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16"/>
  </p:notesMasterIdLst>
  <p:handoutMasterIdLst>
    <p:handoutMasterId r:id="rId17"/>
  </p:handoutMasterIdLst>
  <p:sldIdLst>
    <p:sldId id="969" r:id="rId5"/>
    <p:sldId id="1017" r:id="rId6"/>
    <p:sldId id="1009" r:id="rId7"/>
    <p:sldId id="1021" r:id="rId8"/>
    <p:sldId id="1012" r:id="rId9"/>
    <p:sldId id="1013" r:id="rId10"/>
    <p:sldId id="1019" r:id="rId11"/>
    <p:sldId id="1020" r:id="rId12"/>
    <p:sldId id="1016" r:id="rId13"/>
    <p:sldId id="970"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70" autoAdjust="0"/>
  </p:normalViewPr>
  <p:slideViewPr>
    <p:cSldViewPr snapToGrid="0">
      <p:cViewPr varScale="1">
        <p:scale>
          <a:sx n="50" d="100"/>
          <a:sy n="50" d="100"/>
        </p:scale>
        <p:origin x="432" y="4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75" d="100"/>
          <a:sy n="75" d="100"/>
        </p:scale>
        <p:origin x="3486" y="14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945896-530C-4448-82FA-420E83AD99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21342D-DAE2-442C-B964-B5542FF2E321}">
      <dgm:prSet phldrT="[Text]"/>
      <dgm:spPr/>
      <dgm:t>
        <a:bodyPr/>
        <a:lstStyle/>
        <a:p>
          <a:r>
            <a:rPr lang="en-US" b="1" dirty="0"/>
            <a:t>Why is this important?</a:t>
          </a:r>
        </a:p>
      </dgm:t>
    </dgm:pt>
    <dgm:pt modelId="{DA527C42-3AF9-4EEA-A113-6802C4430F71}" type="parTrans" cxnId="{F5614C21-31CF-486E-B9B9-F47B985CAB25}">
      <dgm:prSet/>
      <dgm:spPr/>
      <dgm:t>
        <a:bodyPr/>
        <a:lstStyle/>
        <a:p>
          <a:endParaRPr lang="en-US"/>
        </a:p>
      </dgm:t>
    </dgm:pt>
    <dgm:pt modelId="{28751BEC-430F-439B-9B7A-328CC65A1703}" type="sibTrans" cxnId="{F5614C21-31CF-486E-B9B9-F47B985CAB25}">
      <dgm:prSet/>
      <dgm:spPr/>
      <dgm:t>
        <a:bodyPr/>
        <a:lstStyle/>
        <a:p>
          <a:endParaRPr lang="en-US"/>
        </a:p>
      </dgm:t>
    </dgm:pt>
    <dgm:pt modelId="{25479949-263E-4D5A-899B-B2F7EC577A4C}">
      <dgm:prSet phldrT="[Text]"/>
      <dgm:spPr/>
      <dgm:t>
        <a:bodyPr/>
        <a:lstStyle/>
        <a:p>
          <a:r>
            <a:rPr lang="en-US" b="1" dirty="0"/>
            <a:t>Who is doing it?</a:t>
          </a:r>
        </a:p>
      </dgm:t>
    </dgm:pt>
    <dgm:pt modelId="{81817D87-FBEC-4118-B500-C55D5B6B70B7}" type="parTrans" cxnId="{A4387676-78D3-4F53-B802-B71419562157}">
      <dgm:prSet/>
      <dgm:spPr/>
      <dgm:t>
        <a:bodyPr/>
        <a:lstStyle/>
        <a:p>
          <a:endParaRPr lang="en-US"/>
        </a:p>
      </dgm:t>
    </dgm:pt>
    <dgm:pt modelId="{C6638BB2-355C-424E-B3A9-DB0D38123948}" type="sibTrans" cxnId="{A4387676-78D3-4F53-B802-B71419562157}">
      <dgm:prSet/>
      <dgm:spPr/>
      <dgm:t>
        <a:bodyPr/>
        <a:lstStyle/>
        <a:p>
          <a:endParaRPr lang="en-US"/>
        </a:p>
      </dgm:t>
    </dgm:pt>
    <dgm:pt modelId="{DED26A9C-2E2B-4D75-A339-8E76136C9011}">
      <dgm:prSet phldrT="[Text]"/>
      <dgm:spPr/>
      <dgm:t>
        <a:bodyPr/>
        <a:lstStyle/>
        <a:p>
          <a:r>
            <a:rPr lang="en-US" b="1" dirty="0"/>
            <a:t>What should you do?</a:t>
          </a:r>
        </a:p>
      </dgm:t>
    </dgm:pt>
    <dgm:pt modelId="{51A0C4D3-6449-4CB8-B757-D5718FE334BD}" type="parTrans" cxnId="{10CB0B7D-B51F-4B5A-9B5D-93716E74D84F}">
      <dgm:prSet/>
      <dgm:spPr/>
      <dgm:t>
        <a:bodyPr/>
        <a:lstStyle/>
        <a:p>
          <a:endParaRPr lang="en-US"/>
        </a:p>
      </dgm:t>
    </dgm:pt>
    <dgm:pt modelId="{07DADBA8-E99A-4505-A1ED-35B4110BDBBF}" type="sibTrans" cxnId="{10CB0B7D-B51F-4B5A-9B5D-93716E74D84F}">
      <dgm:prSet/>
      <dgm:spPr/>
      <dgm:t>
        <a:bodyPr/>
        <a:lstStyle/>
        <a:p>
          <a:endParaRPr lang="en-US"/>
        </a:p>
      </dgm:t>
    </dgm:pt>
    <dgm:pt modelId="{3A3C3A9D-568A-4D47-949B-39CE02BE0EA1}">
      <dgm:prSet phldrT="[Text]"/>
      <dgm:spPr/>
      <dgm:t>
        <a:bodyPr/>
        <a:lstStyle/>
        <a:p>
          <a:r>
            <a:rPr lang="en-US" dirty="0"/>
            <a:t>Connectivity is the essential Internet of Things (IoT) capability to link the various smart home applications to the management platform (cloud or edge) and enable communication across the devices.</a:t>
          </a:r>
        </a:p>
      </dgm:t>
    </dgm:pt>
    <dgm:pt modelId="{EA44A410-E4A4-401A-947D-7B8E265A3794}" type="parTrans" cxnId="{F49A38C7-8584-4D27-81E7-ECB2E60003AD}">
      <dgm:prSet/>
      <dgm:spPr/>
      <dgm:t>
        <a:bodyPr/>
        <a:lstStyle/>
        <a:p>
          <a:endParaRPr lang="en-US"/>
        </a:p>
      </dgm:t>
    </dgm:pt>
    <dgm:pt modelId="{617FD928-B44E-40A5-A4D8-87B784F2669A}" type="sibTrans" cxnId="{F49A38C7-8584-4D27-81E7-ECB2E60003AD}">
      <dgm:prSet/>
      <dgm:spPr/>
      <dgm:t>
        <a:bodyPr/>
        <a:lstStyle/>
        <a:p>
          <a:endParaRPr lang="en-US"/>
        </a:p>
      </dgm:t>
    </dgm:pt>
    <dgm:pt modelId="{7F9D2131-6871-45ED-A9AD-3DD66406ACD0}">
      <dgm:prSet phldrT="[Text]"/>
      <dgm:spPr/>
      <dgm:t>
        <a:bodyPr/>
        <a:lstStyle/>
        <a:p>
          <a:r>
            <a:rPr lang="en-US" altLang="zh-CN" dirty="0"/>
            <a:t>Wi-Fi: Qualcomm, Broadcom, MediaTek, Realtek Semiconductor Corp., </a:t>
          </a:r>
          <a:r>
            <a:rPr lang="en-US" altLang="zh-CN" dirty="0" err="1"/>
            <a:t>Espressif</a:t>
          </a:r>
          <a:r>
            <a:rPr lang="en-US" altLang="zh-CN" dirty="0"/>
            <a:t> Systems </a:t>
          </a:r>
          <a:endParaRPr lang="en-US" dirty="0"/>
        </a:p>
      </dgm:t>
    </dgm:pt>
    <dgm:pt modelId="{BF01660E-65B8-477C-ADFB-3FC2A30DB4A9}" type="parTrans" cxnId="{BA92757A-4B0D-4A6F-B55B-241E64A3A645}">
      <dgm:prSet/>
      <dgm:spPr/>
      <dgm:t>
        <a:bodyPr/>
        <a:lstStyle/>
        <a:p>
          <a:endParaRPr lang="en-US"/>
        </a:p>
      </dgm:t>
    </dgm:pt>
    <dgm:pt modelId="{D5689077-67C1-4A29-B42F-3017BE1911EE}" type="sibTrans" cxnId="{BA92757A-4B0D-4A6F-B55B-241E64A3A645}">
      <dgm:prSet/>
      <dgm:spPr/>
      <dgm:t>
        <a:bodyPr/>
        <a:lstStyle/>
        <a:p>
          <a:endParaRPr lang="en-US"/>
        </a:p>
      </dgm:t>
    </dgm:pt>
    <dgm:pt modelId="{9FD20768-359E-4EA4-ABC1-96B1417E7B96}">
      <dgm:prSet phldrT="[Text]"/>
      <dgm:spPr/>
      <dgm:t>
        <a:bodyPr/>
        <a:lstStyle/>
        <a:p>
          <a:r>
            <a:rPr lang="en-US" dirty="0"/>
            <a:t>Collaborate with chip vendors to select the most suitable solution based on product requirements of data speed, connecting range, cost, power consumption, security and developer ecosystem. </a:t>
          </a:r>
        </a:p>
      </dgm:t>
    </dgm:pt>
    <dgm:pt modelId="{78BFB58D-6E47-4F7B-A4A3-B8F2023AA5BF}" type="parTrans" cxnId="{9119F605-66CE-48E8-BB73-CE106C096BB3}">
      <dgm:prSet/>
      <dgm:spPr/>
      <dgm:t>
        <a:bodyPr/>
        <a:lstStyle/>
        <a:p>
          <a:endParaRPr lang="en-US"/>
        </a:p>
      </dgm:t>
    </dgm:pt>
    <dgm:pt modelId="{66BF15A5-575A-49D8-9F3D-1DCA044F63F2}" type="sibTrans" cxnId="{9119F605-66CE-48E8-BB73-CE106C096BB3}">
      <dgm:prSet/>
      <dgm:spPr/>
      <dgm:t>
        <a:bodyPr/>
        <a:lstStyle/>
        <a:p>
          <a:endParaRPr lang="en-US"/>
        </a:p>
      </dgm:t>
    </dgm:pt>
    <dgm:pt modelId="{2CDF0DD4-9133-4C92-BC71-5BB04CD0DE7E}">
      <dgm:prSet phldrT="[Text]"/>
      <dgm:spPr/>
      <dgm:t>
        <a:bodyPr/>
        <a:lstStyle/>
        <a:p>
          <a:r>
            <a:rPr lang="en-US" dirty="0"/>
            <a:t>Connectivity for smart home includes WLAN, Powerline, Wi-Fi, Bluetooth, NFC, </a:t>
          </a:r>
          <a:r>
            <a:rPr lang="en-US" b="0" i="0" dirty="0"/>
            <a:t>802.15.4</a:t>
          </a:r>
          <a:r>
            <a:rPr lang="en-US" dirty="0"/>
            <a:t>, </a:t>
          </a:r>
          <a:r>
            <a:rPr lang="en-US" dirty="0" err="1"/>
            <a:t>LoRa</a:t>
          </a:r>
          <a:r>
            <a:rPr lang="en-US" dirty="0"/>
            <a:t>, NB-IoT and others, which will be used for different use cases. </a:t>
          </a:r>
        </a:p>
      </dgm:t>
    </dgm:pt>
    <dgm:pt modelId="{1B499BEC-A0EB-48EC-B9C2-CECB3CDEE703}" type="parTrans" cxnId="{465F7215-62D6-44A9-974B-C9CB89EA598D}">
      <dgm:prSet/>
      <dgm:spPr/>
      <dgm:t>
        <a:bodyPr/>
        <a:lstStyle/>
        <a:p>
          <a:endParaRPr lang="en-US"/>
        </a:p>
      </dgm:t>
    </dgm:pt>
    <dgm:pt modelId="{999ECF85-9AA3-4FF5-85D6-6369DDD2776A}" type="sibTrans" cxnId="{465F7215-62D6-44A9-974B-C9CB89EA598D}">
      <dgm:prSet/>
      <dgm:spPr/>
      <dgm:t>
        <a:bodyPr/>
        <a:lstStyle/>
        <a:p>
          <a:endParaRPr lang="en-US"/>
        </a:p>
      </dgm:t>
    </dgm:pt>
    <dgm:pt modelId="{5594C4BF-A834-4953-BD78-6DADFEF53033}">
      <dgm:prSet phldrT="[Text]"/>
      <dgm:spPr/>
      <dgm:t>
        <a:bodyPr/>
        <a:lstStyle/>
        <a:p>
          <a:r>
            <a:rPr lang="en-US" altLang="zh-CN" dirty="0"/>
            <a:t>Bluetooth: Qualcomm, Broadcom, Infineon Technologies, TI, </a:t>
          </a:r>
          <a:r>
            <a:rPr lang="en-US" dirty="0"/>
            <a:t>STMicroelectronics</a:t>
          </a:r>
        </a:p>
      </dgm:t>
    </dgm:pt>
    <dgm:pt modelId="{57270B0A-C26B-4DDD-AEAA-B4E1F3BEDABC}" type="parTrans" cxnId="{F68B2970-E668-4BD1-B148-0C892585D343}">
      <dgm:prSet/>
      <dgm:spPr/>
      <dgm:t>
        <a:bodyPr/>
        <a:lstStyle/>
        <a:p>
          <a:endParaRPr lang="en-US"/>
        </a:p>
      </dgm:t>
    </dgm:pt>
    <dgm:pt modelId="{2202C083-7BFC-49C7-9C1E-DFA50B48088C}" type="sibTrans" cxnId="{F68B2970-E668-4BD1-B148-0C892585D343}">
      <dgm:prSet/>
      <dgm:spPr/>
      <dgm:t>
        <a:bodyPr/>
        <a:lstStyle/>
        <a:p>
          <a:endParaRPr lang="en-US"/>
        </a:p>
      </dgm:t>
    </dgm:pt>
    <dgm:pt modelId="{676EF456-6F64-4A8B-8BAE-D35C42B75DF5}">
      <dgm:prSet phldrT="[Text]"/>
      <dgm:spPr/>
      <dgm:t>
        <a:bodyPr/>
        <a:lstStyle/>
        <a:p>
          <a:r>
            <a:rPr lang="en-US" altLang="zh-CN" dirty="0"/>
            <a:t>NFC: NXP, </a:t>
          </a:r>
          <a:r>
            <a:rPr lang="en-US" dirty="0"/>
            <a:t>STMicroelectronics</a:t>
          </a:r>
          <a:r>
            <a:rPr lang="en-US" altLang="zh-CN" dirty="0"/>
            <a:t>, Samsung</a:t>
          </a:r>
          <a:endParaRPr lang="en-US" dirty="0"/>
        </a:p>
      </dgm:t>
    </dgm:pt>
    <dgm:pt modelId="{4361A2A8-B705-4A7E-B311-652EFA42D5F6}" type="parTrans" cxnId="{DF7F3245-5FC1-4C88-8DD6-631F6150203C}">
      <dgm:prSet/>
      <dgm:spPr/>
      <dgm:t>
        <a:bodyPr/>
        <a:lstStyle/>
        <a:p>
          <a:endParaRPr lang="en-US"/>
        </a:p>
      </dgm:t>
    </dgm:pt>
    <dgm:pt modelId="{4031B5FC-2B92-456E-B8C0-15E8A3116FA9}" type="sibTrans" cxnId="{DF7F3245-5FC1-4C88-8DD6-631F6150203C}">
      <dgm:prSet/>
      <dgm:spPr/>
      <dgm:t>
        <a:bodyPr/>
        <a:lstStyle/>
        <a:p>
          <a:endParaRPr lang="en-US"/>
        </a:p>
      </dgm:t>
    </dgm:pt>
    <dgm:pt modelId="{C1936BCE-B2F8-4E50-8134-B9EA31E30D8C}">
      <dgm:prSet phldrT="[Text]"/>
      <dgm:spPr/>
      <dgm:t>
        <a:bodyPr/>
        <a:lstStyle/>
        <a:p>
          <a:r>
            <a:rPr lang="en-US" dirty="0"/>
            <a:t>Zigbee: TI, NXP, Microchip Technology</a:t>
          </a:r>
        </a:p>
      </dgm:t>
    </dgm:pt>
    <dgm:pt modelId="{A7FFCD12-ABEF-466C-9289-6BE1FBB69FB7}" type="parTrans" cxnId="{0CAEB091-A1AD-4DF1-8F6A-A07209D77A0B}">
      <dgm:prSet/>
      <dgm:spPr/>
      <dgm:t>
        <a:bodyPr/>
        <a:lstStyle/>
        <a:p>
          <a:endParaRPr lang="en-US"/>
        </a:p>
      </dgm:t>
    </dgm:pt>
    <dgm:pt modelId="{D730F65A-4A86-480C-B098-FF49B92A2970}" type="sibTrans" cxnId="{0CAEB091-A1AD-4DF1-8F6A-A07209D77A0B}">
      <dgm:prSet/>
      <dgm:spPr/>
      <dgm:t>
        <a:bodyPr/>
        <a:lstStyle/>
        <a:p>
          <a:endParaRPr lang="en-US"/>
        </a:p>
      </dgm:t>
    </dgm:pt>
    <dgm:pt modelId="{4162D306-6034-4CCF-AECF-C4CBF94FDDE9}" type="pres">
      <dgm:prSet presAssocID="{A1945896-530C-4448-82FA-420E83AD99FE}" presName="linear" presStyleCnt="0">
        <dgm:presLayoutVars>
          <dgm:dir/>
          <dgm:animLvl val="lvl"/>
          <dgm:resizeHandles val="exact"/>
        </dgm:presLayoutVars>
      </dgm:prSet>
      <dgm:spPr/>
      <dgm:t>
        <a:bodyPr/>
        <a:lstStyle/>
        <a:p>
          <a:endParaRPr lang="en-US"/>
        </a:p>
      </dgm:t>
    </dgm:pt>
    <dgm:pt modelId="{74437043-6439-4041-8C31-2D722AF1DF70}" type="pres">
      <dgm:prSet presAssocID="{DE21342D-DAE2-442C-B964-B5542FF2E321}" presName="parentLin" presStyleCnt="0"/>
      <dgm:spPr/>
    </dgm:pt>
    <dgm:pt modelId="{575247C4-E039-4259-A92F-6527B5D6AC8D}" type="pres">
      <dgm:prSet presAssocID="{DE21342D-DAE2-442C-B964-B5542FF2E321}" presName="parentLeftMargin" presStyleLbl="node1" presStyleIdx="0" presStyleCnt="3"/>
      <dgm:spPr/>
      <dgm:t>
        <a:bodyPr/>
        <a:lstStyle/>
        <a:p>
          <a:endParaRPr lang="en-US"/>
        </a:p>
      </dgm:t>
    </dgm:pt>
    <dgm:pt modelId="{870B1E1F-C9C7-49C0-BCB3-A30C22EAEF89}" type="pres">
      <dgm:prSet presAssocID="{DE21342D-DAE2-442C-B964-B5542FF2E321}" presName="parentText" presStyleLbl="node1" presStyleIdx="0" presStyleCnt="3">
        <dgm:presLayoutVars>
          <dgm:chMax val="0"/>
          <dgm:bulletEnabled val="1"/>
        </dgm:presLayoutVars>
      </dgm:prSet>
      <dgm:spPr/>
      <dgm:t>
        <a:bodyPr/>
        <a:lstStyle/>
        <a:p>
          <a:endParaRPr lang="en-US"/>
        </a:p>
      </dgm:t>
    </dgm:pt>
    <dgm:pt modelId="{B0969C10-4C98-4C36-A523-C65B6607F396}" type="pres">
      <dgm:prSet presAssocID="{DE21342D-DAE2-442C-B964-B5542FF2E321}" presName="negativeSpace" presStyleCnt="0"/>
      <dgm:spPr/>
    </dgm:pt>
    <dgm:pt modelId="{13527F62-BCC0-4EB8-82C2-A23E1A1BE538}" type="pres">
      <dgm:prSet presAssocID="{DE21342D-DAE2-442C-B964-B5542FF2E321}" presName="childText" presStyleLbl="conFgAcc1" presStyleIdx="0" presStyleCnt="3">
        <dgm:presLayoutVars>
          <dgm:bulletEnabled val="1"/>
        </dgm:presLayoutVars>
      </dgm:prSet>
      <dgm:spPr/>
      <dgm:t>
        <a:bodyPr/>
        <a:lstStyle/>
        <a:p>
          <a:endParaRPr lang="en-US"/>
        </a:p>
      </dgm:t>
    </dgm:pt>
    <dgm:pt modelId="{7AC5800E-0344-43CD-869B-1CFB8E9D9F29}" type="pres">
      <dgm:prSet presAssocID="{28751BEC-430F-439B-9B7A-328CC65A1703}" presName="spaceBetweenRectangles" presStyleCnt="0"/>
      <dgm:spPr/>
    </dgm:pt>
    <dgm:pt modelId="{EA4A777E-DF0E-4842-BD62-B7E8ABD1F623}" type="pres">
      <dgm:prSet presAssocID="{25479949-263E-4D5A-899B-B2F7EC577A4C}" presName="parentLin" presStyleCnt="0"/>
      <dgm:spPr/>
    </dgm:pt>
    <dgm:pt modelId="{026482A7-3939-4B63-B2A4-C367851B98CF}" type="pres">
      <dgm:prSet presAssocID="{25479949-263E-4D5A-899B-B2F7EC577A4C}" presName="parentLeftMargin" presStyleLbl="node1" presStyleIdx="0" presStyleCnt="3"/>
      <dgm:spPr/>
      <dgm:t>
        <a:bodyPr/>
        <a:lstStyle/>
        <a:p>
          <a:endParaRPr lang="en-US"/>
        </a:p>
      </dgm:t>
    </dgm:pt>
    <dgm:pt modelId="{0E019E40-D183-4807-AFBC-B7BF40D4C868}" type="pres">
      <dgm:prSet presAssocID="{25479949-263E-4D5A-899B-B2F7EC577A4C}" presName="parentText" presStyleLbl="node1" presStyleIdx="1" presStyleCnt="3">
        <dgm:presLayoutVars>
          <dgm:chMax val="0"/>
          <dgm:bulletEnabled val="1"/>
        </dgm:presLayoutVars>
      </dgm:prSet>
      <dgm:spPr/>
      <dgm:t>
        <a:bodyPr/>
        <a:lstStyle/>
        <a:p>
          <a:endParaRPr lang="en-US"/>
        </a:p>
      </dgm:t>
    </dgm:pt>
    <dgm:pt modelId="{347959B3-752C-4567-BFE0-8876E47B5B84}" type="pres">
      <dgm:prSet presAssocID="{25479949-263E-4D5A-899B-B2F7EC577A4C}" presName="negativeSpace" presStyleCnt="0"/>
      <dgm:spPr/>
    </dgm:pt>
    <dgm:pt modelId="{F69C6593-A130-41DA-89CE-34B171B42743}" type="pres">
      <dgm:prSet presAssocID="{25479949-263E-4D5A-899B-B2F7EC577A4C}" presName="childText" presStyleLbl="conFgAcc1" presStyleIdx="1" presStyleCnt="3">
        <dgm:presLayoutVars>
          <dgm:bulletEnabled val="1"/>
        </dgm:presLayoutVars>
      </dgm:prSet>
      <dgm:spPr/>
      <dgm:t>
        <a:bodyPr/>
        <a:lstStyle/>
        <a:p>
          <a:endParaRPr lang="en-US"/>
        </a:p>
      </dgm:t>
    </dgm:pt>
    <dgm:pt modelId="{3C0B3280-AFCF-4609-8FB0-FBA200A342F4}" type="pres">
      <dgm:prSet presAssocID="{C6638BB2-355C-424E-B3A9-DB0D38123948}" presName="spaceBetweenRectangles" presStyleCnt="0"/>
      <dgm:spPr/>
    </dgm:pt>
    <dgm:pt modelId="{9A80459D-4486-4105-827E-46C76097CF8F}" type="pres">
      <dgm:prSet presAssocID="{DED26A9C-2E2B-4D75-A339-8E76136C9011}" presName="parentLin" presStyleCnt="0"/>
      <dgm:spPr/>
    </dgm:pt>
    <dgm:pt modelId="{9B9A15E2-6282-4EA0-AC4C-B793F91C1E06}" type="pres">
      <dgm:prSet presAssocID="{DED26A9C-2E2B-4D75-A339-8E76136C9011}" presName="parentLeftMargin" presStyleLbl="node1" presStyleIdx="1" presStyleCnt="3"/>
      <dgm:spPr/>
      <dgm:t>
        <a:bodyPr/>
        <a:lstStyle/>
        <a:p>
          <a:endParaRPr lang="en-US"/>
        </a:p>
      </dgm:t>
    </dgm:pt>
    <dgm:pt modelId="{B7C05172-AE3D-4D7D-82C2-ED140AA6CAA6}" type="pres">
      <dgm:prSet presAssocID="{DED26A9C-2E2B-4D75-A339-8E76136C9011}" presName="parentText" presStyleLbl="node1" presStyleIdx="2" presStyleCnt="3">
        <dgm:presLayoutVars>
          <dgm:chMax val="0"/>
          <dgm:bulletEnabled val="1"/>
        </dgm:presLayoutVars>
      </dgm:prSet>
      <dgm:spPr/>
      <dgm:t>
        <a:bodyPr/>
        <a:lstStyle/>
        <a:p>
          <a:endParaRPr lang="en-US"/>
        </a:p>
      </dgm:t>
    </dgm:pt>
    <dgm:pt modelId="{CDD7B61E-2389-40D6-BC27-2DAB13C80F5F}" type="pres">
      <dgm:prSet presAssocID="{DED26A9C-2E2B-4D75-A339-8E76136C9011}" presName="negativeSpace" presStyleCnt="0"/>
      <dgm:spPr/>
    </dgm:pt>
    <dgm:pt modelId="{FC83C04A-A880-44FD-9698-5F550A8261E0}" type="pres">
      <dgm:prSet presAssocID="{DED26A9C-2E2B-4D75-A339-8E76136C9011}" presName="childText" presStyleLbl="conFgAcc1" presStyleIdx="2" presStyleCnt="3">
        <dgm:presLayoutVars>
          <dgm:bulletEnabled val="1"/>
        </dgm:presLayoutVars>
      </dgm:prSet>
      <dgm:spPr/>
      <dgm:t>
        <a:bodyPr/>
        <a:lstStyle/>
        <a:p>
          <a:endParaRPr lang="en-US"/>
        </a:p>
      </dgm:t>
    </dgm:pt>
  </dgm:ptLst>
  <dgm:cxnLst>
    <dgm:cxn modelId="{465F7215-62D6-44A9-974B-C9CB89EA598D}" srcId="{DE21342D-DAE2-442C-B964-B5542FF2E321}" destId="{2CDF0DD4-9133-4C92-BC71-5BB04CD0DE7E}" srcOrd="1" destOrd="0" parTransId="{1B499BEC-A0EB-48EC-B9C2-CECB3CDEE703}" sibTransId="{999ECF85-9AA3-4FF5-85D6-6369DDD2776A}"/>
    <dgm:cxn modelId="{9119F605-66CE-48E8-BB73-CE106C096BB3}" srcId="{DED26A9C-2E2B-4D75-A339-8E76136C9011}" destId="{9FD20768-359E-4EA4-ABC1-96B1417E7B96}" srcOrd="0" destOrd="0" parTransId="{78BFB58D-6E47-4F7B-A4A3-B8F2023AA5BF}" sibTransId="{66BF15A5-575A-49D8-9F3D-1DCA044F63F2}"/>
    <dgm:cxn modelId="{0CAEB091-A1AD-4DF1-8F6A-A07209D77A0B}" srcId="{25479949-263E-4D5A-899B-B2F7EC577A4C}" destId="{C1936BCE-B2F8-4E50-8134-B9EA31E30D8C}" srcOrd="3" destOrd="0" parTransId="{A7FFCD12-ABEF-466C-9289-6BE1FBB69FB7}" sibTransId="{D730F65A-4A86-480C-B098-FF49B92A2970}"/>
    <dgm:cxn modelId="{832ABF42-7458-4956-B353-8763294FCA1A}" type="presOf" srcId="{5594C4BF-A834-4953-BD78-6DADFEF53033}" destId="{F69C6593-A130-41DA-89CE-34B171B42743}" srcOrd="0" destOrd="1" presId="urn:microsoft.com/office/officeart/2005/8/layout/list1"/>
    <dgm:cxn modelId="{D883DE17-C63B-445F-AA6F-AD24AA06780A}" type="presOf" srcId="{9FD20768-359E-4EA4-ABC1-96B1417E7B96}" destId="{FC83C04A-A880-44FD-9698-5F550A8261E0}" srcOrd="0" destOrd="0" presId="urn:microsoft.com/office/officeart/2005/8/layout/list1"/>
    <dgm:cxn modelId="{10CB0B7D-B51F-4B5A-9B5D-93716E74D84F}" srcId="{A1945896-530C-4448-82FA-420E83AD99FE}" destId="{DED26A9C-2E2B-4D75-A339-8E76136C9011}" srcOrd="2" destOrd="0" parTransId="{51A0C4D3-6449-4CB8-B757-D5718FE334BD}" sibTransId="{07DADBA8-E99A-4505-A1ED-35B4110BDBBF}"/>
    <dgm:cxn modelId="{7527963E-1279-458D-9064-5BA59C958C66}" type="presOf" srcId="{C1936BCE-B2F8-4E50-8134-B9EA31E30D8C}" destId="{F69C6593-A130-41DA-89CE-34B171B42743}" srcOrd="0" destOrd="3" presId="urn:microsoft.com/office/officeart/2005/8/layout/list1"/>
    <dgm:cxn modelId="{4F646E7C-D95F-4851-9BA7-9E09E7CAAFAA}" type="presOf" srcId="{A1945896-530C-4448-82FA-420E83AD99FE}" destId="{4162D306-6034-4CCF-AECF-C4CBF94FDDE9}" srcOrd="0" destOrd="0" presId="urn:microsoft.com/office/officeart/2005/8/layout/list1"/>
    <dgm:cxn modelId="{BA92757A-4B0D-4A6F-B55B-241E64A3A645}" srcId="{25479949-263E-4D5A-899B-B2F7EC577A4C}" destId="{7F9D2131-6871-45ED-A9AD-3DD66406ACD0}" srcOrd="0" destOrd="0" parTransId="{BF01660E-65B8-477C-ADFB-3FC2A30DB4A9}" sibTransId="{D5689077-67C1-4A29-B42F-3017BE1911EE}"/>
    <dgm:cxn modelId="{10795B0E-3F06-411D-9E27-CB13103E17B6}" type="presOf" srcId="{2CDF0DD4-9133-4C92-BC71-5BB04CD0DE7E}" destId="{13527F62-BCC0-4EB8-82C2-A23E1A1BE538}" srcOrd="0" destOrd="1" presId="urn:microsoft.com/office/officeart/2005/8/layout/list1"/>
    <dgm:cxn modelId="{1AA91CD0-CC5C-4C38-B9A5-F7233F8EAB8F}" type="presOf" srcId="{DED26A9C-2E2B-4D75-A339-8E76136C9011}" destId="{9B9A15E2-6282-4EA0-AC4C-B793F91C1E06}" srcOrd="0" destOrd="0" presId="urn:microsoft.com/office/officeart/2005/8/layout/list1"/>
    <dgm:cxn modelId="{47F52498-4F0D-4F1F-9359-DB5AD6EE5DFD}" type="presOf" srcId="{3A3C3A9D-568A-4D47-949B-39CE02BE0EA1}" destId="{13527F62-BCC0-4EB8-82C2-A23E1A1BE538}" srcOrd="0" destOrd="0" presId="urn:microsoft.com/office/officeart/2005/8/layout/list1"/>
    <dgm:cxn modelId="{DF7F3245-5FC1-4C88-8DD6-631F6150203C}" srcId="{25479949-263E-4D5A-899B-B2F7EC577A4C}" destId="{676EF456-6F64-4A8B-8BAE-D35C42B75DF5}" srcOrd="2" destOrd="0" parTransId="{4361A2A8-B705-4A7E-B311-652EFA42D5F6}" sibTransId="{4031B5FC-2B92-456E-B8C0-15E8A3116FA9}"/>
    <dgm:cxn modelId="{F5614C21-31CF-486E-B9B9-F47B985CAB25}" srcId="{A1945896-530C-4448-82FA-420E83AD99FE}" destId="{DE21342D-DAE2-442C-B964-B5542FF2E321}" srcOrd="0" destOrd="0" parTransId="{DA527C42-3AF9-4EEA-A113-6802C4430F71}" sibTransId="{28751BEC-430F-439B-9B7A-328CC65A1703}"/>
    <dgm:cxn modelId="{B8CC56FF-DFEC-4AB3-89EA-4A324B296DE2}" type="presOf" srcId="{DED26A9C-2E2B-4D75-A339-8E76136C9011}" destId="{B7C05172-AE3D-4D7D-82C2-ED140AA6CAA6}" srcOrd="1" destOrd="0" presId="urn:microsoft.com/office/officeart/2005/8/layout/list1"/>
    <dgm:cxn modelId="{E40D3AF1-4E60-4793-A810-0E921FFBC883}" type="presOf" srcId="{7F9D2131-6871-45ED-A9AD-3DD66406ACD0}" destId="{F69C6593-A130-41DA-89CE-34B171B42743}" srcOrd="0" destOrd="0" presId="urn:microsoft.com/office/officeart/2005/8/layout/list1"/>
    <dgm:cxn modelId="{BE93ED6A-4D6C-4E59-9945-25F3DE4A2809}" type="presOf" srcId="{DE21342D-DAE2-442C-B964-B5542FF2E321}" destId="{870B1E1F-C9C7-49C0-BCB3-A30C22EAEF89}" srcOrd="1" destOrd="0" presId="urn:microsoft.com/office/officeart/2005/8/layout/list1"/>
    <dgm:cxn modelId="{89D26E50-6BE2-4F21-8052-17E10CE1CA3D}" type="presOf" srcId="{DE21342D-DAE2-442C-B964-B5542FF2E321}" destId="{575247C4-E039-4259-A92F-6527B5D6AC8D}" srcOrd="0" destOrd="0" presId="urn:microsoft.com/office/officeart/2005/8/layout/list1"/>
    <dgm:cxn modelId="{9D0B9FBE-8078-4BD0-9D24-77FCA53604F5}" type="presOf" srcId="{676EF456-6F64-4A8B-8BAE-D35C42B75DF5}" destId="{F69C6593-A130-41DA-89CE-34B171B42743}" srcOrd="0" destOrd="2" presId="urn:microsoft.com/office/officeart/2005/8/layout/list1"/>
    <dgm:cxn modelId="{F68B2970-E668-4BD1-B148-0C892585D343}" srcId="{25479949-263E-4D5A-899B-B2F7EC577A4C}" destId="{5594C4BF-A834-4953-BD78-6DADFEF53033}" srcOrd="1" destOrd="0" parTransId="{57270B0A-C26B-4DDD-AEAA-B4E1F3BEDABC}" sibTransId="{2202C083-7BFC-49C7-9C1E-DFA50B48088C}"/>
    <dgm:cxn modelId="{28C78455-36B9-4D05-8BA5-581B45290AA7}" type="presOf" srcId="{25479949-263E-4D5A-899B-B2F7EC577A4C}" destId="{0E019E40-D183-4807-AFBC-B7BF40D4C868}" srcOrd="1" destOrd="0" presId="urn:microsoft.com/office/officeart/2005/8/layout/list1"/>
    <dgm:cxn modelId="{A4387676-78D3-4F53-B802-B71419562157}" srcId="{A1945896-530C-4448-82FA-420E83AD99FE}" destId="{25479949-263E-4D5A-899B-B2F7EC577A4C}" srcOrd="1" destOrd="0" parTransId="{81817D87-FBEC-4118-B500-C55D5B6B70B7}" sibTransId="{C6638BB2-355C-424E-B3A9-DB0D38123948}"/>
    <dgm:cxn modelId="{F49A38C7-8584-4D27-81E7-ECB2E60003AD}" srcId="{DE21342D-DAE2-442C-B964-B5542FF2E321}" destId="{3A3C3A9D-568A-4D47-949B-39CE02BE0EA1}" srcOrd="0" destOrd="0" parTransId="{EA44A410-E4A4-401A-947D-7B8E265A3794}" sibTransId="{617FD928-B44E-40A5-A4D8-87B784F2669A}"/>
    <dgm:cxn modelId="{66F1CAFF-947E-4847-8346-4AC0BFF14EC7}" type="presOf" srcId="{25479949-263E-4D5A-899B-B2F7EC577A4C}" destId="{026482A7-3939-4B63-B2A4-C367851B98CF}" srcOrd="0" destOrd="0" presId="urn:microsoft.com/office/officeart/2005/8/layout/list1"/>
    <dgm:cxn modelId="{040D729C-CD6D-44CF-AA19-7DC2363BF14B}" type="presParOf" srcId="{4162D306-6034-4CCF-AECF-C4CBF94FDDE9}" destId="{74437043-6439-4041-8C31-2D722AF1DF70}" srcOrd="0" destOrd="0" presId="urn:microsoft.com/office/officeart/2005/8/layout/list1"/>
    <dgm:cxn modelId="{5C197549-C638-469E-B7E3-68EA5A354C20}" type="presParOf" srcId="{74437043-6439-4041-8C31-2D722AF1DF70}" destId="{575247C4-E039-4259-A92F-6527B5D6AC8D}" srcOrd="0" destOrd="0" presId="urn:microsoft.com/office/officeart/2005/8/layout/list1"/>
    <dgm:cxn modelId="{4E6C3D11-79A8-4786-A14D-556E94D3FB18}" type="presParOf" srcId="{74437043-6439-4041-8C31-2D722AF1DF70}" destId="{870B1E1F-C9C7-49C0-BCB3-A30C22EAEF89}" srcOrd="1" destOrd="0" presId="urn:microsoft.com/office/officeart/2005/8/layout/list1"/>
    <dgm:cxn modelId="{628D23E4-DAC5-4294-8210-26B231503489}" type="presParOf" srcId="{4162D306-6034-4CCF-AECF-C4CBF94FDDE9}" destId="{B0969C10-4C98-4C36-A523-C65B6607F396}" srcOrd="1" destOrd="0" presId="urn:microsoft.com/office/officeart/2005/8/layout/list1"/>
    <dgm:cxn modelId="{BDD15372-7998-454E-9183-F3ABB02C3B48}" type="presParOf" srcId="{4162D306-6034-4CCF-AECF-C4CBF94FDDE9}" destId="{13527F62-BCC0-4EB8-82C2-A23E1A1BE538}" srcOrd="2" destOrd="0" presId="urn:microsoft.com/office/officeart/2005/8/layout/list1"/>
    <dgm:cxn modelId="{247733A0-C3FE-4074-91BB-15A260BB81EB}" type="presParOf" srcId="{4162D306-6034-4CCF-AECF-C4CBF94FDDE9}" destId="{7AC5800E-0344-43CD-869B-1CFB8E9D9F29}" srcOrd="3" destOrd="0" presId="urn:microsoft.com/office/officeart/2005/8/layout/list1"/>
    <dgm:cxn modelId="{CDF400D5-CB08-4648-A1EA-E7DA3D072E0D}" type="presParOf" srcId="{4162D306-6034-4CCF-AECF-C4CBF94FDDE9}" destId="{EA4A777E-DF0E-4842-BD62-B7E8ABD1F623}" srcOrd="4" destOrd="0" presId="urn:microsoft.com/office/officeart/2005/8/layout/list1"/>
    <dgm:cxn modelId="{A60AC4FA-473D-4000-8EE2-9890DFC32B3B}" type="presParOf" srcId="{EA4A777E-DF0E-4842-BD62-B7E8ABD1F623}" destId="{026482A7-3939-4B63-B2A4-C367851B98CF}" srcOrd="0" destOrd="0" presId="urn:microsoft.com/office/officeart/2005/8/layout/list1"/>
    <dgm:cxn modelId="{993A747E-8D25-4D4C-8313-E2DC992B1046}" type="presParOf" srcId="{EA4A777E-DF0E-4842-BD62-B7E8ABD1F623}" destId="{0E019E40-D183-4807-AFBC-B7BF40D4C868}" srcOrd="1" destOrd="0" presId="urn:microsoft.com/office/officeart/2005/8/layout/list1"/>
    <dgm:cxn modelId="{1433EE5A-3141-428C-9D0F-E1318517F7A8}" type="presParOf" srcId="{4162D306-6034-4CCF-AECF-C4CBF94FDDE9}" destId="{347959B3-752C-4567-BFE0-8876E47B5B84}" srcOrd="5" destOrd="0" presId="urn:microsoft.com/office/officeart/2005/8/layout/list1"/>
    <dgm:cxn modelId="{FA53C2AC-3C71-441A-918C-B66DACFA8116}" type="presParOf" srcId="{4162D306-6034-4CCF-AECF-C4CBF94FDDE9}" destId="{F69C6593-A130-41DA-89CE-34B171B42743}" srcOrd="6" destOrd="0" presId="urn:microsoft.com/office/officeart/2005/8/layout/list1"/>
    <dgm:cxn modelId="{A6A4C457-1202-4909-A3B2-98F70D530D45}" type="presParOf" srcId="{4162D306-6034-4CCF-AECF-C4CBF94FDDE9}" destId="{3C0B3280-AFCF-4609-8FB0-FBA200A342F4}" srcOrd="7" destOrd="0" presId="urn:microsoft.com/office/officeart/2005/8/layout/list1"/>
    <dgm:cxn modelId="{884437A6-D830-4DFF-A21F-06F5AFE295BA}" type="presParOf" srcId="{4162D306-6034-4CCF-AECF-C4CBF94FDDE9}" destId="{9A80459D-4486-4105-827E-46C76097CF8F}" srcOrd="8" destOrd="0" presId="urn:microsoft.com/office/officeart/2005/8/layout/list1"/>
    <dgm:cxn modelId="{B9DA3A36-AE1F-44C8-9B74-A5B986DFA55D}" type="presParOf" srcId="{9A80459D-4486-4105-827E-46C76097CF8F}" destId="{9B9A15E2-6282-4EA0-AC4C-B793F91C1E06}" srcOrd="0" destOrd="0" presId="urn:microsoft.com/office/officeart/2005/8/layout/list1"/>
    <dgm:cxn modelId="{17CEEFFC-21BA-4009-A020-D47BC65E5D8C}" type="presParOf" srcId="{9A80459D-4486-4105-827E-46C76097CF8F}" destId="{B7C05172-AE3D-4D7D-82C2-ED140AA6CAA6}" srcOrd="1" destOrd="0" presId="urn:microsoft.com/office/officeart/2005/8/layout/list1"/>
    <dgm:cxn modelId="{6605DEC1-A789-44C7-9119-5523D40B66C5}" type="presParOf" srcId="{4162D306-6034-4CCF-AECF-C4CBF94FDDE9}" destId="{CDD7B61E-2389-40D6-BC27-2DAB13C80F5F}" srcOrd="9" destOrd="0" presId="urn:microsoft.com/office/officeart/2005/8/layout/list1"/>
    <dgm:cxn modelId="{5EC32BB8-B117-46C3-85BB-4D7CF5A02DEA}" type="presParOf" srcId="{4162D306-6034-4CCF-AECF-C4CBF94FDDE9}" destId="{FC83C04A-A880-44FD-9698-5F550A8261E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945896-530C-4448-82FA-420E83AD99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21342D-DAE2-442C-B964-B5542FF2E321}">
      <dgm:prSet phldrT="[Text]"/>
      <dgm:spPr/>
      <dgm:t>
        <a:bodyPr/>
        <a:lstStyle/>
        <a:p>
          <a:r>
            <a:rPr lang="en-US" b="1" dirty="0"/>
            <a:t>Why is this important?</a:t>
          </a:r>
        </a:p>
      </dgm:t>
    </dgm:pt>
    <dgm:pt modelId="{DA527C42-3AF9-4EEA-A113-6802C4430F71}" type="parTrans" cxnId="{F5614C21-31CF-486E-B9B9-F47B985CAB25}">
      <dgm:prSet/>
      <dgm:spPr/>
      <dgm:t>
        <a:bodyPr/>
        <a:lstStyle/>
        <a:p>
          <a:endParaRPr lang="en-US"/>
        </a:p>
      </dgm:t>
    </dgm:pt>
    <dgm:pt modelId="{28751BEC-430F-439B-9B7A-328CC65A1703}" type="sibTrans" cxnId="{F5614C21-31CF-486E-B9B9-F47B985CAB25}">
      <dgm:prSet/>
      <dgm:spPr/>
      <dgm:t>
        <a:bodyPr/>
        <a:lstStyle/>
        <a:p>
          <a:endParaRPr lang="en-US"/>
        </a:p>
      </dgm:t>
    </dgm:pt>
    <dgm:pt modelId="{25479949-263E-4D5A-899B-B2F7EC577A4C}">
      <dgm:prSet phldrT="[Text]"/>
      <dgm:spPr/>
      <dgm:t>
        <a:bodyPr/>
        <a:lstStyle/>
        <a:p>
          <a:r>
            <a:rPr lang="en-US" b="1" dirty="0"/>
            <a:t>Who is doing it?</a:t>
          </a:r>
        </a:p>
      </dgm:t>
    </dgm:pt>
    <dgm:pt modelId="{81817D87-FBEC-4118-B500-C55D5B6B70B7}" type="parTrans" cxnId="{A4387676-78D3-4F53-B802-B71419562157}">
      <dgm:prSet/>
      <dgm:spPr/>
      <dgm:t>
        <a:bodyPr/>
        <a:lstStyle/>
        <a:p>
          <a:endParaRPr lang="en-US"/>
        </a:p>
      </dgm:t>
    </dgm:pt>
    <dgm:pt modelId="{C6638BB2-355C-424E-B3A9-DB0D38123948}" type="sibTrans" cxnId="{A4387676-78D3-4F53-B802-B71419562157}">
      <dgm:prSet/>
      <dgm:spPr/>
      <dgm:t>
        <a:bodyPr/>
        <a:lstStyle/>
        <a:p>
          <a:endParaRPr lang="en-US"/>
        </a:p>
      </dgm:t>
    </dgm:pt>
    <dgm:pt modelId="{DED26A9C-2E2B-4D75-A339-8E76136C9011}">
      <dgm:prSet phldrT="[Text]"/>
      <dgm:spPr/>
      <dgm:t>
        <a:bodyPr/>
        <a:lstStyle/>
        <a:p>
          <a:r>
            <a:rPr lang="en-US" b="1" dirty="0"/>
            <a:t>What should you do?</a:t>
          </a:r>
        </a:p>
      </dgm:t>
    </dgm:pt>
    <dgm:pt modelId="{51A0C4D3-6449-4CB8-B757-D5718FE334BD}" type="parTrans" cxnId="{10CB0B7D-B51F-4B5A-9B5D-93716E74D84F}">
      <dgm:prSet/>
      <dgm:spPr/>
      <dgm:t>
        <a:bodyPr/>
        <a:lstStyle/>
        <a:p>
          <a:endParaRPr lang="en-US"/>
        </a:p>
      </dgm:t>
    </dgm:pt>
    <dgm:pt modelId="{07DADBA8-E99A-4505-A1ED-35B4110BDBBF}" type="sibTrans" cxnId="{10CB0B7D-B51F-4B5A-9B5D-93716E74D84F}">
      <dgm:prSet/>
      <dgm:spPr/>
      <dgm:t>
        <a:bodyPr/>
        <a:lstStyle/>
        <a:p>
          <a:endParaRPr lang="en-US"/>
        </a:p>
      </dgm:t>
    </dgm:pt>
    <dgm:pt modelId="{3A3C3A9D-568A-4D47-949B-39CE02BE0EA1}">
      <dgm:prSet phldrT="[Text]"/>
      <dgm:spPr/>
      <dgm:t>
        <a:bodyPr/>
        <a:lstStyle/>
        <a:p>
          <a:r>
            <a:rPr lang="en-US" dirty="0"/>
            <a:t>Sensors can convert the real world to digital data for environment detection and user behavior monitoring to discover real-time demand through data analytics. </a:t>
          </a:r>
        </a:p>
      </dgm:t>
    </dgm:pt>
    <dgm:pt modelId="{EA44A410-E4A4-401A-947D-7B8E265A3794}" type="parTrans" cxnId="{F49A38C7-8584-4D27-81E7-ECB2E60003AD}">
      <dgm:prSet/>
      <dgm:spPr/>
      <dgm:t>
        <a:bodyPr/>
        <a:lstStyle/>
        <a:p>
          <a:endParaRPr lang="en-US"/>
        </a:p>
      </dgm:t>
    </dgm:pt>
    <dgm:pt modelId="{617FD928-B44E-40A5-A4D8-87B784F2669A}" type="sibTrans" cxnId="{F49A38C7-8584-4D27-81E7-ECB2E60003AD}">
      <dgm:prSet/>
      <dgm:spPr/>
      <dgm:t>
        <a:bodyPr/>
        <a:lstStyle/>
        <a:p>
          <a:endParaRPr lang="en-US"/>
        </a:p>
      </dgm:t>
    </dgm:pt>
    <dgm:pt modelId="{7F9D2131-6871-45ED-A9AD-3DD66406ACD0}">
      <dgm:prSet phldrT="[Text]"/>
      <dgm:spPr/>
      <dgm:t>
        <a:bodyPr/>
        <a:lstStyle/>
        <a:p>
          <a:r>
            <a:rPr lang="en-US" dirty="0"/>
            <a:t>Optical sensor</a:t>
          </a:r>
          <a:r>
            <a:rPr lang="en-US" altLang="zh-CN" dirty="0"/>
            <a:t>s</a:t>
          </a:r>
          <a:r>
            <a:rPr lang="en-US" dirty="0"/>
            <a:t>: Sony, Samsung, </a:t>
          </a:r>
          <a:r>
            <a:rPr lang="en-US" dirty="0" err="1"/>
            <a:t>OmniVision</a:t>
          </a:r>
          <a:r>
            <a:rPr lang="en-US" dirty="0"/>
            <a:t>, </a:t>
          </a:r>
          <a:r>
            <a:rPr lang="en-US" dirty="0" err="1"/>
            <a:t>GalaxyCore</a:t>
          </a:r>
          <a:endParaRPr lang="en-US" dirty="0"/>
        </a:p>
      </dgm:t>
    </dgm:pt>
    <dgm:pt modelId="{BF01660E-65B8-477C-ADFB-3FC2A30DB4A9}" type="parTrans" cxnId="{BA92757A-4B0D-4A6F-B55B-241E64A3A645}">
      <dgm:prSet/>
      <dgm:spPr/>
      <dgm:t>
        <a:bodyPr/>
        <a:lstStyle/>
        <a:p>
          <a:endParaRPr lang="en-US"/>
        </a:p>
      </dgm:t>
    </dgm:pt>
    <dgm:pt modelId="{D5689077-67C1-4A29-B42F-3017BE1911EE}" type="sibTrans" cxnId="{BA92757A-4B0D-4A6F-B55B-241E64A3A645}">
      <dgm:prSet/>
      <dgm:spPr/>
      <dgm:t>
        <a:bodyPr/>
        <a:lstStyle/>
        <a:p>
          <a:endParaRPr lang="en-US"/>
        </a:p>
      </dgm:t>
    </dgm:pt>
    <dgm:pt modelId="{9FD20768-359E-4EA4-ABC1-96B1417E7B96}">
      <dgm:prSet phldrT="[Text]"/>
      <dgm:spPr/>
      <dgm:t>
        <a:bodyPr/>
        <a:lstStyle/>
        <a:p>
          <a:r>
            <a:rPr lang="en-US" dirty="0"/>
            <a:t>Cooperate with sensor vendors to develop high precision, high reliability and cost-effective sensor solutions for your smart home products. </a:t>
          </a:r>
        </a:p>
      </dgm:t>
    </dgm:pt>
    <dgm:pt modelId="{78BFB58D-6E47-4F7B-A4A3-B8F2023AA5BF}" type="parTrans" cxnId="{9119F605-66CE-48E8-BB73-CE106C096BB3}">
      <dgm:prSet/>
      <dgm:spPr/>
      <dgm:t>
        <a:bodyPr/>
        <a:lstStyle/>
        <a:p>
          <a:endParaRPr lang="en-US"/>
        </a:p>
      </dgm:t>
    </dgm:pt>
    <dgm:pt modelId="{66BF15A5-575A-49D8-9F3D-1DCA044F63F2}" type="sibTrans" cxnId="{9119F605-66CE-48E8-BB73-CE106C096BB3}">
      <dgm:prSet/>
      <dgm:spPr/>
      <dgm:t>
        <a:bodyPr/>
        <a:lstStyle/>
        <a:p>
          <a:endParaRPr lang="en-US"/>
        </a:p>
      </dgm:t>
    </dgm:pt>
    <dgm:pt modelId="{71EBAAAD-CCC0-492C-B6DD-532DA7B6CABC}">
      <dgm:prSet phldrT="[Text]"/>
      <dgm:spPr/>
      <dgm:t>
        <a:bodyPr/>
        <a:lstStyle/>
        <a:p>
          <a:r>
            <a:rPr lang="en-US" dirty="0" err="1"/>
            <a:t>Nonoptical</a:t>
          </a:r>
          <a:r>
            <a:rPr lang="en-US" dirty="0"/>
            <a:t> sensors (sensing the environment, such as humidity and temperature, as well as voice and bioinformation): Robert Bosch, Infineon Technologies, TDK, STMicroelectronics, Analog Devices, Knowles, Sanken  Electric Co., DENSO, </a:t>
          </a:r>
          <a:r>
            <a:rPr lang="en-US" dirty="0" err="1"/>
            <a:t>Goodix</a:t>
          </a:r>
          <a:r>
            <a:rPr lang="en-US" dirty="0"/>
            <a:t> Technology</a:t>
          </a:r>
        </a:p>
      </dgm:t>
    </dgm:pt>
    <dgm:pt modelId="{AC10F9AE-8097-4E2E-BC81-027FB74EF822}" type="parTrans" cxnId="{DF84BB04-0053-46A0-9CA6-AC8F8B6CBDEF}">
      <dgm:prSet/>
      <dgm:spPr/>
      <dgm:t>
        <a:bodyPr/>
        <a:lstStyle/>
        <a:p>
          <a:endParaRPr lang="en-US"/>
        </a:p>
      </dgm:t>
    </dgm:pt>
    <dgm:pt modelId="{E209C731-DEAD-4D30-B532-09590D7200A6}" type="sibTrans" cxnId="{DF84BB04-0053-46A0-9CA6-AC8F8B6CBDEF}">
      <dgm:prSet/>
      <dgm:spPr/>
      <dgm:t>
        <a:bodyPr/>
        <a:lstStyle/>
        <a:p>
          <a:endParaRPr lang="en-US"/>
        </a:p>
      </dgm:t>
    </dgm:pt>
    <dgm:pt modelId="{7E1DFD4E-0EF2-4780-AF9E-97C7833BAA0D}">
      <dgm:prSet phldrT="[Text]"/>
      <dgm:spPr/>
      <dgm:t>
        <a:bodyPr/>
        <a:lstStyle/>
        <a:p>
          <a:r>
            <a:rPr lang="en-US" dirty="0"/>
            <a:t>Use sensors for essential data collection and manage the data with security and privacy concerns in mind.</a:t>
          </a:r>
        </a:p>
      </dgm:t>
    </dgm:pt>
    <dgm:pt modelId="{DCBC2F31-8CFC-4DAB-BA10-0EF2274B242B}" type="parTrans" cxnId="{926F7677-3A6C-4A69-ACF8-E4B7195408A0}">
      <dgm:prSet/>
      <dgm:spPr/>
      <dgm:t>
        <a:bodyPr/>
        <a:lstStyle/>
        <a:p>
          <a:endParaRPr lang="en-US"/>
        </a:p>
      </dgm:t>
    </dgm:pt>
    <dgm:pt modelId="{277B7E28-0D48-4FD1-B6E8-7B97986E28B1}" type="sibTrans" cxnId="{926F7677-3A6C-4A69-ACF8-E4B7195408A0}">
      <dgm:prSet/>
      <dgm:spPr/>
      <dgm:t>
        <a:bodyPr/>
        <a:lstStyle/>
        <a:p>
          <a:endParaRPr lang="en-US"/>
        </a:p>
      </dgm:t>
    </dgm:pt>
    <dgm:pt modelId="{4162D306-6034-4CCF-AECF-C4CBF94FDDE9}" type="pres">
      <dgm:prSet presAssocID="{A1945896-530C-4448-82FA-420E83AD99FE}" presName="linear" presStyleCnt="0">
        <dgm:presLayoutVars>
          <dgm:dir/>
          <dgm:animLvl val="lvl"/>
          <dgm:resizeHandles val="exact"/>
        </dgm:presLayoutVars>
      </dgm:prSet>
      <dgm:spPr/>
      <dgm:t>
        <a:bodyPr/>
        <a:lstStyle/>
        <a:p>
          <a:endParaRPr lang="en-US"/>
        </a:p>
      </dgm:t>
    </dgm:pt>
    <dgm:pt modelId="{74437043-6439-4041-8C31-2D722AF1DF70}" type="pres">
      <dgm:prSet presAssocID="{DE21342D-DAE2-442C-B964-B5542FF2E321}" presName="parentLin" presStyleCnt="0"/>
      <dgm:spPr/>
    </dgm:pt>
    <dgm:pt modelId="{575247C4-E039-4259-A92F-6527B5D6AC8D}" type="pres">
      <dgm:prSet presAssocID="{DE21342D-DAE2-442C-B964-B5542FF2E321}" presName="parentLeftMargin" presStyleLbl="node1" presStyleIdx="0" presStyleCnt="3"/>
      <dgm:spPr/>
      <dgm:t>
        <a:bodyPr/>
        <a:lstStyle/>
        <a:p>
          <a:endParaRPr lang="en-US"/>
        </a:p>
      </dgm:t>
    </dgm:pt>
    <dgm:pt modelId="{870B1E1F-C9C7-49C0-BCB3-A30C22EAEF89}" type="pres">
      <dgm:prSet presAssocID="{DE21342D-DAE2-442C-B964-B5542FF2E321}" presName="parentText" presStyleLbl="node1" presStyleIdx="0" presStyleCnt="3">
        <dgm:presLayoutVars>
          <dgm:chMax val="0"/>
          <dgm:bulletEnabled val="1"/>
        </dgm:presLayoutVars>
      </dgm:prSet>
      <dgm:spPr/>
      <dgm:t>
        <a:bodyPr/>
        <a:lstStyle/>
        <a:p>
          <a:endParaRPr lang="en-US"/>
        </a:p>
      </dgm:t>
    </dgm:pt>
    <dgm:pt modelId="{B0969C10-4C98-4C36-A523-C65B6607F396}" type="pres">
      <dgm:prSet presAssocID="{DE21342D-DAE2-442C-B964-B5542FF2E321}" presName="negativeSpace" presStyleCnt="0"/>
      <dgm:spPr/>
    </dgm:pt>
    <dgm:pt modelId="{13527F62-BCC0-4EB8-82C2-A23E1A1BE538}" type="pres">
      <dgm:prSet presAssocID="{DE21342D-DAE2-442C-B964-B5542FF2E321}" presName="childText" presStyleLbl="conFgAcc1" presStyleIdx="0" presStyleCnt="3">
        <dgm:presLayoutVars>
          <dgm:bulletEnabled val="1"/>
        </dgm:presLayoutVars>
      </dgm:prSet>
      <dgm:spPr/>
      <dgm:t>
        <a:bodyPr/>
        <a:lstStyle/>
        <a:p>
          <a:endParaRPr lang="en-US"/>
        </a:p>
      </dgm:t>
    </dgm:pt>
    <dgm:pt modelId="{7AC5800E-0344-43CD-869B-1CFB8E9D9F29}" type="pres">
      <dgm:prSet presAssocID="{28751BEC-430F-439B-9B7A-328CC65A1703}" presName="spaceBetweenRectangles" presStyleCnt="0"/>
      <dgm:spPr/>
    </dgm:pt>
    <dgm:pt modelId="{EA4A777E-DF0E-4842-BD62-B7E8ABD1F623}" type="pres">
      <dgm:prSet presAssocID="{25479949-263E-4D5A-899B-B2F7EC577A4C}" presName="parentLin" presStyleCnt="0"/>
      <dgm:spPr/>
    </dgm:pt>
    <dgm:pt modelId="{026482A7-3939-4B63-B2A4-C367851B98CF}" type="pres">
      <dgm:prSet presAssocID="{25479949-263E-4D5A-899B-B2F7EC577A4C}" presName="parentLeftMargin" presStyleLbl="node1" presStyleIdx="0" presStyleCnt="3"/>
      <dgm:spPr/>
      <dgm:t>
        <a:bodyPr/>
        <a:lstStyle/>
        <a:p>
          <a:endParaRPr lang="en-US"/>
        </a:p>
      </dgm:t>
    </dgm:pt>
    <dgm:pt modelId="{0E019E40-D183-4807-AFBC-B7BF40D4C868}" type="pres">
      <dgm:prSet presAssocID="{25479949-263E-4D5A-899B-B2F7EC577A4C}" presName="parentText" presStyleLbl="node1" presStyleIdx="1" presStyleCnt="3">
        <dgm:presLayoutVars>
          <dgm:chMax val="0"/>
          <dgm:bulletEnabled val="1"/>
        </dgm:presLayoutVars>
      </dgm:prSet>
      <dgm:spPr/>
      <dgm:t>
        <a:bodyPr/>
        <a:lstStyle/>
        <a:p>
          <a:endParaRPr lang="en-US"/>
        </a:p>
      </dgm:t>
    </dgm:pt>
    <dgm:pt modelId="{347959B3-752C-4567-BFE0-8876E47B5B84}" type="pres">
      <dgm:prSet presAssocID="{25479949-263E-4D5A-899B-B2F7EC577A4C}" presName="negativeSpace" presStyleCnt="0"/>
      <dgm:spPr/>
    </dgm:pt>
    <dgm:pt modelId="{F69C6593-A130-41DA-89CE-34B171B42743}" type="pres">
      <dgm:prSet presAssocID="{25479949-263E-4D5A-899B-B2F7EC577A4C}" presName="childText" presStyleLbl="conFgAcc1" presStyleIdx="1" presStyleCnt="3">
        <dgm:presLayoutVars>
          <dgm:bulletEnabled val="1"/>
        </dgm:presLayoutVars>
      </dgm:prSet>
      <dgm:spPr/>
      <dgm:t>
        <a:bodyPr/>
        <a:lstStyle/>
        <a:p>
          <a:endParaRPr lang="en-US"/>
        </a:p>
      </dgm:t>
    </dgm:pt>
    <dgm:pt modelId="{3C0B3280-AFCF-4609-8FB0-FBA200A342F4}" type="pres">
      <dgm:prSet presAssocID="{C6638BB2-355C-424E-B3A9-DB0D38123948}" presName="spaceBetweenRectangles" presStyleCnt="0"/>
      <dgm:spPr/>
    </dgm:pt>
    <dgm:pt modelId="{9A80459D-4486-4105-827E-46C76097CF8F}" type="pres">
      <dgm:prSet presAssocID="{DED26A9C-2E2B-4D75-A339-8E76136C9011}" presName="parentLin" presStyleCnt="0"/>
      <dgm:spPr/>
    </dgm:pt>
    <dgm:pt modelId="{9B9A15E2-6282-4EA0-AC4C-B793F91C1E06}" type="pres">
      <dgm:prSet presAssocID="{DED26A9C-2E2B-4D75-A339-8E76136C9011}" presName="parentLeftMargin" presStyleLbl="node1" presStyleIdx="1" presStyleCnt="3"/>
      <dgm:spPr/>
      <dgm:t>
        <a:bodyPr/>
        <a:lstStyle/>
        <a:p>
          <a:endParaRPr lang="en-US"/>
        </a:p>
      </dgm:t>
    </dgm:pt>
    <dgm:pt modelId="{B7C05172-AE3D-4D7D-82C2-ED140AA6CAA6}" type="pres">
      <dgm:prSet presAssocID="{DED26A9C-2E2B-4D75-A339-8E76136C9011}" presName="parentText" presStyleLbl="node1" presStyleIdx="2" presStyleCnt="3">
        <dgm:presLayoutVars>
          <dgm:chMax val="0"/>
          <dgm:bulletEnabled val="1"/>
        </dgm:presLayoutVars>
      </dgm:prSet>
      <dgm:spPr/>
      <dgm:t>
        <a:bodyPr/>
        <a:lstStyle/>
        <a:p>
          <a:endParaRPr lang="en-US"/>
        </a:p>
      </dgm:t>
    </dgm:pt>
    <dgm:pt modelId="{CDD7B61E-2389-40D6-BC27-2DAB13C80F5F}" type="pres">
      <dgm:prSet presAssocID="{DED26A9C-2E2B-4D75-A339-8E76136C9011}" presName="negativeSpace" presStyleCnt="0"/>
      <dgm:spPr/>
    </dgm:pt>
    <dgm:pt modelId="{FC83C04A-A880-44FD-9698-5F550A8261E0}" type="pres">
      <dgm:prSet presAssocID="{DED26A9C-2E2B-4D75-A339-8E76136C9011}" presName="childText" presStyleLbl="conFgAcc1" presStyleIdx="2" presStyleCnt="3">
        <dgm:presLayoutVars>
          <dgm:bulletEnabled val="1"/>
        </dgm:presLayoutVars>
      </dgm:prSet>
      <dgm:spPr/>
      <dgm:t>
        <a:bodyPr/>
        <a:lstStyle/>
        <a:p>
          <a:endParaRPr lang="en-US"/>
        </a:p>
      </dgm:t>
    </dgm:pt>
  </dgm:ptLst>
  <dgm:cxnLst>
    <dgm:cxn modelId="{A4387676-78D3-4F53-B802-B71419562157}" srcId="{A1945896-530C-4448-82FA-420E83AD99FE}" destId="{25479949-263E-4D5A-899B-B2F7EC577A4C}" srcOrd="1" destOrd="0" parTransId="{81817D87-FBEC-4118-B500-C55D5B6B70B7}" sibTransId="{C6638BB2-355C-424E-B3A9-DB0D38123948}"/>
    <dgm:cxn modelId="{BE93ED6A-4D6C-4E59-9945-25F3DE4A2809}" type="presOf" srcId="{DE21342D-DAE2-442C-B964-B5542FF2E321}" destId="{870B1E1F-C9C7-49C0-BCB3-A30C22EAEF89}" srcOrd="1" destOrd="0" presId="urn:microsoft.com/office/officeart/2005/8/layout/list1"/>
    <dgm:cxn modelId="{F5614C21-31CF-486E-B9B9-F47B985CAB25}" srcId="{A1945896-530C-4448-82FA-420E83AD99FE}" destId="{DE21342D-DAE2-442C-B964-B5542FF2E321}" srcOrd="0" destOrd="0" parTransId="{DA527C42-3AF9-4EEA-A113-6802C4430F71}" sibTransId="{28751BEC-430F-439B-9B7A-328CC65A1703}"/>
    <dgm:cxn modelId="{9119F605-66CE-48E8-BB73-CE106C096BB3}" srcId="{DED26A9C-2E2B-4D75-A339-8E76136C9011}" destId="{9FD20768-359E-4EA4-ABC1-96B1417E7B96}" srcOrd="0" destOrd="0" parTransId="{78BFB58D-6E47-4F7B-A4A3-B8F2023AA5BF}" sibTransId="{66BF15A5-575A-49D8-9F3D-1DCA044F63F2}"/>
    <dgm:cxn modelId="{B8CC56FF-DFEC-4AB3-89EA-4A324B296DE2}" type="presOf" srcId="{DED26A9C-2E2B-4D75-A339-8E76136C9011}" destId="{B7C05172-AE3D-4D7D-82C2-ED140AA6CAA6}" srcOrd="1" destOrd="0" presId="urn:microsoft.com/office/officeart/2005/8/layout/list1"/>
    <dgm:cxn modelId="{28C78455-36B9-4D05-8BA5-581B45290AA7}" type="presOf" srcId="{25479949-263E-4D5A-899B-B2F7EC577A4C}" destId="{0E019E40-D183-4807-AFBC-B7BF40D4C868}" srcOrd="1" destOrd="0" presId="urn:microsoft.com/office/officeart/2005/8/layout/list1"/>
    <dgm:cxn modelId="{BA92757A-4B0D-4A6F-B55B-241E64A3A645}" srcId="{25479949-263E-4D5A-899B-B2F7EC577A4C}" destId="{7F9D2131-6871-45ED-A9AD-3DD66406ACD0}" srcOrd="0" destOrd="0" parTransId="{BF01660E-65B8-477C-ADFB-3FC2A30DB4A9}" sibTransId="{D5689077-67C1-4A29-B42F-3017BE1911EE}"/>
    <dgm:cxn modelId="{89D26E50-6BE2-4F21-8052-17E10CE1CA3D}" type="presOf" srcId="{DE21342D-DAE2-442C-B964-B5542FF2E321}" destId="{575247C4-E039-4259-A92F-6527B5D6AC8D}" srcOrd="0" destOrd="0" presId="urn:microsoft.com/office/officeart/2005/8/layout/list1"/>
    <dgm:cxn modelId="{F49A38C7-8584-4D27-81E7-ECB2E60003AD}" srcId="{DE21342D-DAE2-442C-B964-B5542FF2E321}" destId="{3A3C3A9D-568A-4D47-949B-39CE02BE0EA1}" srcOrd="0" destOrd="0" parTransId="{EA44A410-E4A4-401A-947D-7B8E265A3794}" sibTransId="{617FD928-B44E-40A5-A4D8-87B784F2669A}"/>
    <dgm:cxn modelId="{70458222-0C15-4E63-9BFF-FED3A139400E}" type="presOf" srcId="{7E1DFD4E-0EF2-4780-AF9E-97C7833BAA0D}" destId="{FC83C04A-A880-44FD-9698-5F550A8261E0}" srcOrd="0" destOrd="1" presId="urn:microsoft.com/office/officeart/2005/8/layout/list1"/>
    <dgm:cxn modelId="{E40D3AF1-4E60-4793-A810-0E921FFBC883}" type="presOf" srcId="{7F9D2131-6871-45ED-A9AD-3DD66406ACD0}" destId="{F69C6593-A130-41DA-89CE-34B171B42743}" srcOrd="0" destOrd="0" presId="urn:microsoft.com/office/officeart/2005/8/layout/list1"/>
    <dgm:cxn modelId="{47F52498-4F0D-4F1F-9359-DB5AD6EE5DFD}" type="presOf" srcId="{3A3C3A9D-568A-4D47-949B-39CE02BE0EA1}" destId="{13527F62-BCC0-4EB8-82C2-A23E1A1BE538}" srcOrd="0" destOrd="0" presId="urn:microsoft.com/office/officeart/2005/8/layout/list1"/>
    <dgm:cxn modelId="{926F7677-3A6C-4A69-ACF8-E4B7195408A0}" srcId="{DED26A9C-2E2B-4D75-A339-8E76136C9011}" destId="{7E1DFD4E-0EF2-4780-AF9E-97C7833BAA0D}" srcOrd="1" destOrd="0" parTransId="{DCBC2F31-8CFC-4DAB-BA10-0EF2274B242B}" sibTransId="{277B7E28-0D48-4FD1-B6E8-7B97986E28B1}"/>
    <dgm:cxn modelId="{10CB0B7D-B51F-4B5A-9B5D-93716E74D84F}" srcId="{A1945896-530C-4448-82FA-420E83AD99FE}" destId="{DED26A9C-2E2B-4D75-A339-8E76136C9011}" srcOrd="2" destOrd="0" parTransId="{51A0C4D3-6449-4CB8-B757-D5718FE334BD}" sibTransId="{07DADBA8-E99A-4505-A1ED-35B4110BDBBF}"/>
    <dgm:cxn modelId="{A80ADCBE-3553-423D-BB5A-7DAB67B76C9A}" type="presOf" srcId="{71EBAAAD-CCC0-492C-B6DD-532DA7B6CABC}" destId="{F69C6593-A130-41DA-89CE-34B171B42743}" srcOrd="0" destOrd="1" presId="urn:microsoft.com/office/officeart/2005/8/layout/list1"/>
    <dgm:cxn modelId="{DF84BB04-0053-46A0-9CA6-AC8F8B6CBDEF}" srcId="{25479949-263E-4D5A-899B-B2F7EC577A4C}" destId="{71EBAAAD-CCC0-492C-B6DD-532DA7B6CABC}" srcOrd="1" destOrd="0" parTransId="{AC10F9AE-8097-4E2E-BC81-027FB74EF822}" sibTransId="{E209C731-DEAD-4D30-B532-09590D7200A6}"/>
    <dgm:cxn modelId="{1AA91CD0-CC5C-4C38-B9A5-F7233F8EAB8F}" type="presOf" srcId="{DED26A9C-2E2B-4D75-A339-8E76136C9011}" destId="{9B9A15E2-6282-4EA0-AC4C-B793F91C1E06}" srcOrd="0" destOrd="0" presId="urn:microsoft.com/office/officeart/2005/8/layout/list1"/>
    <dgm:cxn modelId="{66F1CAFF-947E-4847-8346-4AC0BFF14EC7}" type="presOf" srcId="{25479949-263E-4D5A-899B-B2F7EC577A4C}" destId="{026482A7-3939-4B63-B2A4-C367851B98CF}" srcOrd="0" destOrd="0" presId="urn:microsoft.com/office/officeart/2005/8/layout/list1"/>
    <dgm:cxn modelId="{4F646E7C-D95F-4851-9BA7-9E09E7CAAFAA}" type="presOf" srcId="{A1945896-530C-4448-82FA-420E83AD99FE}" destId="{4162D306-6034-4CCF-AECF-C4CBF94FDDE9}" srcOrd="0" destOrd="0" presId="urn:microsoft.com/office/officeart/2005/8/layout/list1"/>
    <dgm:cxn modelId="{D883DE17-C63B-445F-AA6F-AD24AA06780A}" type="presOf" srcId="{9FD20768-359E-4EA4-ABC1-96B1417E7B96}" destId="{FC83C04A-A880-44FD-9698-5F550A8261E0}" srcOrd="0" destOrd="0" presId="urn:microsoft.com/office/officeart/2005/8/layout/list1"/>
    <dgm:cxn modelId="{040D729C-CD6D-44CF-AA19-7DC2363BF14B}" type="presParOf" srcId="{4162D306-6034-4CCF-AECF-C4CBF94FDDE9}" destId="{74437043-6439-4041-8C31-2D722AF1DF70}" srcOrd="0" destOrd="0" presId="urn:microsoft.com/office/officeart/2005/8/layout/list1"/>
    <dgm:cxn modelId="{5C197549-C638-469E-B7E3-68EA5A354C20}" type="presParOf" srcId="{74437043-6439-4041-8C31-2D722AF1DF70}" destId="{575247C4-E039-4259-A92F-6527B5D6AC8D}" srcOrd="0" destOrd="0" presId="urn:microsoft.com/office/officeart/2005/8/layout/list1"/>
    <dgm:cxn modelId="{4E6C3D11-79A8-4786-A14D-556E94D3FB18}" type="presParOf" srcId="{74437043-6439-4041-8C31-2D722AF1DF70}" destId="{870B1E1F-C9C7-49C0-BCB3-A30C22EAEF89}" srcOrd="1" destOrd="0" presId="urn:microsoft.com/office/officeart/2005/8/layout/list1"/>
    <dgm:cxn modelId="{628D23E4-DAC5-4294-8210-26B231503489}" type="presParOf" srcId="{4162D306-6034-4CCF-AECF-C4CBF94FDDE9}" destId="{B0969C10-4C98-4C36-A523-C65B6607F396}" srcOrd="1" destOrd="0" presId="urn:microsoft.com/office/officeart/2005/8/layout/list1"/>
    <dgm:cxn modelId="{BDD15372-7998-454E-9183-F3ABB02C3B48}" type="presParOf" srcId="{4162D306-6034-4CCF-AECF-C4CBF94FDDE9}" destId="{13527F62-BCC0-4EB8-82C2-A23E1A1BE538}" srcOrd="2" destOrd="0" presId="urn:microsoft.com/office/officeart/2005/8/layout/list1"/>
    <dgm:cxn modelId="{247733A0-C3FE-4074-91BB-15A260BB81EB}" type="presParOf" srcId="{4162D306-6034-4CCF-AECF-C4CBF94FDDE9}" destId="{7AC5800E-0344-43CD-869B-1CFB8E9D9F29}" srcOrd="3" destOrd="0" presId="urn:microsoft.com/office/officeart/2005/8/layout/list1"/>
    <dgm:cxn modelId="{CDF400D5-CB08-4648-A1EA-E7DA3D072E0D}" type="presParOf" srcId="{4162D306-6034-4CCF-AECF-C4CBF94FDDE9}" destId="{EA4A777E-DF0E-4842-BD62-B7E8ABD1F623}" srcOrd="4" destOrd="0" presId="urn:microsoft.com/office/officeart/2005/8/layout/list1"/>
    <dgm:cxn modelId="{A60AC4FA-473D-4000-8EE2-9890DFC32B3B}" type="presParOf" srcId="{EA4A777E-DF0E-4842-BD62-B7E8ABD1F623}" destId="{026482A7-3939-4B63-B2A4-C367851B98CF}" srcOrd="0" destOrd="0" presId="urn:microsoft.com/office/officeart/2005/8/layout/list1"/>
    <dgm:cxn modelId="{993A747E-8D25-4D4C-8313-E2DC992B1046}" type="presParOf" srcId="{EA4A777E-DF0E-4842-BD62-B7E8ABD1F623}" destId="{0E019E40-D183-4807-AFBC-B7BF40D4C868}" srcOrd="1" destOrd="0" presId="urn:microsoft.com/office/officeart/2005/8/layout/list1"/>
    <dgm:cxn modelId="{1433EE5A-3141-428C-9D0F-E1318517F7A8}" type="presParOf" srcId="{4162D306-6034-4CCF-AECF-C4CBF94FDDE9}" destId="{347959B3-752C-4567-BFE0-8876E47B5B84}" srcOrd="5" destOrd="0" presId="urn:microsoft.com/office/officeart/2005/8/layout/list1"/>
    <dgm:cxn modelId="{FA53C2AC-3C71-441A-918C-B66DACFA8116}" type="presParOf" srcId="{4162D306-6034-4CCF-AECF-C4CBF94FDDE9}" destId="{F69C6593-A130-41DA-89CE-34B171B42743}" srcOrd="6" destOrd="0" presId="urn:microsoft.com/office/officeart/2005/8/layout/list1"/>
    <dgm:cxn modelId="{A6A4C457-1202-4909-A3B2-98F70D530D45}" type="presParOf" srcId="{4162D306-6034-4CCF-AECF-C4CBF94FDDE9}" destId="{3C0B3280-AFCF-4609-8FB0-FBA200A342F4}" srcOrd="7" destOrd="0" presId="urn:microsoft.com/office/officeart/2005/8/layout/list1"/>
    <dgm:cxn modelId="{884437A6-D830-4DFF-A21F-06F5AFE295BA}" type="presParOf" srcId="{4162D306-6034-4CCF-AECF-C4CBF94FDDE9}" destId="{9A80459D-4486-4105-827E-46C76097CF8F}" srcOrd="8" destOrd="0" presId="urn:microsoft.com/office/officeart/2005/8/layout/list1"/>
    <dgm:cxn modelId="{B9DA3A36-AE1F-44C8-9B74-A5B986DFA55D}" type="presParOf" srcId="{9A80459D-4486-4105-827E-46C76097CF8F}" destId="{9B9A15E2-6282-4EA0-AC4C-B793F91C1E06}" srcOrd="0" destOrd="0" presId="urn:microsoft.com/office/officeart/2005/8/layout/list1"/>
    <dgm:cxn modelId="{17CEEFFC-21BA-4009-A020-D47BC65E5D8C}" type="presParOf" srcId="{9A80459D-4486-4105-827E-46C76097CF8F}" destId="{B7C05172-AE3D-4D7D-82C2-ED140AA6CAA6}" srcOrd="1" destOrd="0" presId="urn:microsoft.com/office/officeart/2005/8/layout/list1"/>
    <dgm:cxn modelId="{6605DEC1-A789-44C7-9119-5523D40B66C5}" type="presParOf" srcId="{4162D306-6034-4CCF-AECF-C4CBF94FDDE9}" destId="{CDD7B61E-2389-40D6-BC27-2DAB13C80F5F}" srcOrd="9" destOrd="0" presId="urn:microsoft.com/office/officeart/2005/8/layout/list1"/>
    <dgm:cxn modelId="{5EC32BB8-B117-46C3-85BB-4D7CF5A02DEA}" type="presParOf" srcId="{4162D306-6034-4CCF-AECF-C4CBF94FDDE9}" destId="{FC83C04A-A880-44FD-9698-5F550A8261E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945896-530C-4448-82FA-420E83AD99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21342D-DAE2-442C-B964-B5542FF2E321}">
      <dgm:prSet phldrT="[Text]"/>
      <dgm:spPr/>
      <dgm:t>
        <a:bodyPr/>
        <a:lstStyle/>
        <a:p>
          <a:r>
            <a:rPr lang="en-US" b="1" dirty="0"/>
            <a:t>Why is this important?</a:t>
          </a:r>
        </a:p>
      </dgm:t>
    </dgm:pt>
    <dgm:pt modelId="{DA527C42-3AF9-4EEA-A113-6802C4430F71}" type="parTrans" cxnId="{F5614C21-31CF-486E-B9B9-F47B985CAB25}">
      <dgm:prSet/>
      <dgm:spPr/>
      <dgm:t>
        <a:bodyPr/>
        <a:lstStyle/>
        <a:p>
          <a:endParaRPr lang="en-US"/>
        </a:p>
      </dgm:t>
    </dgm:pt>
    <dgm:pt modelId="{28751BEC-430F-439B-9B7A-328CC65A1703}" type="sibTrans" cxnId="{F5614C21-31CF-486E-B9B9-F47B985CAB25}">
      <dgm:prSet/>
      <dgm:spPr/>
      <dgm:t>
        <a:bodyPr/>
        <a:lstStyle/>
        <a:p>
          <a:endParaRPr lang="en-US"/>
        </a:p>
      </dgm:t>
    </dgm:pt>
    <dgm:pt modelId="{25479949-263E-4D5A-899B-B2F7EC577A4C}">
      <dgm:prSet phldrT="[Text]"/>
      <dgm:spPr/>
      <dgm:t>
        <a:bodyPr/>
        <a:lstStyle/>
        <a:p>
          <a:r>
            <a:rPr lang="en-US" b="1" dirty="0"/>
            <a:t>Who is doing it?</a:t>
          </a:r>
        </a:p>
      </dgm:t>
    </dgm:pt>
    <dgm:pt modelId="{81817D87-FBEC-4118-B500-C55D5B6B70B7}" type="parTrans" cxnId="{A4387676-78D3-4F53-B802-B71419562157}">
      <dgm:prSet/>
      <dgm:spPr/>
      <dgm:t>
        <a:bodyPr/>
        <a:lstStyle/>
        <a:p>
          <a:endParaRPr lang="en-US"/>
        </a:p>
      </dgm:t>
    </dgm:pt>
    <dgm:pt modelId="{C6638BB2-355C-424E-B3A9-DB0D38123948}" type="sibTrans" cxnId="{A4387676-78D3-4F53-B802-B71419562157}">
      <dgm:prSet/>
      <dgm:spPr/>
      <dgm:t>
        <a:bodyPr/>
        <a:lstStyle/>
        <a:p>
          <a:endParaRPr lang="en-US"/>
        </a:p>
      </dgm:t>
    </dgm:pt>
    <dgm:pt modelId="{DED26A9C-2E2B-4D75-A339-8E76136C9011}">
      <dgm:prSet phldrT="[Text]"/>
      <dgm:spPr/>
      <dgm:t>
        <a:bodyPr/>
        <a:lstStyle/>
        <a:p>
          <a:r>
            <a:rPr lang="en-US" b="1" dirty="0"/>
            <a:t>What should you do?</a:t>
          </a:r>
        </a:p>
      </dgm:t>
    </dgm:pt>
    <dgm:pt modelId="{51A0C4D3-6449-4CB8-B757-D5718FE334BD}" type="parTrans" cxnId="{10CB0B7D-B51F-4B5A-9B5D-93716E74D84F}">
      <dgm:prSet/>
      <dgm:spPr/>
      <dgm:t>
        <a:bodyPr/>
        <a:lstStyle/>
        <a:p>
          <a:endParaRPr lang="en-US"/>
        </a:p>
      </dgm:t>
    </dgm:pt>
    <dgm:pt modelId="{07DADBA8-E99A-4505-A1ED-35B4110BDBBF}" type="sibTrans" cxnId="{10CB0B7D-B51F-4B5A-9B5D-93716E74D84F}">
      <dgm:prSet/>
      <dgm:spPr/>
      <dgm:t>
        <a:bodyPr/>
        <a:lstStyle/>
        <a:p>
          <a:endParaRPr lang="en-US"/>
        </a:p>
      </dgm:t>
    </dgm:pt>
    <dgm:pt modelId="{3A3C3A9D-568A-4D47-949B-39CE02BE0EA1}">
      <dgm:prSet phldrT="[Text]"/>
      <dgm:spPr/>
      <dgm:t>
        <a:bodyPr/>
        <a:lstStyle/>
        <a:p>
          <a:r>
            <a:rPr lang="en-US" dirty="0"/>
            <a:t>Perform local data analytics and decision-making in real time and with low latency while minimizing the need to use cloud. </a:t>
          </a:r>
        </a:p>
      </dgm:t>
    </dgm:pt>
    <dgm:pt modelId="{EA44A410-E4A4-401A-947D-7B8E265A3794}" type="parTrans" cxnId="{F49A38C7-8584-4D27-81E7-ECB2E60003AD}">
      <dgm:prSet/>
      <dgm:spPr/>
      <dgm:t>
        <a:bodyPr/>
        <a:lstStyle/>
        <a:p>
          <a:endParaRPr lang="en-US"/>
        </a:p>
      </dgm:t>
    </dgm:pt>
    <dgm:pt modelId="{617FD928-B44E-40A5-A4D8-87B784F2669A}" type="sibTrans" cxnId="{F49A38C7-8584-4D27-81E7-ECB2E60003AD}">
      <dgm:prSet/>
      <dgm:spPr/>
      <dgm:t>
        <a:bodyPr/>
        <a:lstStyle/>
        <a:p>
          <a:endParaRPr lang="en-US"/>
        </a:p>
      </dgm:t>
    </dgm:pt>
    <dgm:pt modelId="{7F9D2131-6871-45ED-A9AD-3DD66406ACD0}">
      <dgm:prSet phldrT="[Text]"/>
      <dgm:spPr/>
      <dgm:t>
        <a:bodyPr/>
        <a:lstStyle/>
        <a:p>
          <a:r>
            <a:rPr lang="en-US" dirty="0"/>
            <a:t>Embedded AI chips: NVIDIA, Intel, Qualcomm, MediaTek, </a:t>
          </a:r>
          <a:r>
            <a:rPr lang="en-US" dirty="0" err="1"/>
            <a:t>Rockchip</a:t>
          </a:r>
          <a:r>
            <a:rPr lang="en-US" dirty="0"/>
            <a:t>, </a:t>
          </a:r>
          <a:r>
            <a:rPr lang="en-US" dirty="0" err="1"/>
            <a:t>Allwinner</a:t>
          </a:r>
          <a:r>
            <a:rPr lang="en-US" dirty="0"/>
            <a:t> Technology Co., Google, Baidu, </a:t>
          </a:r>
          <a:r>
            <a:rPr lang="en-US" dirty="0" err="1"/>
            <a:t>AISpeech</a:t>
          </a:r>
          <a:endParaRPr lang="en-US" dirty="0"/>
        </a:p>
      </dgm:t>
    </dgm:pt>
    <dgm:pt modelId="{BF01660E-65B8-477C-ADFB-3FC2A30DB4A9}" type="parTrans" cxnId="{BA92757A-4B0D-4A6F-B55B-241E64A3A645}">
      <dgm:prSet/>
      <dgm:spPr/>
      <dgm:t>
        <a:bodyPr/>
        <a:lstStyle/>
        <a:p>
          <a:endParaRPr lang="en-US"/>
        </a:p>
      </dgm:t>
    </dgm:pt>
    <dgm:pt modelId="{D5689077-67C1-4A29-B42F-3017BE1911EE}" type="sibTrans" cxnId="{BA92757A-4B0D-4A6F-B55B-241E64A3A645}">
      <dgm:prSet/>
      <dgm:spPr/>
      <dgm:t>
        <a:bodyPr/>
        <a:lstStyle/>
        <a:p>
          <a:endParaRPr lang="en-US"/>
        </a:p>
      </dgm:t>
    </dgm:pt>
    <dgm:pt modelId="{9FD20768-359E-4EA4-ABC1-96B1417E7B96}">
      <dgm:prSet phldrT="[Text]" custT="1"/>
      <dgm:spPr/>
      <dgm:t>
        <a:bodyPr/>
        <a:lstStyle/>
        <a:p>
          <a:r>
            <a:rPr lang="en-US" sz="1700" kern="1200" dirty="0"/>
            <a:t>Collaborate with chip vendors to understand the capability </a:t>
          </a:r>
          <a:r>
            <a:rPr lang="en-US" sz="1700" kern="1200" dirty="0">
              <a:solidFill>
                <a:prstClr val="black">
                  <a:hueOff val="0"/>
                  <a:satOff val="0"/>
                  <a:lumOff val="0"/>
                  <a:alphaOff val="0"/>
                </a:prstClr>
              </a:solidFill>
              <a:latin typeface="Arial" panose="020B0604020202020204"/>
              <a:ea typeface="+mn-ea"/>
              <a:cs typeface="+mn-cs"/>
            </a:rPr>
            <a:t>of embedded AI chips to develop AI functionalities and use cases for smart </a:t>
          </a:r>
          <a:r>
            <a:rPr lang="en-US" sz="1700" kern="1200" dirty="0"/>
            <a:t>home applications.</a:t>
          </a:r>
        </a:p>
      </dgm:t>
    </dgm:pt>
    <dgm:pt modelId="{78BFB58D-6E47-4F7B-A4A3-B8F2023AA5BF}" type="parTrans" cxnId="{9119F605-66CE-48E8-BB73-CE106C096BB3}">
      <dgm:prSet/>
      <dgm:spPr/>
      <dgm:t>
        <a:bodyPr/>
        <a:lstStyle/>
        <a:p>
          <a:endParaRPr lang="en-US"/>
        </a:p>
      </dgm:t>
    </dgm:pt>
    <dgm:pt modelId="{66BF15A5-575A-49D8-9F3D-1DCA044F63F2}" type="sibTrans" cxnId="{9119F605-66CE-48E8-BB73-CE106C096BB3}">
      <dgm:prSet/>
      <dgm:spPr/>
      <dgm:t>
        <a:bodyPr/>
        <a:lstStyle/>
        <a:p>
          <a:endParaRPr lang="en-US"/>
        </a:p>
      </dgm:t>
    </dgm:pt>
    <dgm:pt modelId="{463D7BE5-4B03-4FC3-836D-6B06859C4435}">
      <dgm:prSet phldrT="[Text]"/>
      <dgm:spPr/>
      <dgm:t>
        <a:bodyPr/>
        <a:lstStyle/>
        <a:p>
          <a:r>
            <a:rPr lang="en-US" sz="1700" kern="1200" dirty="0"/>
            <a:t>Develop data processing algorithms to maximize the data-collecting efficiency of sensors for real-time data analytics. </a:t>
          </a:r>
        </a:p>
      </dgm:t>
    </dgm:pt>
    <dgm:pt modelId="{DBDE81EE-9760-4CC1-85A3-BBDBAF7B5FBB}" type="parTrans" cxnId="{8BCC9688-4198-491B-BB90-EB05A7C9D8EA}">
      <dgm:prSet/>
      <dgm:spPr/>
      <dgm:t>
        <a:bodyPr/>
        <a:lstStyle/>
        <a:p>
          <a:endParaRPr lang="en-US"/>
        </a:p>
      </dgm:t>
    </dgm:pt>
    <dgm:pt modelId="{F5141539-10F1-42E6-A620-8DEE93771860}" type="sibTrans" cxnId="{8BCC9688-4198-491B-BB90-EB05A7C9D8EA}">
      <dgm:prSet/>
      <dgm:spPr/>
      <dgm:t>
        <a:bodyPr/>
        <a:lstStyle/>
        <a:p>
          <a:endParaRPr lang="en-US"/>
        </a:p>
      </dgm:t>
    </dgm:pt>
    <dgm:pt modelId="{4162D306-6034-4CCF-AECF-C4CBF94FDDE9}" type="pres">
      <dgm:prSet presAssocID="{A1945896-530C-4448-82FA-420E83AD99FE}" presName="linear" presStyleCnt="0">
        <dgm:presLayoutVars>
          <dgm:dir/>
          <dgm:animLvl val="lvl"/>
          <dgm:resizeHandles val="exact"/>
        </dgm:presLayoutVars>
      </dgm:prSet>
      <dgm:spPr/>
      <dgm:t>
        <a:bodyPr/>
        <a:lstStyle/>
        <a:p>
          <a:endParaRPr lang="en-US"/>
        </a:p>
      </dgm:t>
    </dgm:pt>
    <dgm:pt modelId="{74437043-6439-4041-8C31-2D722AF1DF70}" type="pres">
      <dgm:prSet presAssocID="{DE21342D-DAE2-442C-B964-B5542FF2E321}" presName="parentLin" presStyleCnt="0"/>
      <dgm:spPr/>
    </dgm:pt>
    <dgm:pt modelId="{575247C4-E039-4259-A92F-6527B5D6AC8D}" type="pres">
      <dgm:prSet presAssocID="{DE21342D-DAE2-442C-B964-B5542FF2E321}" presName="parentLeftMargin" presStyleLbl="node1" presStyleIdx="0" presStyleCnt="3"/>
      <dgm:spPr/>
      <dgm:t>
        <a:bodyPr/>
        <a:lstStyle/>
        <a:p>
          <a:endParaRPr lang="en-US"/>
        </a:p>
      </dgm:t>
    </dgm:pt>
    <dgm:pt modelId="{870B1E1F-C9C7-49C0-BCB3-A30C22EAEF89}" type="pres">
      <dgm:prSet presAssocID="{DE21342D-DAE2-442C-B964-B5542FF2E321}" presName="parentText" presStyleLbl="node1" presStyleIdx="0" presStyleCnt="3">
        <dgm:presLayoutVars>
          <dgm:chMax val="0"/>
          <dgm:bulletEnabled val="1"/>
        </dgm:presLayoutVars>
      </dgm:prSet>
      <dgm:spPr/>
      <dgm:t>
        <a:bodyPr/>
        <a:lstStyle/>
        <a:p>
          <a:endParaRPr lang="en-US"/>
        </a:p>
      </dgm:t>
    </dgm:pt>
    <dgm:pt modelId="{B0969C10-4C98-4C36-A523-C65B6607F396}" type="pres">
      <dgm:prSet presAssocID="{DE21342D-DAE2-442C-B964-B5542FF2E321}" presName="negativeSpace" presStyleCnt="0"/>
      <dgm:spPr/>
    </dgm:pt>
    <dgm:pt modelId="{13527F62-BCC0-4EB8-82C2-A23E1A1BE538}" type="pres">
      <dgm:prSet presAssocID="{DE21342D-DAE2-442C-B964-B5542FF2E321}" presName="childText" presStyleLbl="conFgAcc1" presStyleIdx="0" presStyleCnt="3">
        <dgm:presLayoutVars>
          <dgm:bulletEnabled val="1"/>
        </dgm:presLayoutVars>
      </dgm:prSet>
      <dgm:spPr/>
      <dgm:t>
        <a:bodyPr/>
        <a:lstStyle/>
        <a:p>
          <a:endParaRPr lang="en-US"/>
        </a:p>
      </dgm:t>
    </dgm:pt>
    <dgm:pt modelId="{7AC5800E-0344-43CD-869B-1CFB8E9D9F29}" type="pres">
      <dgm:prSet presAssocID="{28751BEC-430F-439B-9B7A-328CC65A1703}" presName="spaceBetweenRectangles" presStyleCnt="0"/>
      <dgm:spPr/>
    </dgm:pt>
    <dgm:pt modelId="{EA4A777E-DF0E-4842-BD62-B7E8ABD1F623}" type="pres">
      <dgm:prSet presAssocID="{25479949-263E-4D5A-899B-B2F7EC577A4C}" presName="parentLin" presStyleCnt="0"/>
      <dgm:spPr/>
    </dgm:pt>
    <dgm:pt modelId="{026482A7-3939-4B63-B2A4-C367851B98CF}" type="pres">
      <dgm:prSet presAssocID="{25479949-263E-4D5A-899B-B2F7EC577A4C}" presName="parentLeftMargin" presStyleLbl="node1" presStyleIdx="0" presStyleCnt="3"/>
      <dgm:spPr/>
      <dgm:t>
        <a:bodyPr/>
        <a:lstStyle/>
        <a:p>
          <a:endParaRPr lang="en-US"/>
        </a:p>
      </dgm:t>
    </dgm:pt>
    <dgm:pt modelId="{0E019E40-D183-4807-AFBC-B7BF40D4C868}" type="pres">
      <dgm:prSet presAssocID="{25479949-263E-4D5A-899B-B2F7EC577A4C}" presName="parentText" presStyleLbl="node1" presStyleIdx="1" presStyleCnt="3">
        <dgm:presLayoutVars>
          <dgm:chMax val="0"/>
          <dgm:bulletEnabled val="1"/>
        </dgm:presLayoutVars>
      </dgm:prSet>
      <dgm:spPr/>
      <dgm:t>
        <a:bodyPr/>
        <a:lstStyle/>
        <a:p>
          <a:endParaRPr lang="en-US"/>
        </a:p>
      </dgm:t>
    </dgm:pt>
    <dgm:pt modelId="{347959B3-752C-4567-BFE0-8876E47B5B84}" type="pres">
      <dgm:prSet presAssocID="{25479949-263E-4D5A-899B-B2F7EC577A4C}" presName="negativeSpace" presStyleCnt="0"/>
      <dgm:spPr/>
    </dgm:pt>
    <dgm:pt modelId="{F69C6593-A130-41DA-89CE-34B171B42743}" type="pres">
      <dgm:prSet presAssocID="{25479949-263E-4D5A-899B-B2F7EC577A4C}" presName="childText" presStyleLbl="conFgAcc1" presStyleIdx="1" presStyleCnt="3">
        <dgm:presLayoutVars>
          <dgm:bulletEnabled val="1"/>
        </dgm:presLayoutVars>
      </dgm:prSet>
      <dgm:spPr/>
      <dgm:t>
        <a:bodyPr/>
        <a:lstStyle/>
        <a:p>
          <a:endParaRPr lang="en-US"/>
        </a:p>
      </dgm:t>
    </dgm:pt>
    <dgm:pt modelId="{3C0B3280-AFCF-4609-8FB0-FBA200A342F4}" type="pres">
      <dgm:prSet presAssocID="{C6638BB2-355C-424E-B3A9-DB0D38123948}" presName="spaceBetweenRectangles" presStyleCnt="0"/>
      <dgm:spPr/>
    </dgm:pt>
    <dgm:pt modelId="{9A80459D-4486-4105-827E-46C76097CF8F}" type="pres">
      <dgm:prSet presAssocID="{DED26A9C-2E2B-4D75-A339-8E76136C9011}" presName="parentLin" presStyleCnt="0"/>
      <dgm:spPr/>
    </dgm:pt>
    <dgm:pt modelId="{9B9A15E2-6282-4EA0-AC4C-B793F91C1E06}" type="pres">
      <dgm:prSet presAssocID="{DED26A9C-2E2B-4D75-A339-8E76136C9011}" presName="parentLeftMargin" presStyleLbl="node1" presStyleIdx="1" presStyleCnt="3"/>
      <dgm:spPr/>
      <dgm:t>
        <a:bodyPr/>
        <a:lstStyle/>
        <a:p>
          <a:endParaRPr lang="en-US"/>
        </a:p>
      </dgm:t>
    </dgm:pt>
    <dgm:pt modelId="{B7C05172-AE3D-4D7D-82C2-ED140AA6CAA6}" type="pres">
      <dgm:prSet presAssocID="{DED26A9C-2E2B-4D75-A339-8E76136C9011}" presName="parentText" presStyleLbl="node1" presStyleIdx="2" presStyleCnt="3">
        <dgm:presLayoutVars>
          <dgm:chMax val="0"/>
          <dgm:bulletEnabled val="1"/>
        </dgm:presLayoutVars>
      </dgm:prSet>
      <dgm:spPr/>
      <dgm:t>
        <a:bodyPr/>
        <a:lstStyle/>
        <a:p>
          <a:endParaRPr lang="en-US"/>
        </a:p>
      </dgm:t>
    </dgm:pt>
    <dgm:pt modelId="{CDD7B61E-2389-40D6-BC27-2DAB13C80F5F}" type="pres">
      <dgm:prSet presAssocID="{DED26A9C-2E2B-4D75-A339-8E76136C9011}" presName="negativeSpace" presStyleCnt="0"/>
      <dgm:spPr/>
    </dgm:pt>
    <dgm:pt modelId="{FC83C04A-A880-44FD-9698-5F550A8261E0}" type="pres">
      <dgm:prSet presAssocID="{DED26A9C-2E2B-4D75-A339-8E76136C9011}" presName="childText" presStyleLbl="conFgAcc1" presStyleIdx="2" presStyleCnt="3">
        <dgm:presLayoutVars>
          <dgm:bulletEnabled val="1"/>
        </dgm:presLayoutVars>
      </dgm:prSet>
      <dgm:spPr/>
      <dgm:t>
        <a:bodyPr/>
        <a:lstStyle/>
        <a:p>
          <a:endParaRPr lang="en-US"/>
        </a:p>
      </dgm:t>
    </dgm:pt>
  </dgm:ptLst>
  <dgm:cxnLst>
    <dgm:cxn modelId="{A4387676-78D3-4F53-B802-B71419562157}" srcId="{A1945896-530C-4448-82FA-420E83AD99FE}" destId="{25479949-263E-4D5A-899B-B2F7EC577A4C}" srcOrd="1" destOrd="0" parTransId="{81817D87-FBEC-4118-B500-C55D5B6B70B7}" sibTransId="{C6638BB2-355C-424E-B3A9-DB0D38123948}"/>
    <dgm:cxn modelId="{BE93ED6A-4D6C-4E59-9945-25F3DE4A2809}" type="presOf" srcId="{DE21342D-DAE2-442C-B964-B5542FF2E321}" destId="{870B1E1F-C9C7-49C0-BCB3-A30C22EAEF89}" srcOrd="1" destOrd="0" presId="urn:microsoft.com/office/officeart/2005/8/layout/list1"/>
    <dgm:cxn modelId="{F5614C21-31CF-486E-B9B9-F47B985CAB25}" srcId="{A1945896-530C-4448-82FA-420E83AD99FE}" destId="{DE21342D-DAE2-442C-B964-B5542FF2E321}" srcOrd="0" destOrd="0" parTransId="{DA527C42-3AF9-4EEA-A113-6802C4430F71}" sibTransId="{28751BEC-430F-439B-9B7A-328CC65A1703}"/>
    <dgm:cxn modelId="{9119F605-66CE-48E8-BB73-CE106C096BB3}" srcId="{DED26A9C-2E2B-4D75-A339-8E76136C9011}" destId="{9FD20768-359E-4EA4-ABC1-96B1417E7B96}" srcOrd="0" destOrd="0" parTransId="{78BFB58D-6E47-4F7B-A4A3-B8F2023AA5BF}" sibTransId="{66BF15A5-575A-49D8-9F3D-1DCA044F63F2}"/>
    <dgm:cxn modelId="{B8CC56FF-DFEC-4AB3-89EA-4A324B296DE2}" type="presOf" srcId="{DED26A9C-2E2B-4D75-A339-8E76136C9011}" destId="{B7C05172-AE3D-4D7D-82C2-ED140AA6CAA6}" srcOrd="1" destOrd="0" presId="urn:microsoft.com/office/officeart/2005/8/layout/list1"/>
    <dgm:cxn modelId="{28C78455-36B9-4D05-8BA5-581B45290AA7}" type="presOf" srcId="{25479949-263E-4D5A-899B-B2F7EC577A4C}" destId="{0E019E40-D183-4807-AFBC-B7BF40D4C868}" srcOrd="1" destOrd="0" presId="urn:microsoft.com/office/officeart/2005/8/layout/list1"/>
    <dgm:cxn modelId="{BA92757A-4B0D-4A6F-B55B-241E64A3A645}" srcId="{25479949-263E-4D5A-899B-B2F7EC577A4C}" destId="{7F9D2131-6871-45ED-A9AD-3DD66406ACD0}" srcOrd="0" destOrd="0" parTransId="{BF01660E-65B8-477C-ADFB-3FC2A30DB4A9}" sibTransId="{D5689077-67C1-4A29-B42F-3017BE1911EE}"/>
    <dgm:cxn modelId="{89D26E50-6BE2-4F21-8052-17E10CE1CA3D}" type="presOf" srcId="{DE21342D-DAE2-442C-B964-B5542FF2E321}" destId="{575247C4-E039-4259-A92F-6527B5D6AC8D}" srcOrd="0" destOrd="0" presId="urn:microsoft.com/office/officeart/2005/8/layout/list1"/>
    <dgm:cxn modelId="{F49A38C7-8584-4D27-81E7-ECB2E60003AD}" srcId="{DE21342D-DAE2-442C-B964-B5542FF2E321}" destId="{3A3C3A9D-568A-4D47-949B-39CE02BE0EA1}" srcOrd="0" destOrd="0" parTransId="{EA44A410-E4A4-401A-947D-7B8E265A3794}" sibTransId="{617FD928-B44E-40A5-A4D8-87B784F2669A}"/>
    <dgm:cxn modelId="{E40D3AF1-4E60-4793-A810-0E921FFBC883}" type="presOf" srcId="{7F9D2131-6871-45ED-A9AD-3DD66406ACD0}" destId="{F69C6593-A130-41DA-89CE-34B171B42743}" srcOrd="0" destOrd="0" presId="urn:microsoft.com/office/officeart/2005/8/layout/list1"/>
    <dgm:cxn modelId="{47F52498-4F0D-4F1F-9359-DB5AD6EE5DFD}" type="presOf" srcId="{3A3C3A9D-568A-4D47-949B-39CE02BE0EA1}" destId="{13527F62-BCC0-4EB8-82C2-A23E1A1BE538}" srcOrd="0" destOrd="0" presId="urn:microsoft.com/office/officeart/2005/8/layout/list1"/>
    <dgm:cxn modelId="{B6079D9C-2AFC-4185-99E3-627F2AACD34E}" type="presOf" srcId="{463D7BE5-4B03-4FC3-836D-6B06859C4435}" destId="{FC83C04A-A880-44FD-9698-5F550A8261E0}" srcOrd="0" destOrd="1" presId="urn:microsoft.com/office/officeart/2005/8/layout/list1"/>
    <dgm:cxn modelId="{10CB0B7D-B51F-4B5A-9B5D-93716E74D84F}" srcId="{A1945896-530C-4448-82FA-420E83AD99FE}" destId="{DED26A9C-2E2B-4D75-A339-8E76136C9011}" srcOrd="2" destOrd="0" parTransId="{51A0C4D3-6449-4CB8-B757-D5718FE334BD}" sibTransId="{07DADBA8-E99A-4505-A1ED-35B4110BDBBF}"/>
    <dgm:cxn modelId="{1AA91CD0-CC5C-4C38-B9A5-F7233F8EAB8F}" type="presOf" srcId="{DED26A9C-2E2B-4D75-A339-8E76136C9011}" destId="{9B9A15E2-6282-4EA0-AC4C-B793F91C1E06}" srcOrd="0" destOrd="0" presId="urn:microsoft.com/office/officeart/2005/8/layout/list1"/>
    <dgm:cxn modelId="{66F1CAFF-947E-4847-8346-4AC0BFF14EC7}" type="presOf" srcId="{25479949-263E-4D5A-899B-B2F7EC577A4C}" destId="{026482A7-3939-4B63-B2A4-C367851B98CF}" srcOrd="0" destOrd="0" presId="urn:microsoft.com/office/officeart/2005/8/layout/list1"/>
    <dgm:cxn modelId="{4F646E7C-D95F-4851-9BA7-9E09E7CAAFAA}" type="presOf" srcId="{A1945896-530C-4448-82FA-420E83AD99FE}" destId="{4162D306-6034-4CCF-AECF-C4CBF94FDDE9}" srcOrd="0" destOrd="0" presId="urn:microsoft.com/office/officeart/2005/8/layout/list1"/>
    <dgm:cxn modelId="{D883DE17-C63B-445F-AA6F-AD24AA06780A}" type="presOf" srcId="{9FD20768-359E-4EA4-ABC1-96B1417E7B96}" destId="{FC83C04A-A880-44FD-9698-5F550A8261E0}" srcOrd="0" destOrd="0" presId="urn:microsoft.com/office/officeart/2005/8/layout/list1"/>
    <dgm:cxn modelId="{8BCC9688-4198-491B-BB90-EB05A7C9D8EA}" srcId="{DED26A9C-2E2B-4D75-A339-8E76136C9011}" destId="{463D7BE5-4B03-4FC3-836D-6B06859C4435}" srcOrd="1" destOrd="0" parTransId="{DBDE81EE-9760-4CC1-85A3-BBDBAF7B5FBB}" sibTransId="{F5141539-10F1-42E6-A620-8DEE93771860}"/>
    <dgm:cxn modelId="{040D729C-CD6D-44CF-AA19-7DC2363BF14B}" type="presParOf" srcId="{4162D306-6034-4CCF-AECF-C4CBF94FDDE9}" destId="{74437043-6439-4041-8C31-2D722AF1DF70}" srcOrd="0" destOrd="0" presId="urn:microsoft.com/office/officeart/2005/8/layout/list1"/>
    <dgm:cxn modelId="{5C197549-C638-469E-B7E3-68EA5A354C20}" type="presParOf" srcId="{74437043-6439-4041-8C31-2D722AF1DF70}" destId="{575247C4-E039-4259-A92F-6527B5D6AC8D}" srcOrd="0" destOrd="0" presId="urn:microsoft.com/office/officeart/2005/8/layout/list1"/>
    <dgm:cxn modelId="{4E6C3D11-79A8-4786-A14D-556E94D3FB18}" type="presParOf" srcId="{74437043-6439-4041-8C31-2D722AF1DF70}" destId="{870B1E1F-C9C7-49C0-BCB3-A30C22EAEF89}" srcOrd="1" destOrd="0" presId="urn:microsoft.com/office/officeart/2005/8/layout/list1"/>
    <dgm:cxn modelId="{628D23E4-DAC5-4294-8210-26B231503489}" type="presParOf" srcId="{4162D306-6034-4CCF-AECF-C4CBF94FDDE9}" destId="{B0969C10-4C98-4C36-A523-C65B6607F396}" srcOrd="1" destOrd="0" presId="urn:microsoft.com/office/officeart/2005/8/layout/list1"/>
    <dgm:cxn modelId="{BDD15372-7998-454E-9183-F3ABB02C3B48}" type="presParOf" srcId="{4162D306-6034-4CCF-AECF-C4CBF94FDDE9}" destId="{13527F62-BCC0-4EB8-82C2-A23E1A1BE538}" srcOrd="2" destOrd="0" presId="urn:microsoft.com/office/officeart/2005/8/layout/list1"/>
    <dgm:cxn modelId="{247733A0-C3FE-4074-91BB-15A260BB81EB}" type="presParOf" srcId="{4162D306-6034-4CCF-AECF-C4CBF94FDDE9}" destId="{7AC5800E-0344-43CD-869B-1CFB8E9D9F29}" srcOrd="3" destOrd="0" presId="urn:microsoft.com/office/officeart/2005/8/layout/list1"/>
    <dgm:cxn modelId="{CDF400D5-CB08-4648-A1EA-E7DA3D072E0D}" type="presParOf" srcId="{4162D306-6034-4CCF-AECF-C4CBF94FDDE9}" destId="{EA4A777E-DF0E-4842-BD62-B7E8ABD1F623}" srcOrd="4" destOrd="0" presId="urn:microsoft.com/office/officeart/2005/8/layout/list1"/>
    <dgm:cxn modelId="{A60AC4FA-473D-4000-8EE2-9890DFC32B3B}" type="presParOf" srcId="{EA4A777E-DF0E-4842-BD62-B7E8ABD1F623}" destId="{026482A7-3939-4B63-B2A4-C367851B98CF}" srcOrd="0" destOrd="0" presId="urn:microsoft.com/office/officeart/2005/8/layout/list1"/>
    <dgm:cxn modelId="{993A747E-8D25-4D4C-8313-E2DC992B1046}" type="presParOf" srcId="{EA4A777E-DF0E-4842-BD62-B7E8ABD1F623}" destId="{0E019E40-D183-4807-AFBC-B7BF40D4C868}" srcOrd="1" destOrd="0" presId="urn:microsoft.com/office/officeart/2005/8/layout/list1"/>
    <dgm:cxn modelId="{1433EE5A-3141-428C-9D0F-E1318517F7A8}" type="presParOf" srcId="{4162D306-6034-4CCF-AECF-C4CBF94FDDE9}" destId="{347959B3-752C-4567-BFE0-8876E47B5B84}" srcOrd="5" destOrd="0" presId="urn:microsoft.com/office/officeart/2005/8/layout/list1"/>
    <dgm:cxn modelId="{FA53C2AC-3C71-441A-918C-B66DACFA8116}" type="presParOf" srcId="{4162D306-6034-4CCF-AECF-C4CBF94FDDE9}" destId="{F69C6593-A130-41DA-89CE-34B171B42743}" srcOrd="6" destOrd="0" presId="urn:microsoft.com/office/officeart/2005/8/layout/list1"/>
    <dgm:cxn modelId="{A6A4C457-1202-4909-A3B2-98F70D530D45}" type="presParOf" srcId="{4162D306-6034-4CCF-AECF-C4CBF94FDDE9}" destId="{3C0B3280-AFCF-4609-8FB0-FBA200A342F4}" srcOrd="7" destOrd="0" presId="urn:microsoft.com/office/officeart/2005/8/layout/list1"/>
    <dgm:cxn modelId="{884437A6-D830-4DFF-A21F-06F5AFE295BA}" type="presParOf" srcId="{4162D306-6034-4CCF-AECF-C4CBF94FDDE9}" destId="{9A80459D-4486-4105-827E-46C76097CF8F}" srcOrd="8" destOrd="0" presId="urn:microsoft.com/office/officeart/2005/8/layout/list1"/>
    <dgm:cxn modelId="{B9DA3A36-AE1F-44C8-9B74-A5B986DFA55D}" type="presParOf" srcId="{9A80459D-4486-4105-827E-46C76097CF8F}" destId="{9B9A15E2-6282-4EA0-AC4C-B793F91C1E06}" srcOrd="0" destOrd="0" presId="urn:microsoft.com/office/officeart/2005/8/layout/list1"/>
    <dgm:cxn modelId="{17CEEFFC-21BA-4009-A020-D47BC65E5D8C}" type="presParOf" srcId="{9A80459D-4486-4105-827E-46C76097CF8F}" destId="{B7C05172-AE3D-4D7D-82C2-ED140AA6CAA6}" srcOrd="1" destOrd="0" presId="urn:microsoft.com/office/officeart/2005/8/layout/list1"/>
    <dgm:cxn modelId="{6605DEC1-A789-44C7-9119-5523D40B66C5}" type="presParOf" srcId="{4162D306-6034-4CCF-AECF-C4CBF94FDDE9}" destId="{CDD7B61E-2389-40D6-BC27-2DAB13C80F5F}" srcOrd="9" destOrd="0" presId="urn:microsoft.com/office/officeart/2005/8/layout/list1"/>
    <dgm:cxn modelId="{5EC32BB8-B117-46C3-85BB-4D7CF5A02DEA}" type="presParOf" srcId="{4162D306-6034-4CCF-AECF-C4CBF94FDDE9}" destId="{FC83C04A-A880-44FD-9698-5F550A8261E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945896-530C-4448-82FA-420E83AD99F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E21342D-DAE2-442C-B964-B5542FF2E321}">
      <dgm:prSet phldrT="[Text]"/>
      <dgm:spPr/>
      <dgm:t>
        <a:bodyPr/>
        <a:lstStyle/>
        <a:p>
          <a:r>
            <a:rPr lang="en-US" b="1" dirty="0"/>
            <a:t>Why is this important?</a:t>
          </a:r>
        </a:p>
      </dgm:t>
    </dgm:pt>
    <dgm:pt modelId="{DA527C42-3AF9-4EEA-A113-6802C4430F71}" type="parTrans" cxnId="{F5614C21-31CF-486E-B9B9-F47B985CAB25}">
      <dgm:prSet/>
      <dgm:spPr/>
      <dgm:t>
        <a:bodyPr/>
        <a:lstStyle/>
        <a:p>
          <a:endParaRPr lang="en-US"/>
        </a:p>
      </dgm:t>
    </dgm:pt>
    <dgm:pt modelId="{28751BEC-430F-439B-9B7A-328CC65A1703}" type="sibTrans" cxnId="{F5614C21-31CF-486E-B9B9-F47B985CAB25}">
      <dgm:prSet/>
      <dgm:spPr/>
      <dgm:t>
        <a:bodyPr/>
        <a:lstStyle/>
        <a:p>
          <a:endParaRPr lang="en-US"/>
        </a:p>
      </dgm:t>
    </dgm:pt>
    <dgm:pt modelId="{25479949-263E-4D5A-899B-B2F7EC577A4C}">
      <dgm:prSet phldrT="[Text]"/>
      <dgm:spPr/>
      <dgm:t>
        <a:bodyPr/>
        <a:lstStyle/>
        <a:p>
          <a:r>
            <a:rPr lang="en-US" b="1" dirty="0"/>
            <a:t>Who is doing it?</a:t>
          </a:r>
        </a:p>
      </dgm:t>
    </dgm:pt>
    <dgm:pt modelId="{81817D87-FBEC-4118-B500-C55D5B6B70B7}" type="parTrans" cxnId="{A4387676-78D3-4F53-B802-B71419562157}">
      <dgm:prSet/>
      <dgm:spPr/>
      <dgm:t>
        <a:bodyPr/>
        <a:lstStyle/>
        <a:p>
          <a:endParaRPr lang="en-US"/>
        </a:p>
      </dgm:t>
    </dgm:pt>
    <dgm:pt modelId="{C6638BB2-355C-424E-B3A9-DB0D38123948}" type="sibTrans" cxnId="{A4387676-78D3-4F53-B802-B71419562157}">
      <dgm:prSet/>
      <dgm:spPr/>
      <dgm:t>
        <a:bodyPr/>
        <a:lstStyle/>
        <a:p>
          <a:endParaRPr lang="en-US"/>
        </a:p>
      </dgm:t>
    </dgm:pt>
    <dgm:pt modelId="{DED26A9C-2E2B-4D75-A339-8E76136C9011}">
      <dgm:prSet phldrT="[Text]"/>
      <dgm:spPr/>
      <dgm:t>
        <a:bodyPr/>
        <a:lstStyle/>
        <a:p>
          <a:r>
            <a:rPr lang="en-US" b="1" dirty="0"/>
            <a:t>What should you do?</a:t>
          </a:r>
        </a:p>
      </dgm:t>
    </dgm:pt>
    <dgm:pt modelId="{51A0C4D3-6449-4CB8-B757-D5718FE334BD}" type="parTrans" cxnId="{10CB0B7D-B51F-4B5A-9B5D-93716E74D84F}">
      <dgm:prSet/>
      <dgm:spPr/>
      <dgm:t>
        <a:bodyPr/>
        <a:lstStyle/>
        <a:p>
          <a:endParaRPr lang="en-US"/>
        </a:p>
      </dgm:t>
    </dgm:pt>
    <dgm:pt modelId="{07DADBA8-E99A-4505-A1ED-35B4110BDBBF}" type="sibTrans" cxnId="{10CB0B7D-B51F-4B5A-9B5D-93716E74D84F}">
      <dgm:prSet/>
      <dgm:spPr/>
      <dgm:t>
        <a:bodyPr/>
        <a:lstStyle/>
        <a:p>
          <a:endParaRPr lang="en-US"/>
        </a:p>
      </dgm:t>
    </dgm:pt>
    <dgm:pt modelId="{3A3C3A9D-568A-4D47-949B-39CE02BE0EA1}">
      <dgm:prSet phldrT="[Text]"/>
      <dgm:spPr/>
      <dgm:t>
        <a:bodyPr/>
        <a:lstStyle/>
        <a:p>
          <a:r>
            <a:rPr lang="en-US" dirty="0"/>
            <a:t>Enable more natural and intuitive interactions between users and smart home control systems by recognizing voice and gestures to control or manage smart home applications.</a:t>
          </a:r>
        </a:p>
      </dgm:t>
    </dgm:pt>
    <dgm:pt modelId="{EA44A410-E4A4-401A-947D-7B8E265A3794}" type="parTrans" cxnId="{F49A38C7-8584-4D27-81E7-ECB2E60003AD}">
      <dgm:prSet/>
      <dgm:spPr/>
      <dgm:t>
        <a:bodyPr/>
        <a:lstStyle/>
        <a:p>
          <a:endParaRPr lang="en-US"/>
        </a:p>
      </dgm:t>
    </dgm:pt>
    <dgm:pt modelId="{617FD928-B44E-40A5-A4D8-87B784F2669A}" type="sibTrans" cxnId="{F49A38C7-8584-4D27-81E7-ECB2E60003AD}">
      <dgm:prSet/>
      <dgm:spPr/>
      <dgm:t>
        <a:bodyPr/>
        <a:lstStyle/>
        <a:p>
          <a:endParaRPr lang="en-US"/>
        </a:p>
      </dgm:t>
    </dgm:pt>
    <dgm:pt modelId="{7F9D2131-6871-45ED-A9AD-3DD66406ACD0}">
      <dgm:prSet phldrT="[Text]"/>
      <dgm:spPr/>
      <dgm:t>
        <a:bodyPr/>
        <a:lstStyle/>
        <a:p>
          <a:r>
            <a:rPr lang="en-US" dirty="0"/>
            <a:t>Compute vision solutions: Google, Apple, </a:t>
          </a:r>
          <a:r>
            <a:rPr lang="en-US" dirty="0" err="1"/>
            <a:t>SenseTime</a:t>
          </a:r>
          <a:r>
            <a:rPr lang="en-US" dirty="0"/>
            <a:t>, </a:t>
          </a:r>
          <a:r>
            <a:rPr lang="en-US" altLang="zh-CN" dirty="0"/>
            <a:t>Baidu, Microsoft, Alibaba, </a:t>
          </a:r>
          <a:r>
            <a:rPr lang="en-US" altLang="zh-CN" dirty="0" err="1"/>
            <a:t>Megvii</a:t>
          </a:r>
          <a:endParaRPr lang="en-US" dirty="0"/>
        </a:p>
      </dgm:t>
    </dgm:pt>
    <dgm:pt modelId="{BF01660E-65B8-477C-ADFB-3FC2A30DB4A9}" type="parTrans" cxnId="{BA92757A-4B0D-4A6F-B55B-241E64A3A645}">
      <dgm:prSet/>
      <dgm:spPr/>
      <dgm:t>
        <a:bodyPr/>
        <a:lstStyle/>
        <a:p>
          <a:endParaRPr lang="en-US"/>
        </a:p>
      </dgm:t>
    </dgm:pt>
    <dgm:pt modelId="{D5689077-67C1-4A29-B42F-3017BE1911EE}" type="sibTrans" cxnId="{BA92757A-4B0D-4A6F-B55B-241E64A3A645}">
      <dgm:prSet/>
      <dgm:spPr/>
      <dgm:t>
        <a:bodyPr/>
        <a:lstStyle/>
        <a:p>
          <a:endParaRPr lang="en-US"/>
        </a:p>
      </dgm:t>
    </dgm:pt>
    <dgm:pt modelId="{9FD20768-359E-4EA4-ABC1-96B1417E7B96}">
      <dgm:prSet phldrT="[Text]"/>
      <dgm:spPr/>
      <dgm:t>
        <a:bodyPr/>
        <a:lstStyle/>
        <a:p>
          <a:r>
            <a:rPr lang="en-US" dirty="0"/>
            <a:t>Cooperate with hardware and software partners to develop easy-for-use user interface design by leveraging sensors and AI to improve the recognition accuracy and speed of human instructions.</a:t>
          </a:r>
        </a:p>
      </dgm:t>
    </dgm:pt>
    <dgm:pt modelId="{78BFB58D-6E47-4F7B-A4A3-B8F2023AA5BF}" type="parTrans" cxnId="{9119F605-66CE-48E8-BB73-CE106C096BB3}">
      <dgm:prSet/>
      <dgm:spPr/>
      <dgm:t>
        <a:bodyPr/>
        <a:lstStyle/>
        <a:p>
          <a:endParaRPr lang="en-US"/>
        </a:p>
      </dgm:t>
    </dgm:pt>
    <dgm:pt modelId="{66BF15A5-575A-49D8-9F3D-1DCA044F63F2}" type="sibTrans" cxnId="{9119F605-66CE-48E8-BB73-CE106C096BB3}">
      <dgm:prSet/>
      <dgm:spPr/>
      <dgm:t>
        <a:bodyPr/>
        <a:lstStyle/>
        <a:p>
          <a:endParaRPr lang="en-US"/>
        </a:p>
      </dgm:t>
    </dgm:pt>
    <dgm:pt modelId="{514AEC44-3416-4242-A496-C4BA0EB560B2}">
      <dgm:prSet phldrT="[Text]"/>
      <dgm:spPr/>
      <dgm:t>
        <a:bodyPr/>
        <a:lstStyle/>
        <a:p>
          <a:endParaRPr lang="en-US" dirty="0"/>
        </a:p>
      </dgm:t>
    </dgm:pt>
    <dgm:pt modelId="{C5ED9CFC-71B0-4C01-8766-FA83F7C2A650}" type="parTrans" cxnId="{BCDF56E8-18EC-4C3A-A3F7-A701328834DF}">
      <dgm:prSet/>
      <dgm:spPr/>
      <dgm:t>
        <a:bodyPr/>
        <a:lstStyle/>
        <a:p>
          <a:endParaRPr lang="en-US"/>
        </a:p>
      </dgm:t>
    </dgm:pt>
    <dgm:pt modelId="{D13CE23B-8759-4F3A-A1BB-CC37FB3D15D9}" type="sibTrans" cxnId="{BCDF56E8-18EC-4C3A-A3F7-A701328834DF}">
      <dgm:prSet/>
      <dgm:spPr/>
      <dgm:t>
        <a:bodyPr/>
        <a:lstStyle/>
        <a:p>
          <a:endParaRPr lang="en-US"/>
        </a:p>
      </dgm:t>
    </dgm:pt>
    <dgm:pt modelId="{E9CF806F-7B18-46C7-A4EF-00A0D19774CC}">
      <dgm:prSet phldrT="[Text]"/>
      <dgm:spPr/>
      <dgm:t>
        <a:bodyPr/>
        <a:lstStyle/>
        <a:p>
          <a:r>
            <a:rPr lang="en-US" dirty="0"/>
            <a:t>Native language processing solution: </a:t>
          </a:r>
          <a:r>
            <a:rPr lang="en-US" altLang="zh-CN" dirty="0"/>
            <a:t>Amazon, Apple, Microsoft, Alibaba, Baidu, </a:t>
          </a:r>
          <a:r>
            <a:rPr lang="en-US" dirty="0" err="1"/>
            <a:t>iFLYTEK</a:t>
          </a:r>
          <a:r>
            <a:rPr lang="en-US" dirty="0"/>
            <a:t>, </a:t>
          </a:r>
          <a:r>
            <a:rPr lang="en-US" dirty="0" err="1"/>
            <a:t>Unisound</a:t>
          </a:r>
          <a:r>
            <a:rPr lang="en-US" dirty="0"/>
            <a:t>, </a:t>
          </a:r>
          <a:r>
            <a:rPr lang="en-US" dirty="0" err="1"/>
            <a:t>AISpeech</a:t>
          </a:r>
          <a:endParaRPr lang="en-US" dirty="0"/>
        </a:p>
      </dgm:t>
    </dgm:pt>
    <dgm:pt modelId="{43D1A997-3BBB-4EFA-8B97-4070FC084086}" type="parTrans" cxnId="{0B89CDB1-ADB5-4B00-BE96-298DE867BC25}">
      <dgm:prSet/>
      <dgm:spPr/>
      <dgm:t>
        <a:bodyPr/>
        <a:lstStyle/>
        <a:p>
          <a:endParaRPr lang="en-US"/>
        </a:p>
      </dgm:t>
    </dgm:pt>
    <dgm:pt modelId="{085B5983-EB0C-4F16-BFD7-4F2429D2D310}" type="sibTrans" cxnId="{0B89CDB1-ADB5-4B00-BE96-298DE867BC25}">
      <dgm:prSet/>
      <dgm:spPr/>
      <dgm:t>
        <a:bodyPr/>
        <a:lstStyle/>
        <a:p>
          <a:endParaRPr lang="en-US"/>
        </a:p>
      </dgm:t>
    </dgm:pt>
    <dgm:pt modelId="{4162D306-6034-4CCF-AECF-C4CBF94FDDE9}" type="pres">
      <dgm:prSet presAssocID="{A1945896-530C-4448-82FA-420E83AD99FE}" presName="linear" presStyleCnt="0">
        <dgm:presLayoutVars>
          <dgm:dir/>
          <dgm:animLvl val="lvl"/>
          <dgm:resizeHandles val="exact"/>
        </dgm:presLayoutVars>
      </dgm:prSet>
      <dgm:spPr/>
      <dgm:t>
        <a:bodyPr/>
        <a:lstStyle/>
        <a:p>
          <a:endParaRPr lang="en-US"/>
        </a:p>
      </dgm:t>
    </dgm:pt>
    <dgm:pt modelId="{74437043-6439-4041-8C31-2D722AF1DF70}" type="pres">
      <dgm:prSet presAssocID="{DE21342D-DAE2-442C-B964-B5542FF2E321}" presName="parentLin" presStyleCnt="0"/>
      <dgm:spPr/>
    </dgm:pt>
    <dgm:pt modelId="{575247C4-E039-4259-A92F-6527B5D6AC8D}" type="pres">
      <dgm:prSet presAssocID="{DE21342D-DAE2-442C-B964-B5542FF2E321}" presName="parentLeftMargin" presStyleLbl="node1" presStyleIdx="0" presStyleCnt="3"/>
      <dgm:spPr/>
      <dgm:t>
        <a:bodyPr/>
        <a:lstStyle/>
        <a:p>
          <a:endParaRPr lang="en-US"/>
        </a:p>
      </dgm:t>
    </dgm:pt>
    <dgm:pt modelId="{870B1E1F-C9C7-49C0-BCB3-A30C22EAEF89}" type="pres">
      <dgm:prSet presAssocID="{DE21342D-DAE2-442C-B964-B5542FF2E321}" presName="parentText" presStyleLbl="node1" presStyleIdx="0" presStyleCnt="3">
        <dgm:presLayoutVars>
          <dgm:chMax val="0"/>
          <dgm:bulletEnabled val="1"/>
        </dgm:presLayoutVars>
      </dgm:prSet>
      <dgm:spPr/>
      <dgm:t>
        <a:bodyPr/>
        <a:lstStyle/>
        <a:p>
          <a:endParaRPr lang="en-US"/>
        </a:p>
      </dgm:t>
    </dgm:pt>
    <dgm:pt modelId="{B0969C10-4C98-4C36-A523-C65B6607F396}" type="pres">
      <dgm:prSet presAssocID="{DE21342D-DAE2-442C-B964-B5542FF2E321}" presName="negativeSpace" presStyleCnt="0"/>
      <dgm:spPr/>
    </dgm:pt>
    <dgm:pt modelId="{13527F62-BCC0-4EB8-82C2-A23E1A1BE538}" type="pres">
      <dgm:prSet presAssocID="{DE21342D-DAE2-442C-B964-B5542FF2E321}" presName="childText" presStyleLbl="conFgAcc1" presStyleIdx="0" presStyleCnt="3">
        <dgm:presLayoutVars>
          <dgm:bulletEnabled val="1"/>
        </dgm:presLayoutVars>
      </dgm:prSet>
      <dgm:spPr/>
      <dgm:t>
        <a:bodyPr/>
        <a:lstStyle/>
        <a:p>
          <a:endParaRPr lang="en-US"/>
        </a:p>
      </dgm:t>
    </dgm:pt>
    <dgm:pt modelId="{7AC5800E-0344-43CD-869B-1CFB8E9D9F29}" type="pres">
      <dgm:prSet presAssocID="{28751BEC-430F-439B-9B7A-328CC65A1703}" presName="spaceBetweenRectangles" presStyleCnt="0"/>
      <dgm:spPr/>
    </dgm:pt>
    <dgm:pt modelId="{EA4A777E-DF0E-4842-BD62-B7E8ABD1F623}" type="pres">
      <dgm:prSet presAssocID="{25479949-263E-4D5A-899B-B2F7EC577A4C}" presName="parentLin" presStyleCnt="0"/>
      <dgm:spPr/>
    </dgm:pt>
    <dgm:pt modelId="{026482A7-3939-4B63-B2A4-C367851B98CF}" type="pres">
      <dgm:prSet presAssocID="{25479949-263E-4D5A-899B-B2F7EC577A4C}" presName="parentLeftMargin" presStyleLbl="node1" presStyleIdx="0" presStyleCnt="3"/>
      <dgm:spPr/>
      <dgm:t>
        <a:bodyPr/>
        <a:lstStyle/>
        <a:p>
          <a:endParaRPr lang="en-US"/>
        </a:p>
      </dgm:t>
    </dgm:pt>
    <dgm:pt modelId="{0E019E40-D183-4807-AFBC-B7BF40D4C868}" type="pres">
      <dgm:prSet presAssocID="{25479949-263E-4D5A-899B-B2F7EC577A4C}" presName="parentText" presStyleLbl="node1" presStyleIdx="1" presStyleCnt="3">
        <dgm:presLayoutVars>
          <dgm:chMax val="0"/>
          <dgm:bulletEnabled val="1"/>
        </dgm:presLayoutVars>
      </dgm:prSet>
      <dgm:spPr/>
      <dgm:t>
        <a:bodyPr/>
        <a:lstStyle/>
        <a:p>
          <a:endParaRPr lang="en-US"/>
        </a:p>
      </dgm:t>
    </dgm:pt>
    <dgm:pt modelId="{347959B3-752C-4567-BFE0-8876E47B5B84}" type="pres">
      <dgm:prSet presAssocID="{25479949-263E-4D5A-899B-B2F7EC577A4C}" presName="negativeSpace" presStyleCnt="0"/>
      <dgm:spPr/>
    </dgm:pt>
    <dgm:pt modelId="{F69C6593-A130-41DA-89CE-34B171B42743}" type="pres">
      <dgm:prSet presAssocID="{25479949-263E-4D5A-899B-B2F7EC577A4C}" presName="childText" presStyleLbl="conFgAcc1" presStyleIdx="1" presStyleCnt="3">
        <dgm:presLayoutVars>
          <dgm:bulletEnabled val="1"/>
        </dgm:presLayoutVars>
      </dgm:prSet>
      <dgm:spPr/>
      <dgm:t>
        <a:bodyPr/>
        <a:lstStyle/>
        <a:p>
          <a:endParaRPr lang="en-US"/>
        </a:p>
      </dgm:t>
    </dgm:pt>
    <dgm:pt modelId="{3C0B3280-AFCF-4609-8FB0-FBA200A342F4}" type="pres">
      <dgm:prSet presAssocID="{C6638BB2-355C-424E-B3A9-DB0D38123948}" presName="spaceBetweenRectangles" presStyleCnt="0"/>
      <dgm:spPr/>
    </dgm:pt>
    <dgm:pt modelId="{9A80459D-4486-4105-827E-46C76097CF8F}" type="pres">
      <dgm:prSet presAssocID="{DED26A9C-2E2B-4D75-A339-8E76136C9011}" presName="parentLin" presStyleCnt="0"/>
      <dgm:spPr/>
    </dgm:pt>
    <dgm:pt modelId="{9B9A15E2-6282-4EA0-AC4C-B793F91C1E06}" type="pres">
      <dgm:prSet presAssocID="{DED26A9C-2E2B-4D75-A339-8E76136C9011}" presName="parentLeftMargin" presStyleLbl="node1" presStyleIdx="1" presStyleCnt="3"/>
      <dgm:spPr/>
      <dgm:t>
        <a:bodyPr/>
        <a:lstStyle/>
        <a:p>
          <a:endParaRPr lang="en-US"/>
        </a:p>
      </dgm:t>
    </dgm:pt>
    <dgm:pt modelId="{B7C05172-AE3D-4D7D-82C2-ED140AA6CAA6}" type="pres">
      <dgm:prSet presAssocID="{DED26A9C-2E2B-4D75-A339-8E76136C9011}" presName="parentText" presStyleLbl="node1" presStyleIdx="2" presStyleCnt="3">
        <dgm:presLayoutVars>
          <dgm:chMax val="0"/>
          <dgm:bulletEnabled val="1"/>
        </dgm:presLayoutVars>
      </dgm:prSet>
      <dgm:spPr/>
      <dgm:t>
        <a:bodyPr/>
        <a:lstStyle/>
        <a:p>
          <a:endParaRPr lang="en-US"/>
        </a:p>
      </dgm:t>
    </dgm:pt>
    <dgm:pt modelId="{CDD7B61E-2389-40D6-BC27-2DAB13C80F5F}" type="pres">
      <dgm:prSet presAssocID="{DED26A9C-2E2B-4D75-A339-8E76136C9011}" presName="negativeSpace" presStyleCnt="0"/>
      <dgm:spPr/>
    </dgm:pt>
    <dgm:pt modelId="{FC83C04A-A880-44FD-9698-5F550A8261E0}" type="pres">
      <dgm:prSet presAssocID="{DED26A9C-2E2B-4D75-A339-8E76136C9011}" presName="childText" presStyleLbl="conFgAcc1" presStyleIdx="2" presStyleCnt="3">
        <dgm:presLayoutVars>
          <dgm:bulletEnabled val="1"/>
        </dgm:presLayoutVars>
      </dgm:prSet>
      <dgm:spPr/>
      <dgm:t>
        <a:bodyPr/>
        <a:lstStyle/>
        <a:p>
          <a:endParaRPr lang="en-US"/>
        </a:p>
      </dgm:t>
    </dgm:pt>
  </dgm:ptLst>
  <dgm:cxnLst>
    <dgm:cxn modelId="{9119F605-66CE-48E8-BB73-CE106C096BB3}" srcId="{DED26A9C-2E2B-4D75-A339-8E76136C9011}" destId="{9FD20768-359E-4EA4-ABC1-96B1417E7B96}" srcOrd="0" destOrd="0" parTransId="{78BFB58D-6E47-4F7B-A4A3-B8F2023AA5BF}" sibTransId="{66BF15A5-575A-49D8-9F3D-1DCA044F63F2}"/>
    <dgm:cxn modelId="{BCDF56E8-18EC-4C3A-A3F7-A701328834DF}" srcId="{25479949-263E-4D5A-899B-B2F7EC577A4C}" destId="{514AEC44-3416-4242-A496-C4BA0EB560B2}" srcOrd="2" destOrd="0" parTransId="{C5ED9CFC-71B0-4C01-8766-FA83F7C2A650}" sibTransId="{D13CE23B-8759-4F3A-A1BB-CC37FB3D15D9}"/>
    <dgm:cxn modelId="{D883DE17-C63B-445F-AA6F-AD24AA06780A}" type="presOf" srcId="{9FD20768-359E-4EA4-ABC1-96B1417E7B96}" destId="{FC83C04A-A880-44FD-9698-5F550A8261E0}" srcOrd="0" destOrd="0" presId="urn:microsoft.com/office/officeart/2005/8/layout/list1"/>
    <dgm:cxn modelId="{0B89CDB1-ADB5-4B00-BE96-298DE867BC25}" srcId="{25479949-263E-4D5A-899B-B2F7EC577A4C}" destId="{E9CF806F-7B18-46C7-A4EF-00A0D19774CC}" srcOrd="0" destOrd="0" parTransId="{43D1A997-3BBB-4EFA-8B97-4070FC084086}" sibTransId="{085B5983-EB0C-4F16-BFD7-4F2429D2D310}"/>
    <dgm:cxn modelId="{10CB0B7D-B51F-4B5A-9B5D-93716E74D84F}" srcId="{A1945896-530C-4448-82FA-420E83AD99FE}" destId="{DED26A9C-2E2B-4D75-A339-8E76136C9011}" srcOrd="2" destOrd="0" parTransId="{51A0C4D3-6449-4CB8-B757-D5718FE334BD}" sibTransId="{07DADBA8-E99A-4505-A1ED-35B4110BDBBF}"/>
    <dgm:cxn modelId="{4F646E7C-D95F-4851-9BA7-9E09E7CAAFAA}" type="presOf" srcId="{A1945896-530C-4448-82FA-420E83AD99FE}" destId="{4162D306-6034-4CCF-AECF-C4CBF94FDDE9}" srcOrd="0" destOrd="0" presId="urn:microsoft.com/office/officeart/2005/8/layout/list1"/>
    <dgm:cxn modelId="{BA92757A-4B0D-4A6F-B55B-241E64A3A645}" srcId="{25479949-263E-4D5A-899B-B2F7EC577A4C}" destId="{7F9D2131-6871-45ED-A9AD-3DD66406ACD0}" srcOrd="1" destOrd="0" parTransId="{BF01660E-65B8-477C-ADFB-3FC2A30DB4A9}" sibTransId="{D5689077-67C1-4A29-B42F-3017BE1911EE}"/>
    <dgm:cxn modelId="{1AA91CD0-CC5C-4C38-B9A5-F7233F8EAB8F}" type="presOf" srcId="{DED26A9C-2E2B-4D75-A339-8E76136C9011}" destId="{9B9A15E2-6282-4EA0-AC4C-B793F91C1E06}" srcOrd="0" destOrd="0" presId="urn:microsoft.com/office/officeart/2005/8/layout/list1"/>
    <dgm:cxn modelId="{47F52498-4F0D-4F1F-9359-DB5AD6EE5DFD}" type="presOf" srcId="{3A3C3A9D-568A-4D47-949B-39CE02BE0EA1}" destId="{13527F62-BCC0-4EB8-82C2-A23E1A1BE538}" srcOrd="0" destOrd="0" presId="urn:microsoft.com/office/officeart/2005/8/layout/list1"/>
    <dgm:cxn modelId="{51301583-6FA7-4310-8218-1892E26C32A7}" type="presOf" srcId="{E9CF806F-7B18-46C7-A4EF-00A0D19774CC}" destId="{F69C6593-A130-41DA-89CE-34B171B42743}" srcOrd="0" destOrd="0" presId="urn:microsoft.com/office/officeart/2005/8/layout/list1"/>
    <dgm:cxn modelId="{54390504-671B-4F12-A761-8D75220DEFFC}" type="presOf" srcId="{514AEC44-3416-4242-A496-C4BA0EB560B2}" destId="{F69C6593-A130-41DA-89CE-34B171B42743}" srcOrd="0" destOrd="2" presId="urn:microsoft.com/office/officeart/2005/8/layout/list1"/>
    <dgm:cxn modelId="{F5614C21-31CF-486E-B9B9-F47B985CAB25}" srcId="{A1945896-530C-4448-82FA-420E83AD99FE}" destId="{DE21342D-DAE2-442C-B964-B5542FF2E321}" srcOrd="0" destOrd="0" parTransId="{DA527C42-3AF9-4EEA-A113-6802C4430F71}" sibTransId="{28751BEC-430F-439B-9B7A-328CC65A1703}"/>
    <dgm:cxn modelId="{B8CC56FF-DFEC-4AB3-89EA-4A324B296DE2}" type="presOf" srcId="{DED26A9C-2E2B-4D75-A339-8E76136C9011}" destId="{B7C05172-AE3D-4D7D-82C2-ED140AA6CAA6}" srcOrd="1" destOrd="0" presId="urn:microsoft.com/office/officeart/2005/8/layout/list1"/>
    <dgm:cxn modelId="{E40D3AF1-4E60-4793-A810-0E921FFBC883}" type="presOf" srcId="{7F9D2131-6871-45ED-A9AD-3DD66406ACD0}" destId="{F69C6593-A130-41DA-89CE-34B171B42743}" srcOrd="0" destOrd="1" presId="urn:microsoft.com/office/officeart/2005/8/layout/list1"/>
    <dgm:cxn modelId="{BE93ED6A-4D6C-4E59-9945-25F3DE4A2809}" type="presOf" srcId="{DE21342D-DAE2-442C-B964-B5542FF2E321}" destId="{870B1E1F-C9C7-49C0-BCB3-A30C22EAEF89}" srcOrd="1" destOrd="0" presId="urn:microsoft.com/office/officeart/2005/8/layout/list1"/>
    <dgm:cxn modelId="{89D26E50-6BE2-4F21-8052-17E10CE1CA3D}" type="presOf" srcId="{DE21342D-DAE2-442C-B964-B5542FF2E321}" destId="{575247C4-E039-4259-A92F-6527B5D6AC8D}" srcOrd="0" destOrd="0" presId="urn:microsoft.com/office/officeart/2005/8/layout/list1"/>
    <dgm:cxn modelId="{28C78455-36B9-4D05-8BA5-581B45290AA7}" type="presOf" srcId="{25479949-263E-4D5A-899B-B2F7EC577A4C}" destId="{0E019E40-D183-4807-AFBC-B7BF40D4C868}" srcOrd="1" destOrd="0" presId="urn:microsoft.com/office/officeart/2005/8/layout/list1"/>
    <dgm:cxn modelId="{A4387676-78D3-4F53-B802-B71419562157}" srcId="{A1945896-530C-4448-82FA-420E83AD99FE}" destId="{25479949-263E-4D5A-899B-B2F7EC577A4C}" srcOrd="1" destOrd="0" parTransId="{81817D87-FBEC-4118-B500-C55D5B6B70B7}" sibTransId="{C6638BB2-355C-424E-B3A9-DB0D38123948}"/>
    <dgm:cxn modelId="{F49A38C7-8584-4D27-81E7-ECB2E60003AD}" srcId="{DE21342D-DAE2-442C-B964-B5542FF2E321}" destId="{3A3C3A9D-568A-4D47-949B-39CE02BE0EA1}" srcOrd="0" destOrd="0" parTransId="{EA44A410-E4A4-401A-947D-7B8E265A3794}" sibTransId="{617FD928-B44E-40A5-A4D8-87B784F2669A}"/>
    <dgm:cxn modelId="{66F1CAFF-947E-4847-8346-4AC0BFF14EC7}" type="presOf" srcId="{25479949-263E-4D5A-899B-B2F7EC577A4C}" destId="{026482A7-3939-4B63-B2A4-C367851B98CF}" srcOrd="0" destOrd="0" presId="urn:microsoft.com/office/officeart/2005/8/layout/list1"/>
    <dgm:cxn modelId="{040D729C-CD6D-44CF-AA19-7DC2363BF14B}" type="presParOf" srcId="{4162D306-6034-4CCF-AECF-C4CBF94FDDE9}" destId="{74437043-6439-4041-8C31-2D722AF1DF70}" srcOrd="0" destOrd="0" presId="urn:microsoft.com/office/officeart/2005/8/layout/list1"/>
    <dgm:cxn modelId="{5C197549-C638-469E-B7E3-68EA5A354C20}" type="presParOf" srcId="{74437043-6439-4041-8C31-2D722AF1DF70}" destId="{575247C4-E039-4259-A92F-6527B5D6AC8D}" srcOrd="0" destOrd="0" presId="urn:microsoft.com/office/officeart/2005/8/layout/list1"/>
    <dgm:cxn modelId="{4E6C3D11-79A8-4786-A14D-556E94D3FB18}" type="presParOf" srcId="{74437043-6439-4041-8C31-2D722AF1DF70}" destId="{870B1E1F-C9C7-49C0-BCB3-A30C22EAEF89}" srcOrd="1" destOrd="0" presId="urn:microsoft.com/office/officeart/2005/8/layout/list1"/>
    <dgm:cxn modelId="{628D23E4-DAC5-4294-8210-26B231503489}" type="presParOf" srcId="{4162D306-6034-4CCF-AECF-C4CBF94FDDE9}" destId="{B0969C10-4C98-4C36-A523-C65B6607F396}" srcOrd="1" destOrd="0" presId="urn:microsoft.com/office/officeart/2005/8/layout/list1"/>
    <dgm:cxn modelId="{BDD15372-7998-454E-9183-F3ABB02C3B48}" type="presParOf" srcId="{4162D306-6034-4CCF-AECF-C4CBF94FDDE9}" destId="{13527F62-BCC0-4EB8-82C2-A23E1A1BE538}" srcOrd="2" destOrd="0" presId="urn:microsoft.com/office/officeart/2005/8/layout/list1"/>
    <dgm:cxn modelId="{247733A0-C3FE-4074-91BB-15A260BB81EB}" type="presParOf" srcId="{4162D306-6034-4CCF-AECF-C4CBF94FDDE9}" destId="{7AC5800E-0344-43CD-869B-1CFB8E9D9F29}" srcOrd="3" destOrd="0" presId="urn:microsoft.com/office/officeart/2005/8/layout/list1"/>
    <dgm:cxn modelId="{CDF400D5-CB08-4648-A1EA-E7DA3D072E0D}" type="presParOf" srcId="{4162D306-6034-4CCF-AECF-C4CBF94FDDE9}" destId="{EA4A777E-DF0E-4842-BD62-B7E8ABD1F623}" srcOrd="4" destOrd="0" presId="urn:microsoft.com/office/officeart/2005/8/layout/list1"/>
    <dgm:cxn modelId="{A60AC4FA-473D-4000-8EE2-9890DFC32B3B}" type="presParOf" srcId="{EA4A777E-DF0E-4842-BD62-B7E8ABD1F623}" destId="{026482A7-3939-4B63-B2A4-C367851B98CF}" srcOrd="0" destOrd="0" presId="urn:microsoft.com/office/officeart/2005/8/layout/list1"/>
    <dgm:cxn modelId="{993A747E-8D25-4D4C-8313-E2DC992B1046}" type="presParOf" srcId="{EA4A777E-DF0E-4842-BD62-B7E8ABD1F623}" destId="{0E019E40-D183-4807-AFBC-B7BF40D4C868}" srcOrd="1" destOrd="0" presId="urn:microsoft.com/office/officeart/2005/8/layout/list1"/>
    <dgm:cxn modelId="{1433EE5A-3141-428C-9D0F-E1318517F7A8}" type="presParOf" srcId="{4162D306-6034-4CCF-AECF-C4CBF94FDDE9}" destId="{347959B3-752C-4567-BFE0-8876E47B5B84}" srcOrd="5" destOrd="0" presId="urn:microsoft.com/office/officeart/2005/8/layout/list1"/>
    <dgm:cxn modelId="{FA53C2AC-3C71-441A-918C-B66DACFA8116}" type="presParOf" srcId="{4162D306-6034-4CCF-AECF-C4CBF94FDDE9}" destId="{F69C6593-A130-41DA-89CE-34B171B42743}" srcOrd="6" destOrd="0" presId="urn:microsoft.com/office/officeart/2005/8/layout/list1"/>
    <dgm:cxn modelId="{A6A4C457-1202-4909-A3B2-98F70D530D45}" type="presParOf" srcId="{4162D306-6034-4CCF-AECF-C4CBF94FDDE9}" destId="{3C0B3280-AFCF-4609-8FB0-FBA200A342F4}" srcOrd="7" destOrd="0" presId="urn:microsoft.com/office/officeart/2005/8/layout/list1"/>
    <dgm:cxn modelId="{884437A6-D830-4DFF-A21F-06F5AFE295BA}" type="presParOf" srcId="{4162D306-6034-4CCF-AECF-C4CBF94FDDE9}" destId="{9A80459D-4486-4105-827E-46C76097CF8F}" srcOrd="8" destOrd="0" presId="urn:microsoft.com/office/officeart/2005/8/layout/list1"/>
    <dgm:cxn modelId="{B9DA3A36-AE1F-44C8-9B74-A5B986DFA55D}" type="presParOf" srcId="{9A80459D-4486-4105-827E-46C76097CF8F}" destId="{9B9A15E2-6282-4EA0-AC4C-B793F91C1E06}" srcOrd="0" destOrd="0" presId="urn:microsoft.com/office/officeart/2005/8/layout/list1"/>
    <dgm:cxn modelId="{17CEEFFC-21BA-4009-A020-D47BC65E5D8C}" type="presParOf" srcId="{9A80459D-4486-4105-827E-46C76097CF8F}" destId="{B7C05172-AE3D-4D7D-82C2-ED140AA6CAA6}" srcOrd="1" destOrd="0" presId="urn:microsoft.com/office/officeart/2005/8/layout/list1"/>
    <dgm:cxn modelId="{6605DEC1-A789-44C7-9119-5523D40B66C5}" type="presParOf" srcId="{4162D306-6034-4CCF-AECF-C4CBF94FDDE9}" destId="{CDD7B61E-2389-40D6-BC27-2DAB13C80F5F}" srcOrd="9" destOrd="0" presId="urn:microsoft.com/office/officeart/2005/8/layout/list1"/>
    <dgm:cxn modelId="{5EC32BB8-B117-46C3-85BB-4D7CF5A02DEA}" type="presParOf" srcId="{4162D306-6034-4CCF-AECF-C4CBF94FDDE9}" destId="{FC83C04A-A880-44FD-9698-5F550A8261E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7/23/2021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xmlns=""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xmlns=""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xmlns="" id="{92C8F8D4-DFC9-4259-86F5-A4F987BA15DE}"/>
              </a:ext>
            </a:extLst>
          </p:cNvPr>
          <p:cNvSpPr txBox="1"/>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br>
              <a:rPr lang="en-US" sz="600" dirty="0"/>
            </a:br>
            <a:r>
              <a:rPr lang="en-US" sz="600" b="1" dirty="0"/>
              <a:t>INTERNAL — FOR INTERNAL USE ONLY or RESTRICTED [CHOOSE ONE — DELETE AS APPROPRIATE]</a:t>
            </a:r>
            <a:r>
              <a:rPr lang="en-US" sz="600" dirty="0"/>
              <a:t> | Version X.X | Last updated [insert date format: DD Month YYYY]</a:t>
            </a:r>
          </a:p>
        </p:txBody>
      </p:sp>
      <p:sp>
        <p:nvSpPr>
          <p:cNvPr id="26" name="TextBox 25">
            <a:extLst>
              <a:ext uri="{FF2B5EF4-FFF2-40B4-BE49-F238E27FC236}">
                <a16:creationId xmlns:a16="http://schemas.microsoft.com/office/drawing/2014/main" xmlns=""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Top 4 Technologies That Will Drive Smarter Homes</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7"/>
          <p:cNvSpPr>
            <a:spLocks noChangeArrowheads="1"/>
          </p:cNvSpPr>
          <p:nvPr/>
        </p:nvSpPr>
        <p:spPr bwMode="auto">
          <a:xfrm>
            <a:off x="250031" y="266700"/>
            <a:ext cx="6505575" cy="276999"/>
          </a:xfrm>
          <a:prstGeom prst="rect">
            <a:avLst/>
          </a:prstGeom>
          <a:noFill/>
          <a:ln w="9525">
            <a:noFill/>
            <a:miter lim="800000"/>
            <a:headEnd/>
            <a:tailEnd/>
          </a:ln>
        </p:spPr>
        <p:txBody>
          <a:bodyPr lIns="0" tIns="0" rIns="0" bIns="0">
            <a:spAutoFit/>
          </a:bodyPr>
          <a:lstStyle/>
          <a:p>
            <a:pPr defTabSz="912813">
              <a:spcBef>
                <a:spcPct val="0"/>
              </a:spcBef>
              <a:spcAft>
                <a:spcPct val="0"/>
              </a:spcAft>
            </a:pPr>
            <a:r>
              <a:rPr lang="en-US" b="1" dirty="0">
                <a:solidFill>
                  <a:srgbClr val="000000"/>
                </a:solidFill>
              </a:rPr>
              <a:t>Top 4 Technologies That Will Drive Smarter Homes</a:t>
            </a:r>
          </a:p>
        </p:txBody>
      </p:sp>
      <p:pic>
        <p:nvPicPr>
          <p:cNvPr id="5" name="Picture 4">
            <a:extLst>
              <a:ext uri="{FF2B5EF4-FFF2-40B4-BE49-F238E27FC236}">
                <a16:creationId xmlns:a16="http://schemas.microsoft.com/office/drawing/2014/main" xmlns="" id="{76654E79-E626-471D-86E7-F5698E66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862" y="8698254"/>
            <a:ext cx="964406" cy="220332"/>
          </a:xfrm>
          <a:prstGeom prst="rect">
            <a:avLst/>
          </a:prstGeom>
        </p:spPr>
      </p:pic>
      <p:sp>
        <p:nvSpPr>
          <p:cNvPr id="11" name="Notes Placeholder 10">
            <a:extLst>
              <a:ext uri="{FF2B5EF4-FFF2-40B4-BE49-F238E27FC236}">
                <a16:creationId xmlns:a16="http://schemas.microsoft.com/office/drawing/2014/main" xmlns="" id="{1871EF94-B070-4140-B4AC-C00B1900ED35}"/>
              </a:ext>
            </a:extLst>
          </p:cNvPr>
          <p:cNvSpPr>
            <a:spLocks noGrp="1" noChangeAspect="1"/>
          </p:cNvSpPr>
          <p:nvPr>
            <p:ph type="body" idx="1"/>
          </p:nvPr>
        </p:nvSpPr>
        <p:spPr>
          <a:xfrm>
            <a:off x="242371" y="3134805"/>
            <a:ext cx="6373258" cy="5502055"/>
          </a:xfrm>
        </p:spPr>
        <p:txBody>
          <a:bodyPr vert="horz" lIns="0" tIns="0" rIns="0" bIns="0" rtlCol="0"/>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endParaRPr lang="en-US" dirty="0"/>
          </a:p>
        </p:txBody>
      </p:sp>
      <p:sp>
        <p:nvSpPr>
          <p:cNvPr id="12" name="Copyright and Pg Num">
            <a:extLst>
              <a:ext uri="{FF2B5EF4-FFF2-40B4-BE49-F238E27FC236}">
                <a16:creationId xmlns:a16="http://schemas.microsoft.com/office/drawing/2014/main" xmlns="" id="{30F38731-F384-467A-A179-B8AE6479A055}"/>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1</a:t>
            </a:fld>
            <a:r>
              <a:rPr lang="en-US" sz="800" dirty="0">
                <a:solidFill>
                  <a:schemeClr val="tx1"/>
                </a:solidFill>
              </a:rPr>
              <a:t>	© 2020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Tree>
    <p:extLst>
      <p:ext uri="{BB962C8B-B14F-4D97-AF65-F5344CB8AC3E}">
        <p14:creationId xmlns:p14="http://schemas.microsoft.com/office/powerpoint/2010/main" val="267023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79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p2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SzPts val="1400"/>
              <a:buNone/>
            </a:pPr>
            <a:endParaRPr/>
          </a:p>
        </p:txBody>
      </p:sp>
      <p:sp>
        <p:nvSpPr>
          <p:cNvPr id="1360" name="Google Shape;1360;p20:notes"/>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3413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04645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1507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412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89961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60497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474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194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10834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err="1">
              <a:solidFill>
                <a:srgbClr val="002856"/>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err="1">
              <a:solidFill>
                <a:srgbClr val="002856"/>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11346378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182439"/>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Tree>
    <p:extLst>
      <p:ext uri="{BB962C8B-B14F-4D97-AF65-F5344CB8AC3E}">
        <p14:creationId xmlns:p14="http://schemas.microsoft.com/office/powerpoint/2010/main" val="20787313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73152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64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Logo">
  <p:cSld name="Logo">
    <p:spTree>
      <p:nvGrpSpPr>
        <p:cNvPr id="1" name="Shape 121"/>
        <p:cNvGrpSpPr/>
        <p:nvPr/>
      </p:nvGrpSpPr>
      <p:grpSpPr>
        <a:xfrm>
          <a:off x="0" y="0"/>
          <a:ext cx="0" cy="0"/>
          <a:chOff x="0" y="0"/>
          <a:chExt cx="0" cy="0"/>
        </a:xfrm>
      </p:grpSpPr>
      <p:pic>
        <p:nvPicPr>
          <p:cNvPr id="122" name="Google Shape;122;p33"/>
          <p:cNvPicPr preferRelativeResize="0"/>
          <p:nvPr/>
        </p:nvPicPr>
        <p:blipFill rotWithShape="1">
          <a:blip r:embed="rId2">
            <a:alphaModFix/>
          </a:blip>
          <a:srcRect/>
          <a:stretch/>
        </p:blipFill>
        <p:spPr>
          <a:xfrm>
            <a:off x="2808514" y="2677330"/>
            <a:ext cx="6574972" cy="1503340"/>
          </a:xfrm>
          <a:prstGeom prst="rect">
            <a:avLst/>
          </a:prstGeom>
          <a:noFill/>
          <a:ln>
            <a:noFill/>
          </a:ln>
        </p:spPr>
      </p:pic>
    </p:spTree>
    <p:extLst>
      <p:ext uri="{BB962C8B-B14F-4D97-AF65-F5344CB8AC3E}">
        <p14:creationId xmlns:p14="http://schemas.microsoft.com/office/powerpoint/2010/main" val="3579832567"/>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7.png"/><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7.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4.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7" r:id="rId16"/>
    <p:sldLayoutId id="2147483948" r:id="rId17"/>
    <p:sldLayoutId id="2147483949" r:id="rId1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 id="2147483950" r:id="rId13"/>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8" Type="http://schemas.openxmlformats.org/officeDocument/2006/relationships/hyperlink" Target="https://www.gartner.com/document/3984787" TargetMode="External"/><Relationship Id="rId3" Type="http://schemas.openxmlformats.org/officeDocument/2006/relationships/hyperlink" Target="https://www.gartner.com/document/3975052" TargetMode="External"/><Relationship Id="rId7" Type="http://schemas.openxmlformats.org/officeDocument/2006/relationships/hyperlink" Target="https://www.gartner.com/document/3992167"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hyperlink" Target="https://www.gartner.com/document/4001829" TargetMode="External"/><Relationship Id="rId5" Type="http://schemas.openxmlformats.org/officeDocument/2006/relationships/hyperlink" Target="https://www.gartner.com/document/3874590" TargetMode="External"/><Relationship Id="rId4" Type="http://schemas.openxmlformats.org/officeDocument/2006/relationships/hyperlink" Target="https://www.gartner.com/document/3957100"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Roger Sheng</a:t>
            </a:r>
          </a:p>
        </p:txBody>
      </p:sp>
      <p:sp>
        <p:nvSpPr>
          <p:cNvPr id="6" name="Title 5"/>
          <p:cNvSpPr>
            <a:spLocks noGrp="1"/>
          </p:cNvSpPr>
          <p:nvPr>
            <p:ph type="ctrTitle"/>
          </p:nvPr>
        </p:nvSpPr>
        <p:spPr/>
        <p:txBody>
          <a:bodyPr/>
          <a:lstStyle/>
          <a:p>
            <a:r>
              <a:rPr lang="en-US" dirty="0"/>
              <a:t>Top 4 Technologies That Will Drive Smarter Homes</a:t>
            </a:r>
          </a:p>
        </p:txBody>
      </p:sp>
    </p:spTree>
    <p:extLst>
      <p:ext uri="{BB962C8B-B14F-4D97-AF65-F5344CB8AC3E}">
        <p14:creationId xmlns:p14="http://schemas.microsoft.com/office/powerpoint/2010/main" val="229855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A172BF6-1F47-4795-A623-091A8CD9683A}"/>
              </a:ext>
            </a:extLst>
          </p:cNvPr>
          <p:cNvSpPr>
            <a:spLocks noGrp="1"/>
          </p:cNvSpPr>
          <p:nvPr>
            <p:ph type="title"/>
          </p:nvPr>
        </p:nvSpPr>
        <p:spPr/>
        <p:txBody>
          <a:bodyPr/>
          <a:lstStyle/>
          <a:p>
            <a:r>
              <a:rPr lang="en-US" dirty="0"/>
              <a:t>Recommended Research</a:t>
            </a:r>
          </a:p>
        </p:txBody>
      </p:sp>
      <p:sp>
        <p:nvSpPr>
          <p:cNvPr id="9" name="Text Placeholder 8">
            <a:extLst>
              <a:ext uri="{FF2B5EF4-FFF2-40B4-BE49-F238E27FC236}">
                <a16:creationId xmlns:a16="http://schemas.microsoft.com/office/drawing/2014/main" xmlns="" id="{F080F40A-187C-4AED-B1CD-1426926AF2A8}"/>
              </a:ext>
            </a:extLst>
          </p:cNvPr>
          <p:cNvSpPr>
            <a:spLocks noGrp="1"/>
          </p:cNvSpPr>
          <p:nvPr>
            <p:ph type="body" sz="quarter" idx="10"/>
          </p:nvPr>
        </p:nvSpPr>
        <p:spPr/>
        <p:txBody>
          <a:bodyPr>
            <a:normAutofit/>
          </a:bodyPr>
          <a:lstStyle/>
          <a:p>
            <a:r>
              <a:rPr lang="en-US" u="sng" dirty="0">
                <a:hlinkClick r:id="rId3"/>
              </a:rPr>
              <a:t>Market Insight: Build a Featured Hardware Portfolio With Ecosystem Partners to Drive Greater Success in the Global Smart Home Market</a:t>
            </a:r>
            <a:endParaRPr lang="en-US" dirty="0"/>
          </a:p>
          <a:p>
            <a:r>
              <a:rPr lang="en-US" u="sng" dirty="0">
                <a:hlinkClick r:id="rId4"/>
              </a:rPr>
              <a:t>Market Insight: Product Managers Must Collaborate With the Right Ecosystem Partners for Business Success in Voice-Driven Smart Home Spaces</a:t>
            </a:r>
            <a:endParaRPr lang="en-US" dirty="0"/>
          </a:p>
          <a:p>
            <a:r>
              <a:rPr lang="en-US" u="sng" dirty="0">
                <a:hlinkClick r:id="rId5"/>
              </a:rPr>
              <a:t>Market Insight: How Sensors Drive New Interactions in the Future Connected Home</a:t>
            </a:r>
            <a:endParaRPr lang="en-US" dirty="0"/>
          </a:p>
          <a:p>
            <a:r>
              <a:rPr lang="en-US" u="sng" dirty="0">
                <a:hlinkClick r:id="rId6"/>
              </a:rPr>
              <a:t>Emerging Technologies: Sensor Fusion Drives New Use Cases</a:t>
            </a:r>
            <a:endParaRPr lang="en-US" dirty="0"/>
          </a:p>
          <a:p>
            <a:r>
              <a:rPr lang="en-US" u="sng" dirty="0">
                <a:hlinkClick r:id="rId7"/>
              </a:rPr>
              <a:t>Emerging Technologies: Tech Innovators in Edge AI</a:t>
            </a:r>
            <a:endParaRPr lang="en-US" dirty="0"/>
          </a:p>
          <a:p>
            <a:r>
              <a:rPr lang="en-US" u="sng" dirty="0">
                <a:hlinkClick r:id="rId8"/>
              </a:rPr>
              <a:t>Market Trends: Top 5 Technologies Driving the Evolution of Consumer Devices, 2020</a:t>
            </a:r>
            <a:endParaRPr lang="en-US" dirty="0"/>
          </a:p>
          <a:p>
            <a:pPr marL="0" indent="0">
              <a:buNone/>
            </a:pPr>
            <a:endParaRPr lang="en-US" dirty="0"/>
          </a:p>
        </p:txBody>
      </p:sp>
    </p:spTree>
    <p:extLst>
      <p:ext uri="{BB962C8B-B14F-4D97-AF65-F5344CB8AC3E}">
        <p14:creationId xmlns:p14="http://schemas.microsoft.com/office/powerpoint/2010/main" val="204677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9544B-DE03-4D46-8C9F-E1DFD1B0898A}"/>
              </a:ext>
            </a:extLst>
          </p:cNvPr>
          <p:cNvSpPr>
            <a:spLocks noGrp="1"/>
          </p:cNvSpPr>
          <p:nvPr>
            <p:ph type="title"/>
          </p:nvPr>
        </p:nvSpPr>
        <p:spPr>
          <a:xfrm>
            <a:off x="458724" y="238912"/>
            <a:ext cx="11274552" cy="451231"/>
          </a:xfrm>
        </p:spPr>
        <p:txBody>
          <a:bodyPr/>
          <a:lstStyle/>
          <a:p>
            <a:r>
              <a:rPr lang="en-US" dirty="0"/>
              <a:t>Four Key Technology Drivers Smart Home</a:t>
            </a:r>
          </a:p>
        </p:txBody>
      </p:sp>
      <p:graphicFrame>
        <p:nvGraphicFramePr>
          <p:cNvPr id="3" name="Table 39">
            <a:extLst>
              <a:ext uri="{FF2B5EF4-FFF2-40B4-BE49-F238E27FC236}">
                <a16:creationId xmlns:a16="http://schemas.microsoft.com/office/drawing/2014/main" xmlns="" id="{D02F87DB-73E2-432A-9563-761B1BD35B6B}"/>
              </a:ext>
            </a:extLst>
          </p:cNvPr>
          <p:cNvGraphicFramePr>
            <a:graphicFrameLocks noGrp="1"/>
          </p:cNvGraphicFramePr>
          <p:nvPr>
            <p:extLst>
              <p:ext uri="{D42A27DB-BD31-4B8C-83A1-F6EECF244321}">
                <p14:modId xmlns:p14="http://schemas.microsoft.com/office/powerpoint/2010/main" val="3921856242"/>
              </p:ext>
            </p:extLst>
          </p:nvPr>
        </p:nvGraphicFramePr>
        <p:xfrm>
          <a:off x="542925" y="4163243"/>
          <a:ext cx="11274552" cy="1920240"/>
        </p:xfrm>
        <a:graphic>
          <a:graphicData uri="http://schemas.openxmlformats.org/drawingml/2006/table">
            <a:tbl>
              <a:tblPr firstRow="1" bandRow="1">
                <a:tableStyleId>{6E25E649-3F16-4E02-A733-19D2CDBF48F0}</a:tableStyleId>
              </a:tblPr>
              <a:tblGrid>
                <a:gridCol w="2818638">
                  <a:extLst>
                    <a:ext uri="{9D8B030D-6E8A-4147-A177-3AD203B41FA5}">
                      <a16:colId xmlns:a16="http://schemas.microsoft.com/office/drawing/2014/main" xmlns="" val="1688826825"/>
                    </a:ext>
                  </a:extLst>
                </a:gridCol>
                <a:gridCol w="2818638">
                  <a:extLst>
                    <a:ext uri="{9D8B030D-6E8A-4147-A177-3AD203B41FA5}">
                      <a16:colId xmlns:a16="http://schemas.microsoft.com/office/drawing/2014/main" xmlns="" val="3048204171"/>
                    </a:ext>
                  </a:extLst>
                </a:gridCol>
                <a:gridCol w="2818638">
                  <a:extLst>
                    <a:ext uri="{9D8B030D-6E8A-4147-A177-3AD203B41FA5}">
                      <a16:colId xmlns:a16="http://schemas.microsoft.com/office/drawing/2014/main" xmlns="" val="4120186385"/>
                    </a:ext>
                  </a:extLst>
                </a:gridCol>
                <a:gridCol w="2818638">
                  <a:extLst>
                    <a:ext uri="{9D8B030D-6E8A-4147-A177-3AD203B41FA5}">
                      <a16:colId xmlns:a16="http://schemas.microsoft.com/office/drawing/2014/main" xmlns="" val="877371008"/>
                    </a:ext>
                  </a:extLst>
                </a:gridCol>
              </a:tblGrid>
              <a:tr h="370840">
                <a:tc>
                  <a:txBody>
                    <a:bodyPr/>
                    <a:lstStyle/>
                    <a:p>
                      <a:pPr algn="l"/>
                      <a:r>
                        <a:rPr lang="en-US" sz="1200" b="1" dirty="0">
                          <a:solidFill>
                            <a:srgbClr val="002856"/>
                          </a:solidFill>
                        </a:rPr>
                        <a:t>Requires</a:t>
                      </a:r>
                      <a:r>
                        <a:rPr lang="en-US" sz="1200" b="0" dirty="0">
                          <a:solidFill>
                            <a:srgbClr val="002856"/>
                          </a:solidFill>
                        </a:rPr>
                        <a:t> selected </a:t>
                      </a:r>
                      <a:r>
                        <a:rPr lang="en-US" altLang="zh-CN" sz="1200" b="0" dirty="0">
                          <a:solidFill>
                            <a:srgbClr val="002856"/>
                          </a:solidFill>
                        </a:rPr>
                        <a:t>connectivity chips</a:t>
                      </a:r>
                      <a:endParaRPr lang="en-US" sz="1200" b="0" dirty="0">
                        <a:solidFill>
                          <a:srgbClr val="002856"/>
                        </a:solidFill>
                      </a:endParaRPr>
                    </a:p>
                  </a:txBody>
                  <a:tcPr>
                    <a:lnL>
                      <a:noFill/>
                    </a:lnL>
                    <a:lnR w="9525" cap="flat" cmpd="sng" algn="ctr">
                      <a:solidFill>
                        <a:schemeClr val="bg1">
                          <a:lumMod val="65000"/>
                        </a:schemeClr>
                      </a:solidFill>
                      <a:prstDash val="solid"/>
                      <a:round/>
                      <a:headEnd type="none" w="med" len="med"/>
                      <a:tailEnd type="none" w="med" len="med"/>
                    </a:lnR>
                    <a:lnT w="254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Requires </a:t>
                      </a:r>
                      <a:r>
                        <a:rPr lang="en-US" sz="1200" b="0" dirty="0">
                          <a:solidFill>
                            <a:srgbClr val="002856"/>
                          </a:solidFill>
                        </a:rPr>
                        <a:t>various types of sensors (image, acoustics, environment, etc.)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254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Requires </a:t>
                      </a:r>
                      <a:r>
                        <a:rPr lang="en-US" sz="1200" b="0" dirty="0">
                          <a:solidFill>
                            <a:srgbClr val="002856"/>
                          </a:solidFill>
                        </a:rPr>
                        <a:t>embedded AI accelerator chips </a:t>
                      </a:r>
                      <a:r>
                        <a:rPr lang="en-US" altLang="zh-CN" sz="1200" b="0" dirty="0">
                          <a:solidFill>
                            <a:srgbClr val="002856"/>
                          </a:solidFill>
                        </a:rPr>
                        <a:t>or integrated AI capabilities</a:t>
                      </a:r>
                      <a:endParaRPr lang="en-US" sz="1200" b="0" dirty="0">
                        <a:solidFill>
                          <a:srgbClr val="00285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254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Requires </a:t>
                      </a:r>
                      <a:r>
                        <a:rPr lang="en-US" sz="1200" b="0" dirty="0">
                          <a:solidFill>
                            <a:srgbClr val="002856"/>
                          </a:solidFill>
                        </a:rPr>
                        <a:t>user-friendly and easy control human-machine interface</a:t>
                      </a:r>
                    </a:p>
                  </a:txBody>
                  <a:tcPr>
                    <a:lnL w="9525" cap="flat" cmpd="sng" algn="ctr">
                      <a:solidFill>
                        <a:schemeClr val="bg1">
                          <a:lumMod val="65000"/>
                        </a:schemeClr>
                      </a:solidFill>
                      <a:prstDash val="solid"/>
                      <a:round/>
                      <a:headEnd type="none" w="med" len="med"/>
                      <a:tailEnd type="none" w="med" len="med"/>
                    </a:lnL>
                    <a:lnR>
                      <a:noFill/>
                    </a:lnR>
                    <a:lnT w="25400" cmpd="sng">
                      <a:noFill/>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421579053"/>
                  </a:ext>
                </a:extLst>
              </a:tr>
              <a:tr h="370840">
                <a:tc>
                  <a:txBody>
                    <a:bodyPr/>
                    <a:lstStyle/>
                    <a:p>
                      <a:pPr algn="l"/>
                      <a:r>
                        <a:rPr lang="en-US" sz="1200" b="1" dirty="0">
                          <a:solidFill>
                            <a:srgbClr val="002856"/>
                          </a:solidFill>
                        </a:rPr>
                        <a:t>Enables</a:t>
                      </a:r>
                      <a:r>
                        <a:rPr lang="en-US" sz="1200" b="0" dirty="0">
                          <a:solidFill>
                            <a:srgbClr val="002856"/>
                          </a:solidFill>
                        </a:rPr>
                        <a:t> wired/wireless link with the control center or service platform</a:t>
                      </a:r>
                    </a:p>
                  </a:txBody>
                  <a:tcPr>
                    <a:lnL>
                      <a:noFill/>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Enables </a:t>
                      </a:r>
                      <a:r>
                        <a:rPr lang="en-US" sz="1200" b="0" dirty="0">
                          <a:solidFill>
                            <a:srgbClr val="002856"/>
                          </a:solidFill>
                        </a:rPr>
                        <a:t>automatic discovery of user demand and device status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Enables </a:t>
                      </a:r>
                      <a:r>
                        <a:rPr lang="en-US" sz="1200" b="0" dirty="0">
                          <a:solidFill>
                            <a:srgbClr val="002856"/>
                          </a:solidFill>
                        </a:rPr>
                        <a:t>on-device a</a:t>
                      </a:r>
                      <a:r>
                        <a:rPr lang="en-US" altLang="zh-CN" sz="1200" b="0" dirty="0">
                          <a:solidFill>
                            <a:srgbClr val="002856"/>
                          </a:solidFill>
                        </a:rPr>
                        <a:t>utonomous </a:t>
                      </a:r>
                      <a:r>
                        <a:rPr lang="en-US" sz="1200" b="0" dirty="0">
                          <a:solidFill>
                            <a:srgbClr val="002856"/>
                          </a:solidFill>
                        </a:rPr>
                        <a:t>decision-making </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a:solidFill>
                            <a:srgbClr val="002856"/>
                          </a:solidFill>
                        </a:rPr>
                        <a:t>Enables </a:t>
                      </a:r>
                      <a:r>
                        <a:rPr lang="en-US" sz="1200" b="0" dirty="0">
                          <a:solidFill>
                            <a:srgbClr val="002856"/>
                          </a:solidFill>
                        </a:rPr>
                        <a:t>voice, gesture and various types of interaction capabilities</a:t>
                      </a:r>
                    </a:p>
                  </a:txBody>
                  <a:tcPr>
                    <a:lnL w="9525" cap="flat" cmpd="sng" algn="ctr">
                      <a:solidFill>
                        <a:schemeClr val="bg1">
                          <a:lumMod val="65000"/>
                        </a:schemeClr>
                      </a:solidFill>
                      <a:prstDash val="solid"/>
                      <a:round/>
                      <a:headEnd type="none" w="med" len="med"/>
                      <a:tailEnd type="none" w="med" len="med"/>
                    </a:lnL>
                    <a:lnR>
                      <a:noFill/>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621268802"/>
                  </a:ext>
                </a:extLst>
              </a:tr>
              <a:tr h="0">
                <a:tc>
                  <a:txBody>
                    <a:bodyPr/>
                    <a:lstStyle/>
                    <a:p>
                      <a:pPr algn="l"/>
                      <a:r>
                        <a:rPr lang="en-US" sz="1200" b="0" dirty="0">
                          <a:solidFill>
                            <a:srgbClr val="002856"/>
                          </a:solidFill>
                        </a:rPr>
                        <a:t>Realizes remote-control capabilities through instructions on mobile apps or control panel. Allows the data transmission to cloud for analytics to improve the user experience.</a:t>
                      </a:r>
                    </a:p>
                  </a:txBody>
                  <a:tcPr>
                    <a:lnL>
                      <a:noFill/>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l"/>
                      <a:r>
                        <a:rPr lang="en-US" sz="1200" b="0" dirty="0">
                          <a:solidFill>
                            <a:srgbClr val="002856"/>
                          </a:solidFill>
                        </a:rPr>
                        <a:t>Collects user relevant data to get situational awareness for user demand analytics. </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rgbClr val="002856"/>
                          </a:solidFill>
                        </a:rPr>
                        <a:t>Realizes real-time operations and interactions in the edge device. Reduces the dependence on cloud to save the operational cost. </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l"/>
                      <a:r>
                        <a:rPr lang="en-US" sz="1200" b="0" dirty="0">
                          <a:solidFill>
                            <a:srgbClr val="002856"/>
                          </a:solidFill>
                        </a:rPr>
                        <a:t>Improves the user experience and reduces the technical barriers on smart home operation. </a:t>
                      </a:r>
                    </a:p>
                  </a:txBody>
                  <a:tcPr>
                    <a:lnL w="9525" cap="flat" cmpd="sng" algn="ctr">
                      <a:solidFill>
                        <a:schemeClr val="bg1">
                          <a:lumMod val="65000"/>
                        </a:schemeClr>
                      </a:solidFill>
                      <a:prstDash val="solid"/>
                      <a:round/>
                      <a:headEnd type="none" w="med" len="med"/>
                      <a:tailEnd type="none" w="med" len="med"/>
                    </a:lnL>
                    <a:lnR>
                      <a:noFill/>
                    </a:lnR>
                    <a:lnT w="9525" cap="flat" cmpd="sng" algn="ctr">
                      <a:solidFill>
                        <a:schemeClr val="bg1">
                          <a:lumMod val="6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3954144372"/>
                  </a:ext>
                </a:extLst>
              </a:tr>
            </a:tbl>
          </a:graphicData>
        </a:graphic>
      </p:graphicFrame>
      <p:grpSp>
        <p:nvGrpSpPr>
          <p:cNvPr id="4" name="Group 3">
            <a:extLst>
              <a:ext uri="{FF2B5EF4-FFF2-40B4-BE49-F238E27FC236}">
                <a16:creationId xmlns:a16="http://schemas.microsoft.com/office/drawing/2014/main" xmlns="" id="{5687D1B6-6EFB-46CA-A9BD-867C917D1B28}"/>
              </a:ext>
            </a:extLst>
          </p:cNvPr>
          <p:cNvGrpSpPr/>
          <p:nvPr/>
        </p:nvGrpSpPr>
        <p:grpSpPr>
          <a:xfrm>
            <a:off x="955833" y="1395457"/>
            <a:ext cx="1899996" cy="1899996"/>
            <a:chOff x="457622" y="1508901"/>
            <a:chExt cx="1899996" cy="1899996"/>
          </a:xfrm>
        </p:grpSpPr>
        <p:grpSp>
          <p:nvGrpSpPr>
            <p:cNvPr id="5" name="Group 4">
              <a:extLst>
                <a:ext uri="{FF2B5EF4-FFF2-40B4-BE49-F238E27FC236}">
                  <a16:creationId xmlns:a16="http://schemas.microsoft.com/office/drawing/2014/main" xmlns="" id="{2D1936A8-C3E2-4263-B72F-520CAC04D8E0}"/>
                </a:ext>
              </a:extLst>
            </p:cNvPr>
            <p:cNvGrpSpPr/>
            <p:nvPr/>
          </p:nvGrpSpPr>
          <p:grpSpPr>
            <a:xfrm>
              <a:off x="457622" y="1508901"/>
              <a:ext cx="1899996" cy="1899996"/>
              <a:chOff x="867089" y="2479002"/>
              <a:chExt cx="1899996" cy="1899996"/>
            </a:xfrm>
          </p:grpSpPr>
          <p:sp>
            <p:nvSpPr>
              <p:cNvPr id="7" name="TextBox 6">
                <a:extLst>
                  <a:ext uri="{FF2B5EF4-FFF2-40B4-BE49-F238E27FC236}">
                    <a16:creationId xmlns:a16="http://schemas.microsoft.com/office/drawing/2014/main" xmlns="" id="{77608617-0D16-4593-886C-9D18F0722A04}"/>
                  </a:ext>
                </a:extLst>
              </p:cNvPr>
              <p:cNvSpPr txBox="1"/>
              <p:nvPr/>
            </p:nvSpPr>
            <p:spPr>
              <a:xfrm>
                <a:off x="1220187" y="3370278"/>
                <a:ext cx="1193800" cy="215900"/>
              </a:xfrm>
              <a:prstGeom prst="rect">
                <a:avLst/>
              </a:prstGeom>
            </p:spPr>
            <p:txBody>
              <a:bodyPr wrap="none"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Connectivity</a:t>
                </a:r>
              </a:p>
            </p:txBody>
          </p:sp>
          <p:sp>
            <p:nvSpPr>
              <p:cNvPr id="9" name="Freeform 34">
                <a:extLst>
                  <a:ext uri="{FF2B5EF4-FFF2-40B4-BE49-F238E27FC236}">
                    <a16:creationId xmlns:a16="http://schemas.microsoft.com/office/drawing/2014/main" xmlns="" id="{3257CAD5-1350-40A8-A97F-2FA2A7F31772}"/>
                  </a:ext>
                </a:extLst>
              </p:cNvPr>
              <p:cNvSpPr/>
              <p:nvPr/>
            </p:nvSpPr>
            <p:spPr>
              <a:xfrm>
                <a:off x="867089" y="2479002"/>
                <a:ext cx="1899996" cy="1899996"/>
              </a:xfrm>
              <a:custGeom>
                <a:avLst/>
                <a:gdLst/>
                <a:ahLst/>
                <a:cxnLst/>
                <a:rect l="l" t="t" r="r" b="b"/>
                <a:pathLst>
                  <a:path w="1899996" h="1899996">
                    <a:moveTo>
                      <a:pt x="949998" y="1899996"/>
                    </a:moveTo>
                    <a:cubicBezTo>
                      <a:pt x="1474661" y="1899996"/>
                      <a:pt x="1899997" y="1474673"/>
                      <a:pt x="1899997" y="949998"/>
                    </a:cubicBezTo>
                    <a:cubicBezTo>
                      <a:pt x="1899997"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6" name="TextBox 5">
              <a:extLst>
                <a:ext uri="{FF2B5EF4-FFF2-40B4-BE49-F238E27FC236}">
                  <a16:creationId xmlns:a16="http://schemas.microsoft.com/office/drawing/2014/main" xmlns="" id="{4A50DB88-2AD1-4372-AF33-EA158623C944}"/>
                </a:ext>
              </a:extLst>
            </p:cNvPr>
            <p:cNvSpPr txBox="1"/>
            <p:nvPr/>
          </p:nvSpPr>
          <p:spPr>
            <a:xfrm flipH="1">
              <a:off x="1243103" y="15486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1</a:t>
              </a:r>
            </a:p>
          </p:txBody>
        </p:sp>
      </p:grpSp>
      <p:grpSp>
        <p:nvGrpSpPr>
          <p:cNvPr id="10" name="Group 9">
            <a:extLst>
              <a:ext uri="{FF2B5EF4-FFF2-40B4-BE49-F238E27FC236}">
                <a16:creationId xmlns:a16="http://schemas.microsoft.com/office/drawing/2014/main" xmlns="" id="{80A2A7FC-AE00-43C4-902F-462844A444FD}"/>
              </a:ext>
            </a:extLst>
          </p:cNvPr>
          <p:cNvGrpSpPr/>
          <p:nvPr/>
        </p:nvGrpSpPr>
        <p:grpSpPr>
          <a:xfrm>
            <a:off x="3787609" y="1384430"/>
            <a:ext cx="1899996" cy="1899996"/>
            <a:chOff x="3634715" y="1508901"/>
            <a:chExt cx="1899996" cy="1899996"/>
          </a:xfrm>
        </p:grpSpPr>
        <p:grpSp>
          <p:nvGrpSpPr>
            <p:cNvPr id="11" name="Group 10">
              <a:extLst>
                <a:ext uri="{FF2B5EF4-FFF2-40B4-BE49-F238E27FC236}">
                  <a16:creationId xmlns:a16="http://schemas.microsoft.com/office/drawing/2014/main" xmlns="" id="{8417693F-0A9F-4D3E-96ED-2621AE55C093}"/>
                </a:ext>
              </a:extLst>
            </p:cNvPr>
            <p:cNvGrpSpPr/>
            <p:nvPr/>
          </p:nvGrpSpPr>
          <p:grpSpPr>
            <a:xfrm>
              <a:off x="3634715" y="1508901"/>
              <a:ext cx="1899996" cy="1899996"/>
              <a:chOff x="3558120" y="2479002"/>
              <a:chExt cx="1899996" cy="1899996"/>
            </a:xfrm>
          </p:grpSpPr>
          <p:sp>
            <p:nvSpPr>
              <p:cNvPr id="13" name="TextBox 12">
                <a:extLst>
                  <a:ext uri="{FF2B5EF4-FFF2-40B4-BE49-F238E27FC236}">
                    <a16:creationId xmlns:a16="http://schemas.microsoft.com/office/drawing/2014/main" xmlns="" id="{ECEF8F9F-FDF8-40FB-8833-CCD0942A2868}"/>
                  </a:ext>
                </a:extLst>
              </p:cNvPr>
              <p:cNvSpPr txBox="1"/>
              <p:nvPr/>
            </p:nvSpPr>
            <p:spPr>
              <a:xfrm>
                <a:off x="3895787" y="3363160"/>
                <a:ext cx="1276350" cy="253546"/>
              </a:xfrm>
              <a:prstGeom prst="rect">
                <a:avLst/>
              </a:prstGeom>
            </p:spPr>
            <p:txBody>
              <a:bodyPr wrap="none" lIns="0" tIns="0" rIns="0" bIns="0" anchor="t"/>
              <a:lstStyle/>
              <a:p>
                <a:pPr algn="ctr"/>
                <a:r>
                  <a:rPr lang="en-US" altLang="zh-CN" sz="1600" b="1" dirty="0">
                    <a:solidFill>
                      <a:srgbClr val="000000"/>
                    </a:solidFill>
                    <a:latin typeface="Arial" panose="020B0604020202020204" pitchFamily="34" charset="0"/>
                    <a:cs typeface="Arial" panose="020B0604020202020204" pitchFamily="34" charset="0"/>
                  </a:rPr>
                  <a:t>Sensors</a:t>
                </a:r>
                <a:endParaRPr lang="en-US" sz="1600" b="1" dirty="0">
                  <a:solidFill>
                    <a:srgbClr val="000000"/>
                  </a:solidFill>
                  <a:latin typeface="Arial" panose="020B0604020202020204" pitchFamily="34" charset="0"/>
                  <a:cs typeface="Arial" panose="020B0604020202020204" pitchFamily="34" charset="0"/>
                </a:endParaRPr>
              </a:p>
            </p:txBody>
          </p:sp>
          <p:sp>
            <p:nvSpPr>
              <p:cNvPr id="14" name="Freeform 36">
                <a:extLst>
                  <a:ext uri="{FF2B5EF4-FFF2-40B4-BE49-F238E27FC236}">
                    <a16:creationId xmlns:a16="http://schemas.microsoft.com/office/drawing/2014/main" xmlns="" id="{7D43AFD2-4BC6-4E87-A60D-6D60611939CC}"/>
                  </a:ext>
                </a:extLst>
              </p:cNvPr>
              <p:cNvSpPr/>
              <p:nvPr/>
            </p:nvSpPr>
            <p:spPr>
              <a:xfrm>
                <a:off x="3558120" y="2479002"/>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12" name="TextBox 11">
              <a:extLst>
                <a:ext uri="{FF2B5EF4-FFF2-40B4-BE49-F238E27FC236}">
                  <a16:creationId xmlns:a16="http://schemas.microsoft.com/office/drawing/2014/main" xmlns="" id="{A90FB629-0EEC-4958-9886-ADDC82855C43}"/>
                </a:ext>
              </a:extLst>
            </p:cNvPr>
            <p:cNvSpPr txBox="1"/>
            <p:nvPr/>
          </p:nvSpPr>
          <p:spPr>
            <a:xfrm flipH="1">
              <a:off x="4459579" y="1547409"/>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2</a:t>
              </a:r>
            </a:p>
          </p:txBody>
        </p:sp>
      </p:grpSp>
      <p:grpSp>
        <p:nvGrpSpPr>
          <p:cNvPr id="28" name="Group 27">
            <a:extLst>
              <a:ext uri="{FF2B5EF4-FFF2-40B4-BE49-F238E27FC236}">
                <a16:creationId xmlns:a16="http://schemas.microsoft.com/office/drawing/2014/main" xmlns="" id="{B134AEE6-D6DD-403A-A9BE-FB95BFBB1810}"/>
              </a:ext>
            </a:extLst>
          </p:cNvPr>
          <p:cNvGrpSpPr/>
          <p:nvPr/>
        </p:nvGrpSpPr>
        <p:grpSpPr>
          <a:xfrm>
            <a:off x="6619385" y="1384430"/>
            <a:ext cx="1899996" cy="1899996"/>
            <a:chOff x="6811808" y="1508255"/>
            <a:chExt cx="1899996" cy="1899996"/>
          </a:xfrm>
        </p:grpSpPr>
        <p:grpSp>
          <p:nvGrpSpPr>
            <p:cNvPr id="29" name="Group 28">
              <a:extLst>
                <a:ext uri="{FF2B5EF4-FFF2-40B4-BE49-F238E27FC236}">
                  <a16:creationId xmlns:a16="http://schemas.microsoft.com/office/drawing/2014/main" xmlns="" id="{8AA7D9E9-32D4-4204-8E3A-21EB12EF2814}"/>
                </a:ext>
              </a:extLst>
            </p:cNvPr>
            <p:cNvGrpSpPr/>
            <p:nvPr/>
          </p:nvGrpSpPr>
          <p:grpSpPr>
            <a:xfrm>
              <a:off x="6811808" y="1508255"/>
              <a:ext cx="1899996" cy="1899996"/>
              <a:chOff x="6833182" y="2479002"/>
              <a:chExt cx="1899996" cy="1899996"/>
            </a:xfrm>
          </p:grpSpPr>
          <p:sp>
            <p:nvSpPr>
              <p:cNvPr id="31" name="TextBox 30">
                <a:extLst>
                  <a:ext uri="{FF2B5EF4-FFF2-40B4-BE49-F238E27FC236}">
                    <a16:creationId xmlns:a16="http://schemas.microsoft.com/office/drawing/2014/main" xmlns="" id="{3C1CFA3B-E543-40BD-BEEC-4056027728E9}"/>
                  </a:ext>
                </a:extLst>
              </p:cNvPr>
              <p:cNvSpPr txBox="1"/>
              <p:nvPr/>
            </p:nvSpPr>
            <p:spPr>
              <a:xfrm>
                <a:off x="7120016" y="3420376"/>
                <a:ext cx="1375189" cy="186187"/>
              </a:xfrm>
              <a:prstGeom prst="rect">
                <a:avLst/>
              </a:prstGeom>
            </p:spPr>
            <p:txBody>
              <a:bodyPr lIns="0" tIns="0" rIns="0" bIns="0" anchor="t"/>
              <a:lstStyle/>
              <a:p>
                <a:pPr marL="0" indent="0" algn="ctr">
                  <a:lnSpc>
                    <a:spcPts val="1700"/>
                  </a:lnSpc>
                </a:pPr>
                <a:r>
                  <a:rPr lang="en-US" sz="1600" b="1" dirty="0">
                    <a:solidFill>
                      <a:srgbClr val="000000"/>
                    </a:solidFill>
                    <a:latin typeface="Arial" panose="020B0604020202020204" pitchFamily="34" charset="0"/>
                    <a:cs typeface="Arial" panose="020B0604020202020204" pitchFamily="34" charset="0"/>
                  </a:rPr>
                  <a:t>Embedded AI</a:t>
                </a:r>
              </a:p>
            </p:txBody>
          </p:sp>
          <p:sp>
            <p:nvSpPr>
              <p:cNvPr id="33" name="Freeform 39">
                <a:extLst>
                  <a:ext uri="{FF2B5EF4-FFF2-40B4-BE49-F238E27FC236}">
                    <a16:creationId xmlns:a16="http://schemas.microsoft.com/office/drawing/2014/main" xmlns="" id="{83675D71-909D-4F3B-ADF2-998EB6E23D46}"/>
                  </a:ext>
                </a:extLst>
              </p:cNvPr>
              <p:cNvSpPr/>
              <p:nvPr/>
            </p:nvSpPr>
            <p:spPr>
              <a:xfrm>
                <a:off x="6833182" y="2479002"/>
                <a:ext cx="1899996" cy="1899996"/>
              </a:xfrm>
              <a:custGeom>
                <a:avLst/>
                <a:gdLst/>
                <a:ahLst/>
                <a:cxnLst/>
                <a:rect l="l" t="t" r="r" b="b"/>
                <a:pathLst>
                  <a:path w="1899996" h="1899996">
                    <a:moveTo>
                      <a:pt x="949998" y="1899996"/>
                    </a:moveTo>
                    <a:cubicBezTo>
                      <a:pt x="1474660" y="1899996"/>
                      <a:pt x="1899996" y="1474673"/>
                      <a:pt x="1899996" y="949998"/>
                    </a:cubicBezTo>
                    <a:cubicBezTo>
                      <a:pt x="1899996" y="425336"/>
                      <a:pt x="1474660" y="0"/>
                      <a:pt x="949998" y="0"/>
                    </a:cubicBezTo>
                    <a:cubicBezTo>
                      <a:pt x="425335" y="0"/>
                      <a:pt x="0" y="425336"/>
                      <a:pt x="0" y="949998"/>
                    </a:cubicBezTo>
                    <a:cubicBezTo>
                      <a:pt x="0" y="1474673"/>
                      <a:pt x="425335" y="1899996"/>
                      <a:pt x="949998" y="1899996"/>
                    </a:cubicBezTo>
                    <a:close/>
                  </a:path>
                </a:pathLst>
              </a:custGeom>
              <a:noFill/>
              <a:ln w="127000" cap="sq">
                <a:solidFill>
                  <a:srgbClr val="002856"/>
                </a:solidFill>
              </a:ln>
            </p:spPr>
          </p:sp>
        </p:grpSp>
        <p:sp>
          <p:nvSpPr>
            <p:cNvPr id="30" name="TextBox 29">
              <a:extLst>
                <a:ext uri="{FF2B5EF4-FFF2-40B4-BE49-F238E27FC236}">
                  <a16:creationId xmlns:a16="http://schemas.microsoft.com/office/drawing/2014/main" xmlns="" id="{0CF14F57-EC87-430C-ADF3-47E6E47FAEB0}"/>
                </a:ext>
              </a:extLst>
            </p:cNvPr>
            <p:cNvSpPr txBox="1"/>
            <p:nvPr/>
          </p:nvSpPr>
          <p:spPr>
            <a:xfrm flipH="1">
              <a:off x="7595842" y="15387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3</a:t>
              </a:r>
            </a:p>
          </p:txBody>
        </p:sp>
      </p:grpSp>
      <p:grpSp>
        <p:nvGrpSpPr>
          <p:cNvPr id="40" name="Group 39">
            <a:extLst>
              <a:ext uri="{FF2B5EF4-FFF2-40B4-BE49-F238E27FC236}">
                <a16:creationId xmlns:a16="http://schemas.microsoft.com/office/drawing/2014/main" xmlns="" id="{ADC8812A-7F60-4188-A325-E487A2BC348B}"/>
              </a:ext>
            </a:extLst>
          </p:cNvPr>
          <p:cNvGrpSpPr/>
          <p:nvPr/>
        </p:nvGrpSpPr>
        <p:grpSpPr>
          <a:xfrm>
            <a:off x="4661851" y="3250161"/>
            <a:ext cx="203200" cy="872954"/>
            <a:chOff x="4772089" y="1680969"/>
            <a:chExt cx="203200" cy="872954"/>
          </a:xfrm>
        </p:grpSpPr>
        <p:grpSp>
          <p:nvGrpSpPr>
            <p:cNvPr id="41" name="Group 40">
              <a:extLst>
                <a:ext uri="{FF2B5EF4-FFF2-40B4-BE49-F238E27FC236}">
                  <a16:creationId xmlns:a16="http://schemas.microsoft.com/office/drawing/2014/main" xmlns="" id="{21EFBC7F-9C4C-4556-BA72-AB1AF127C797}"/>
                </a:ext>
              </a:extLst>
            </p:cNvPr>
            <p:cNvGrpSpPr/>
            <p:nvPr/>
          </p:nvGrpSpPr>
          <p:grpSpPr>
            <a:xfrm>
              <a:off x="4772089" y="1878727"/>
              <a:ext cx="203200" cy="675196"/>
              <a:chOff x="3406573" y="1832978"/>
              <a:chExt cx="203200" cy="675196"/>
            </a:xfrm>
          </p:grpSpPr>
          <p:cxnSp>
            <p:nvCxnSpPr>
              <p:cNvPr id="43" name="Connector 51">
                <a:extLst>
                  <a:ext uri="{FF2B5EF4-FFF2-40B4-BE49-F238E27FC236}">
                    <a16:creationId xmlns:a16="http://schemas.microsoft.com/office/drawing/2014/main" xmlns="" id="{81062D01-8510-4543-81C5-F5DC5F32AFB8}"/>
                  </a:ext>
                </a:extLst>
              </p:cNvPr>
              <p:cNvCxnSpPr/>
              <p:nvPr/>
            </p:nvCxnSpPr>
            <p:spPr>
              <a:xfrm flipV="1">
                <a:off x="3508173" y="1832978"/>
                <a:ext cx="0" cy="471996"/>
              </a:xfrm>
              <a:prstGeom prst="line">
                <a:avLst/>
              </a:prstGeom>
              <a:noFill/>
              <a:ln w="38100" cap="sq">
                <a:solidFill>
                  <a:srgbClr val="002856"/>
                </a:solidFill>
                <a:prstDash val="sysDash"/>
              </a:ln>
            </p:spPr>
          </p:cxnSp>
          <p:sp>
            <p:nvSpPr>
              <p:cNvPr id="44" name="Freeform 52">
                <a:extLst>
                  <a:ext uri="{FF2B5EF4-FFF2-40B4-BE49-F238E27FC236}">
                    <a16:creationId xmlns:a16="http://schemas.microsoft.com/office/drawing/2014/main" xmlns="" id="{6E2462D5-ED6F-4725-85FE-99248330FFB4}"/>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45" name="Freeform 53">
                <a:extLst>
                  <a:ext uri="{FF2B5EF4-FFF2-40B4-BE49-F238E27FC236}">
                    <a16:creationId xmlns:a16="http://schemas.microsoft.com/office/drawing/2014/main" xmlns="" id="{044D0DF6-8C35-4AE1-99D7-A1A725450D09}"/>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42" name="Freeform 47">
              <a:extLst>
                <a:ext uri="{FF2B5EF4-FFF2-40B4-BE49-F238E27FC236}">
                  <a16:creationId xmlns:a16="http://schemas.microsoft.com/office/drawing/2014/main" xmlns="" id="{44A6EC27-7880-4DC4-89DD-C1691E839467}"/>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grpSp>
        <p:nvGrpSpPr>
          <p:cNvPr id="46" name="Group 45">
            <a:extLst>
              <a:ext uri="{FF2B5EF4-FFF2-40B4-BE49-F238E27FC236}">
                <a16:creationId xmlns:a16="http://schemas.microsoft.com/office/drawing/2014/main" xmlns="" id="{C727FCE9-0D3E-4174-A751-BA395AD652A3}"/>
              </a:ext>
            </a:extLst>
          </p:cNvPr>
          <p:cNvGrpSpPr/>
          <p:nvPr/>
        </p:nvGrpSpPr>
        <p:grpSpPr>
          <a:xfrm>
            <a:off x="1814463" y="3250161"/>
            <a:ext cx="203200" cy="872954"/>
            <a:chOff x="4772089" y="1680969"/>
            <a:chExt cx="203200" cy="872954"/>
          </a:xfrm>
        </p:grpSpPr>
        <p:grpSp>
          <p:nvGrpSpPr>
            <p:cNvPr id="47" name="Group 46">
              <a:extLst>
                <a:ext uri="{FF2B5EF4-FFF2-40B4-BE49-F238E27FC236}">
                  <a16:creationId xmlns:a16="http://schemas.microsoft.com/office/drawing/2014/main" xmlns="" id="{89497A1F-C649-4D3A-B356-D6BEE253B785}"/>
                </a:ext>
              </a:extLst>
            </p:cNvPr>
            <p:cNvGrpSpPr/>
            <p:nvPr/>
          </p:nvGrpSpPr>
          <p:grpSpPr>
            <a:xfrm>
              <a:off x="4772089" y="1878727"/>
              <a:ext cx="203200" cy="675196"/>
              <a:chOff x="3406573" y="1832978"/>
              <a:chExt cx="203200" cy="675196"/>
            </a:xfrm>
          </p:grpSpPr>
          <p:cxnSp>
            <p:nvCxnSpPr>
              <p:cNvPr id="49" name="Connector 51">
                <a:extLst>
                  <a:ext uri="{FF2B5EF4-FFF2-40B4-BE49-F238E27FC236}">
                    <a16:creationId xmlns:a16="http://schemas.microsoft.com/office/drawing/2014/main" xmlns="" id="{22AA860B-72CB-4CB7-91DC-5D2CE4AE5CA6}"/>
                  </a:ext>
                </a:extLst>
              </p:cNvPr>
              <p:cNvCxnSpPr/>
              <p:nvPr/>
            </p:nvCxnSpPr>
            <p:spPr>
              <a:xfrm flipV="1">
                <a:off x="3508173" y="1832978"/>
                <a:ext cx="0" cy="471996"/>
              </a:xfrm>
              <a:prstGeom prst="line">
                <a:avLst/>
              </a:prstGeom>
              <a:noFill/>
              <a:ln w="38100" cap="sq">
                <a:solidFill>
                  <a:srgbClr val="002856"/>
                </a:solidFill>
                <a:prstDash val="sysDash"/>
              </a:ln>
            </p:spPr>
          </p:cxnSp>
          <p:sp>
            <p:nvSpPr>
              <p:cNvPr id="50" name="Freeform 52">
                <a:extLst>
                  <a:ext uri="{FF2B5EF4-FFF2-40B4-BE49-F238E27FC236}">
                    <a16:creationId xmlns:a16="http://schemas.microsoft.com/office/drawing/2014/main" xmlns="" id="{26340995-27F3-412A-8D82-428777B94041}"/>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51" name="Freeform 53">
                <a:extLst>
                  <a:ext uri="{FF2B5EF4-FFF2-40B4-BE49-F238E27FC236}">
                    <a16:creationId xmlns:a16="http://schemas.microsoft.com/office/drawing/2014/main" xmlns="" id="{50CFD3BD-9AB1-42E2-A8A4-94479192FDCC}"/>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48" name="Freeform 47">
              <a:extLst>
                <a:ext uri="{FF2B5EF4-FFF2-40B4-BE49-F238E27FC236}">
                  <a16:creationId xmlns:a16="http://schemas.microsoft.com/office/drawing/2014/main" xmlns="" id="{B1DE54C1-6E5E-4E55-8439-EB7B4B90AF71}"/>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grpSp>
        <p:nvGrpSpPr>
          <p:cNvPr id="58" name="Group 57">
            <a:extLst>
              <a:ext uri="{FF2B5EF4-FFF2-40B4-BE49-F238E27FC236}">
                <a16:creationId xmlns:a16="http://schemas.microsoft.com/office/drawing/2014/main" xmlns="" id="{E24FA576-7043-46D1-9C1A-9B7527B5072C}"/>
              </a:ext>
            </a:extLst>
          </p:cNvPr>
          <p:cNvGrpSpPr/>
          <p:nvPr/>
        </p:nvGrpSpPr>
        <p:grpSpPr>
          <a:xfrm>
            <a:off x="7492214" y="3250161"/>
            <a:ext cx="203200" cy="872954"/>
            <a:chOff x="4772089" y="1680969"/>
            <a:chExt cx="203200" cy="872954"/>
          </a:xfrm>
        </p:grpSpPr>
        <p:grpSp>
          <p:nvGrpSpPr>
            <p:cNvPr id="59" name="Group 58">
              <a:extLst>
                <a:ext uri="{FF2B5EF4-FFF2-40B4-BE49-F238E27FC236}">
                  <a16:creationId xmlns:a16="http://schemas.microsoft.com/office/drawing/2014/main" xmlns="" id="{48C668AC-62D9-4639-82CD-9F739F8212B5}"/>
                </a:ext>
              </a:extLst>
            </p:cNvPr>
            <p:cNvGrpSpPr/>
            <p:nvPr/>
          </p:nvGrpSpPr>
          <p:grpSpPr>
            <a:xfrm>
              <a:off x="4772089" y="1878727"/>
              <a:ext cx="203200" cy="675196"/>
              <a:chOff x="3406573" y="1832978"/>
              <a:chExt cx="203200" cy="675196"/>
            </a:xfrm>
          </p:grpSpPr>
          <p:cxnSp>
            <p:nvCxnSpPr>
              <p:cNvPr id="61" name="Connector 51">
                <a:extLst>
                  <a:ext uri="{FF2B5EF4-FFF2-40B4-BE49-F238E27FC236}">
                    <a16:creationId xmlns:a16="http://schemas.microsoft.com/office/drawing/2014/main" xmlns="" id="{B382BCE3-1D40-4E90-A236-3ADE4DED3233}"/>
                  </a:ext>
                </a:extLst>
              </p:cNvPr>
              <p:cNvCxnSpPr/>
              <p:nvPr/>
            </p:nvCxnSpPr>
            <p:spPr>
              <a:xfrm flipV="1">
                <a:off x="3508173" y="1832978"/>
                <a:ext cx="0" cy="471996"/>
              </a:xfrm>
              <a:prstGeom prst="line">
                <a:avLst/>
              </a:prstGeom>
              <a:noFill/>
              <a:ln w="38100" cap="sq">
                <a:solidFill>
                  <a:srgbClr val="002856"/>
                </a:solidFill>
                <a:prstDash val="sysDash"/>
              </a:ln>
            </p:spPr>
          </p:cxnSp>
          <p:sp>
            <p:nvSpPr>
              <p:cNvPr id="62" name="Freeform 52">
                <a:extLst>
                  <a:ext uri="{FF2B5EF4-FFF2-40B4-BE49-F238E27FC236}">
                    <a16:creationId xmlns:a16="http://schemas.microsoft.com/office/drawing/2014/main" xmlns="" id="{3AAE590F-6A74-4561-A1F8-4773EE005DD0}"/>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63" name="Freeform 53">
                <a:extLst>
                  <a:ext uri="{FF2B5EF4-FFF2-40B4-BE49-F238E27FC236}">
                    <a16:creationId xmlns:a16="http://schemas.microsoft.com/office/drawing/2014/main" xmlns="" id="{4126BFED-F034-4CAB-B7DA-F1F53984BCD1}"/>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60" name="Freeform 47">
              <a:extLst>
                <a:ext uri="{FF2B5EF4-FFF2-40B4-BE49-F238E27FC236}">
                  <a16:creationId xmlns:a16="http://schemas.microsoft.com/office/drawing/2014/main" xmlns="" id="{FDEF1363-B331-4AFD-8114-7201CD2C64A9}"/>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sp>
        <p:nvSpPr>
          <p:cNvPr id="65" name="Rectangle 64">
            <a:extLst>
              <a:ext uri="{FF2B5EF4-FFF2-40B4-BE49-F238E27FC236}">
                <a16:creationId xmlns:a16="http://schemas.microsoft.com/office/drawing/2014/main" xmlns="" id="{3326523F-D145-4680-A055-D187FC341D30}"/>
              </a:ext>
            </a:extLst>
          </p:cNvPr>
          <p:cNvSpPr/>
          <p:nvPr/>
        </p:nvSpPr>
        <p:spPr>
          <a:xfrm>
            <a:off x="449317" y="725810"/>
            <a:ext cx="11283959" cy="430887"/>
          </a:xfrm>
          <a:prstGeom prst="rect">
            <a:avLst/>
          </a:prstGeom>
        </p:spPr>
        <p:txBody>
          <a:bodyPr wrap="square" lIns="0" tIns="0" rIns="0" bIns="0">
            <a:spAutoFit/>
          </a:bodyPr>
          <a:lstStyle/>
          <a:p>
            <a:r>
              <a:rPr lang="en-US" sz="1400" b="1" i="1" dirty="0">
                <a:solidFill>
                  <a:srgbClr val="FF540A"/>
                </a:solidFill>
              </a:rPr>
              <a:t>Advances in connectivity, sensors, artificial intelligence (AI) processing, and human-machine interactions are enabling smart homes to improve user experience and develop new use cases.</a:t>
            </a:r>
          </a:p>
        </p:txBody>
      </p:sp>
      <p:grpSp>
        <p:nvGrpSpPr>
          <p:cNvPr id="67" name="Group 66">
            <a:extLst>
              <a:ext uri="{FF2B5EF4-FFF2-40B4-BE49-F238E27FC236}">
                <a16:creationId xmlns:a16="http://schemas.microsoft.com/office/drawing/2014/main" xmlns="" id="{2CDEA3F6-ABD8-4EA1-97AC-533D234FDAB0}"/>
              </a:ext>
            </a:extLst>
          </p:cNvPr>
          <p:cNvGrpSpPr/>
          <p:nvPr/>
        </p:nvGrpSpPr>
        <p:grpSpPr>
          <a:xfrm>
            <a:off x="9500684" y="1400750"/>
            <a:ext cx="1899996" cy="1899996"/>
            <a:chOff x="9831756" y="1510544"/>
            <a:chExt cx="1899996" cy="1899996"/>
          </a:xfrm>
        </p:grpSpPr>
        <p:grpSp>
          <p:nvGrpSpPr>
            <p:cNvPr id="68" name="Group 67">
              <a:extLst>
                <a:ext uri="{FF2B5EF4-FFF2-40B4-BE49-F238E27FC236}">
                  <a16:creationId xmlns:a16="http://schemas.microsoft.com/office/drawing/2014/main" xmlns="" id="{FC8F72B7-4755-4358-809F-EAA0A6E4E8F9}"/>
                </a:ext>
              </a:extLst>
            </p:cNvPr>
            <p:cNvGrpSpPr/>
            <p:nvPr/>
          </p:nvGrpSpPr>
          <p:grpSpPr>
            <a:xfrm>
              <a:off x="9831756" y="1510544"/>
              <a:ext cx="1899996" cy="1899996"/>
              <a:chOff x="9831756" y="2480538"/>
              <a:chExt cx="1899996" cy="1899996"/>
            </a:xfrm>
          </p:grpSpPr>
          <p:sp>
            <p:nvSpPr>
              <p:cNvPr id="70" name="TextBox 69">
                <a:extLst>
                  <a:ext uri="{FF2B5EF4-FFF2-40B4-BE49-F238E27FC236}">
                    <a16:creationId xmlns:a16="http://schemas.microsoft.com/office/drawing/2014/main" xmlns="" id="{21EA6ADE-9680-4723-9960-DD71B7207E6D}"/>
                  </a:ext>
                </a:extLst>
              </p:cNvPr>
              <p:cNvSpPr txBox="1"/>
              <p:nvPr/>
            </p:nvSpPr>
            <p:spPr>
              <a:xfrm>
                <a:off x="9973743" y="3214636"/>
                <a:ext cx="1616015" cy="215900"/>
              </a:xfrm>
              <a:prstGeom prst="rect">
                <a:avLst/>
              </a:prstGeom>
            </p:spPr>
            <p:txBody>
              <a:bodyPr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Intelligent</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Human-Machine</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Interface</a:t>
                </a:r>
              </a:p>
            </p:txBody>
          </p:sp>
          <p:sp>
            <p:nvSpPr>
              <p:cNvPr id="71" name="Freeform 42">
                <a:extLst>
                  <a:ext uri="{FF2B5EF4-FFF2-40B4-BE49-F238E27FC236}">
                    <a16:creationId xmlns:a16="http://schemas.microsoft.com/office/drawing/2014/main" xmlns="" id="{C45C5C8C-897C-4FD3-9B3E-338859F4357A}"/>
                  </a:ext>
                </a:extLst>
              </p:cNvPr>
              <p:cNvSpPr/>
              <p:nvPr/>
            </p:nvSpPr>
            <p:spPr>
              <a:xfrm>
                <a:off x="9831756" y="2480538"/>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69" name="TextBox 68">
              <a:extLst>
                <a:ext uri="{FF2B5EF4-FFF2-40B4-BE49-F238E27FC236}">
                  <a16:creationId xmlns:a16="http://schemas.microsoft.com/office/drawing/2014/main" xmlns="" id="{4E924D0E-BD82-4707-BF0F-D0551C04B2AB}"/>
                </a:ext>
              </a:extLst>
            </p:cNvPr>
            <p:cNvSpPr txBox="1"/>
            <p:nvPr/>
          </p:nvSpPr>
          <p:spPr>
            <a:xfrm flipH="1">
              <a:off x="10615788" y="1548558"/>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4</a:t>
              </a:r>
            </a:p>
          </p:txBody>
        </p:sp>
      </p:grpSp>
      <p:grpSp>
        <p:nvGrpSpPr>
          <p:cNvPr id="52" name="Group 51">
            <a:extLst>
              <a:ext uri="{FF2B5EF4-FFF2-40B4-BE49-F238E27FC236}">
                <a16:creationId xmlns:a16="http://schemas.microsoft.com/office/drawing/2014/main" xmlns="" id="{BFBA97FA-2A52-44FC-B2C0-9B49FD153E9C}"/>
              </a:ext>
            </a:extLst>
          </p:cNvPr>
          <p:cNvGrpSpPr/>
          <p:nvPr/>
        </p:nvGrpSpPr>
        <p:grpSpPr>
          <a:xfrm>
            <a:off x="10339602" y="3250161"/>
            <a:ext cx="203200" cy="872954"/>
            <a:chOff x="4772089" y="1680969"/>
            <a:chExt cx="203200" cy="872954"/>
          </a:xfrm>
        </p:grpSpPr>
        <p:grpSp>
          <p:nvGrpSpPr>
            <p:cNvPr id="53" name="Group 52">
              <a:extLst>
                <a:ext uri="{FF2B5EF4-FFF2-40B4-BE49-F238E27FC236}">
                  <a16:creationId xmlns:a16="http://schemas.microsoft.com/office/drawing/2014/main" xmlns="" id="{752B820F-5136-4350-856F-E7042C44D879}"/>
                </a:ext>
              </a:extLst>
            </p:cNvPr>
            <p:cNvGrpSpPr/>
            <p:nvPr/>
          </p:nvGrpSpPr>
          <p:grpSpPr>
            <a:xfrm>
              <a:off x="4772089" y="1878727"/>
              <a:ext cx="203200" cy="675196"/>
              <a:chOff x="3406573" y="1832978"/>
              <a:chExt cx="203200" cy="675196"/>
            </a:xfrm>
          </p:grpSpPr>
          <p:cxnSp>
            <p:nvCxnSpPr>
              <p:cNvPr id="55" name="Connector 51">
                <a:extLst>
                  <a:ext uri="{FF2B5EF4-FFF2-40B4-BE49-F238E27FC236}">
                    <a16:creationId xmlns:a16="http://schemas.microsoft.com/office/drawing/2014/main" xmlns="" id="{F3ED4799-2D83-4F7F-BFDC-225B644DA113}"/>
                  </a:ext>
                </a:extLst>
              </p:cNvPr>
              <p:cNvCxnSpPr/>
              <p:nvPr/>
            </p:nvCxnSpPr>
            <p:spPr>
              <a:xfrm flipV="1">
                <a:off x="3508173" y="1832978"/>
                <a:ext cx="0" cy="471996"/>
              </a:xfrm>
              <a:prstGeom prst="line">
                <a:avLst/>
              </a:prstGeom>
              <a:noFill/>
              <a:ln w="38100" cap="sq">
                <a:solidFill>
                  <a:srgbClr val="002856"/>
                </a:solidFill>
                <a:prstDash val="sysDash"/>
              </a:ln>
            </p:spPr>
          </p:cxnSp>
          <p:sp>
            <p:nvSpPr>
              <p:cNvPr id="56" name="Freeform 52">
                <a:extLst>
                  <a:ext uri="{FF2B5EF4-FFF2-40B4-BE49-F238E27FC236}">
                    <a16:creationId xmlns:a16="http://schemas.microsoft.com/office/drawing/2014/main" xmlns="" id="{D2AE44E0-E928-4C49-9C49-B7BF5F980286}"/>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57" name="Freeform 53">
                <a:extLst>
                  <a:ext uri="{FF2B5EF4-FFF2-40B4-BE49-F238E27FC236}">
                    <a16:creationId xmlns:a16="http://schemas.microsoft.com/office/drawing/2014/main" xmlns="" id="{D1B77688-7293-4372-A79B-B4165FB5694A}"/>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54" name="Freeform 47">
              <a:extLst>
                <a:ext uri="{FF2B5EF4-FFF2-40B4-BE49-F238E27FC236}">
                  <a16:creationId xmlns:a16="http://schemas.microsoft.com/office/drawing/2014/main" xmlns="" id="{F3FE7A53-1D10-4CB8-AD3E-976819024AC4}"/>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spTree>
    <p:extLst>
      <p:ext uri="{BB962C8B-B14F-4D97-AF65-F5344CB8AC3E}">
        <p14:creationId xmlns:p14="http://schemas.microsoft.com/office/powerpoint/2010/main" val="3412254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394-1C4A-4C79-8F32-CE82CCC5E62E}"/>
              </a:ext>
            </a:extLst>
          </p:cNvPr>
          <p:cNvSpPr>
            <a:spLocks noGrp="1"/>
          </p:cNvSpPr>
          <p:nvPr>
            <p:ph type="title"/>
          </p:nvPr>
        </p:nvSpPr>
        <p:spPr/>
        <p:txBody>
          <a:bodyPr/>
          <a:lstStyle/>
          <a:p>
            <a:r>
              <a:rPr lang="en-US" dirty="0"/>
              <a:t>Strategic Planning Assumptions</a:t>
            </a:r>
          </a:p>
        </p:txBody>
      </p:sp>
      <p:graphicFrame>
        <p:nvGraphicFramePr>
          <p:cNvPr id="39" name="Table 39">
            <a:extLst>
              <a:ext uri="{FF2B5EF4-FFF2-40B4-BE49-F238E27FC236}">
                <a16:creationId xmlns:a16="http://schemas.microsoft.com/office/drawing/2014/main" xmlns="" id="{38218E5C-7A76-4E85-8403-7890E09F046A}"/>
              </a:ext>
            </a:extLst>
          </p:cNvPr>
          <p:cNvGraphicFramePr>
            <a:graphicFrameLocks noGrp="1"/>
          </p:cNvGraphicFramePr>
          <p:nvPr>
            <p:extLst>
              <p:ext uri="{D42A27DB-BD31-4B8C-83A1-F6EECF244321}">
                <p14:modId xmlns:p14="http://schemas.microsoft.com/office/powerpoint/2010/main" val="1031710774"/>
              </p:ext>
            </p:extLst>
          </p:nvPr>
        </p:nvGraphicFramePr>
        <p:xfrm>
          <a:off x="457200" y="4236827"/>
          <a:ext cx="11274552" cy="1371600"/>
        </p:xfrm>
        <a:graphic>
          <a:graphicData uri="http://schemas.openxmlformats.org/drawingml/2006/table">
            <a:tbl>
              <a:tblPr firstRow="1" bandRow="1">
                <a:tableStyleId>{6E25E649-3F16-4E02-A733-19D2CDBF48F0}</a:tableStyleId>
              </a:tblPr>
              <a:tblGrid>
                <a:gridCol w="2818638">
                  <a:extLst>
                    <a:ext uri="{9D8B030D-6E8A-4147-A177-3AD203B41FA5}">
                      <a16:colId xmlns:a16="http://schemas.microsoft.com/office/drawing/2014/main" xmlns="" val="1688826825"/>
                    </a:ext>
                  </a:extLst>
                </a:gridCol>
                <a:gridCol w="2818638">
                  <a:extLst>
                    <a:ext uri="{9D8B030D-6E8A-4147-A177-3AD203B41FA5}">
                      <a16:colId xmlns:a16="http://schemas.microsoft.com/office/drawing/2014/main" xmlns="" val="3048204171"/>
                    </a:ext>
                  </a:extLst>
                </a:gridCol>
                <a:gridCol w="2818638">
                  <a:extLst>
                    <a:ext uri="{9D8B030D-6E8A-4147-A177-3AD203B41FA5}">
                      <a16:colId xmlns:a16="http://schemas.microsoft.com/office/drawing/2014/main" xmlns="" val="4120186385"/>
                    </a:ext>
                  </a:extLst>
                </a:gridCol>
                <a:gridCol w="2818638">
                  <a:extLst>
                    <a:ext uri="{9D8B030D-6E8A-4147-A177-3AD203B41FA5}">
                      <a16:colId xmlns:a16="http://schemas.microsoft.com/office/drawing/2014/main" xmlns="" val="877371008"/>
                    </a:ext>
                  </a:extLst>
                </a:gridCol>
              </a:tblGrid>
              <a:tr h="0">
                <a:tc>
                  <a:txBody>
                    <a:bodyPr/>
                    <a:lstStyle/>
                    <a:p>
                      <a:pPr algn="ctr"/>
                      <a:r>
                        <a:rPr lang="en-US" sz="1400" b="0" dirty="0">
                          <a:solidFill>
                            <a:srgbClr val="002856"/>
                          </a:solidFill>
                        </a:rPr>
                        <a:t>By 2025, more than 75% of newly sold electronics applications for home use will have wireless connectivity functionalities, up from less than 30% today.</a:t>
                      </a:r>
                    </a:p>
                  </a:txBody>
                  <a:tcPr>
                    <a:lnL>
                      <a:noFill/>
                    </a:lnL>
                    <a:lnR w="9525" cap="flat" cmpd="sng" algn="ctr">
                      <a:solidFill>
                        <a:schemeClr val="bg1">
                          <a:lumMod val="65000"/>
                        </a:schemeClr>
                      </a:solid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noFill/>
                  </a:tcPr>
                </a:tc>
                <a:tc>
                  <a:txBody>
                    <a:bodyPr/>
                    <a:lstStyle/>
                    <a:p>
                      <a:pPr marL="0" algn="ctr" rtl="0" eaLnBrk="1" latinLnBrk="0" hangingPunct="1">
                        <a:spcBef>
                          <a:spcPts val="0"/>
                        </a:spcBef>
                        <a:spcAft>
                          <a:spcPts val="0"/>
                        </a:spcAft>
                      </a:pPr>
                      <a:r>
                        <a:rPr lang="en-US" sz="1400" b="0" kern="1200" dirty="0">
                          <a:solidFill>
                            <a:srgbClr val="002856"/>
                          </a:solidFill>
                          <a:effectLst/>
                          <a:latin typeface="Arial" panose="020B0604020202020204" pitchFamily="34" charset="0"/>
                          <a:ea typeface="+mn-ea"/>
                          <a:cs typeface="+mn-cs"/>
                        </a:rPr>
                        <a:t>By 2025, the average number of sensors used in the smart home applications will be doubled to discover users’ demand automatically, up </a:t>
                      </a:r>
                      <a:r>
                        <a:rPr lang="en-US" sz="1400" b="0" kern="1200">
                          <a:solidFill>
                            <a:srgbClr val="002856"/>
                          </a:solidFill>
                          <a:effectLst/>
                          <a:latin typeface="Arial" panose="020B0604020202020204" pitchFamily="34" charset="0"/>
                          <a:ea typeface="+mn-ea"/>
                          <a:cs typeface="+mn-cs"/>
                        </a:rPr>
                        <a:t>from </a:t>
                      </a:r>
                      <a:r>
                        <a:rPr lang="en-US" altLang="zh-CN" sz="1400" b="0" kern="1200">
                          <a:solidFill>
                            <a:srgbClr val="002856"/>
                          </a:solidFill>
                          <a:effectLst/>
                          <a:latin typeface="Arial" panose="020B0604020202020204" pitchFamily="34" charset="0"/>
                          <a:ea typeface="+mn-ea"/>
                          <a:cs typeface="+mn-cs"/>
                        </a:rPr>
                        <a:t>approximately </a:t>
                      </a:r>
                      <a:r>
                        <a:rPr lang="en-US" altLang="zh-CN" sz="1400" b="0" kern="1200" dirty="0">
                          <a:solidFill>
                            <a:srgbClr val="002856"/>
                          </a:solidFill>
                          <a:effectLst/>
                          <a:latin typeface="Arial" panose="020B0604020202020204" pitchFamily="34" charset="0"/>
                          <a:ea typeface="+mn-ea"/>
                          <a:cs typeface="+mn-cs"/>
                        </a:rPr>
                        <a:t>one </a:t>
                      </a:r>
                      <a:r>
                        <a:rPr lang="en-US" sz="1400" b="0" kern="1200" dirty="0">
                          <a:solidFill>
                            <a:srgbClr val="002856"/>
                          </a:solidFill>
                          <a:effectLst/>
                          <a:latin typeface="Arial" panose="020B0604020202020204" pitchFamily="34" charset="0"/>
                          <a:ea typeface="+mn-ea"/>
                          <a:cs typeface="+mn-cs"/>
                        </a:rPr>
                        <a:t>in 2020.</a:t>
                      </a:r>
                      <a:endParaRPr lang="en-US" sz="1400" b="0" dirty="0">
                        <a:solidFill>
                          <a:srgbClr val="002856"/>
                        </a:solidFill>
                      </a:endParaRP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noFill/>
                  </a:tcPr>
                </a:tc>
                <a:tc>
                  <a:txBody>
                    <a:bodyPr/>
                    <a:lstStyle/>
                    <a:p>
                      <a:pPr algn="ctr"/>
                      <a:r>
                        <a:rPr lang="en-US" sz="1400" b="0" dirty="0">
                          <a:solidFill>
                            <a:srgbClr val="002856"/>
                          </a:solidFill>
                        </a:rPr>
                        <a:t>By 2025, 50% of newly sold smart home applications will have embedded AI</a:t>
                      </a:r>
                    </a:p>
                    <a:p>
                      <a:pPr algn="ctr"/>
                      <a:r>
                        <a:rPr lang="en-US" sz="1400" b="0" dirty="0">
                          <a:solidFill>
                            <a:srgbClr val="002856"/>
                          </a:solidFill>
                        </a:rPr>
                        <a:t>capabilities, up from less than 10% in 2020.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25400" cmpd="sng">
                      <a:noFill/>
                    </a:lnT>
                    <a:lnB w="25400" cmpd="sng">
                      <a:noFill/>
                    </a:lnB>
                    <a:lnTlToBr w="12700" cmpd="sng">
                      <a:noFill/>
                      <a:prstDash val="solid"/>
                    </a:lnTlToBr>
                    <a:lnBlToTr w="12700" cmpd="sng">
                      <a:noFill/>
                      <a:prstDash val="solid"/>
                    </a:lnBlToTr>
                    <a:noFill/>
                  </a:tcPr>
                </a:tc>
                <a:tc>
                  <a:txBody>
                    <a:bodyPr/>
                    <a:lstStyle/>
                    <a:p>
                      <a:pPr marL="0" algn="ctr" rtl="0" eaLnBrk="1" latinLnBrk="0" hangingPunct="1">
                        <a:spcBef>
                          <a:spcPts val="0"/>
                        </a:spcBef>
                        <a:spcAft>
                          <a:spcPts val="0"/>
                        </a:spcAft>
                      </a:pPr>
                      <a:r>
                        <a:rPr lang="en-US" sz="1400" b="0" kern="1200" dirty="0">
                          <a:solidFill>
                            <a:srgbClr val="002856"/>
                          </a:solidFill>
                          <a:effectLst/>
                          <a:latin typeface="Arial" panose="020B0604020202020204" pitchFamily="34" charset="0"/>
                          <a:ea typeface="+mn-ea"/>
                          <a:cs typeface="+mn-cs"/>
                        </a:rPr>
                        <a:t>By 2025, more than half of newly sold smart home applications will support voice or gesture control over intelligent user interfaces.</a:t>
                      </a:r>
                      <a:endParaRPr lang="en-US" sz="1400" dirty="0">
                        <a:effectLst/>
                      </a:endParaRPr>
                    </a:p>
                    <a:p>
                      <a:endParaRPr lang="en-US" sz="1400" b="0" dirty="0">
                        <a:solidFill>
                          <a:srgbClr val="002856"/>
                        </a:solidFill>
                      </a:endParaRPr>
                    </a:p>
                  </a:txBody>
                  <a:tcPr>
                    <a:lnL w="9525" cap="flat" cmpd="sng" algn="ctr">
                      <a:solidFill>
                        <a:schemeClr val="bg1">
                          <a:lumMod val="65000"/>
                        </a:schemeClr>
                      </a:solidFill>
                      <a:prstDash val="solid"/>
                      <a:round/>
                      <a:headEnd type="none" w="med" len="med"/>
                      <a:tailEnd type="none" w="med" len="med"/>
                    </a:lnL>
                    <a:lnR>
                      <a:noFill/>
                    </a:lnR>
                    <a:lnT w="25400" cmpd="sng">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xmlns="" val="421579053"/>
                  </a:ext>
                </a:extLst>
              </a:tr>
            </a:tbl>
          </a:graphicData>
        </a:graphic>
      </p:graphicFrame>
      <p:grpSp>
        <p:nvGrpSpPr>
          <p:cNvPr id="104" name="Group 103">
            <a:extLst>
              <a:ext uri="{FF2B5EF4-FFF2-40B4-BE49-F238E27FC236}">
                <a16:creationId xmlns:a16="http://schemas.microsoft.com/office/drawing/2014/main" xmlns="" id="{E92FCE53-CA4A-439B-B2BA-65BF1F73D014}"/>
              </a:ext>
            </a:extLst>
          </p:cNvPr>
          <p:cNvGrpSpPr/>
          <p:nvPr/>
        </p:nvGrpSpPr>
        <p:grpSpPr>
          <a:xfrm>
            <a:off x="955833" y="1395457"/>
            <a:ext cx="1899996" cy="1899996"/>
            <a:chOff x="457622" y="1508901"/>
            <a:chExt cx="1899996" cy="1899996"/>
          </a:xfrm>
        </p:grpSpPr>
        <p:grpSp>
          <p:nvGrpSpPr>
            <p:cNvPr id="106" name="Group 105">
              <a:extLst>
                <a:ext uri="{FF2B5EF4-FFF2-40B4-BE49-F238E27FC236}">
                  <a16:creationId xmlns:a16="http://schemas.microsoft.com/office/drawing/2014/main" xmlns="" id="{6A67590F-F8DB-4AF8-92DE-88472AF681AE}"/>
                </a:ext>
              </a:extLst>
            </p:cNvPr>
            <p:cNvGrpSpPr/>
            <p:nvPr/>
          </p:nvGrpSpPr>
          <p:grpSpPr>
            <a:xfrm>
              <a:off x="457622" y="1508901"/>
              <a:ext cx="1899996" cy="1899996"/>
              <a:chOff x="867089" y="2479002"/>
              <a:chExt cx="1899996" cy="1899996"/>
            </a:xfrm>
          </p:grpSpPr>
          <p:sp>
            <p:nvSpPr>
              <p:cNvPr id="108" name="TextBox 107">
                <a:extLst>
                  <a:ext uri="{FF2B5EF4-FFF2-40B4-BE49-F238E27FC236}">
                    <a16:creationId xmlns:a16="http://schemas.microsoft.com/office/drawing/2014/main" xmlns="" id="{50FBBB6C-6315-4604-8C96-DB51AF918B81}"/>
                  </a:ext>
                </a:extLst>
              </p:cNvPr>
              <p:cNvSpPr txBox="1"/>
              <p:nvPr/>
            </p:nvSpPr>
            <p:spPr>
              <a:xfrm>
                <a:off x="1220187" y="3370278"/>
                <a:ext cx="1193800" cy="215900"/>
              </a:xfrm>
              <a:prstGeom prst="rect">
                <a:avLst/>
              </a:prstGeom>
            </p:spPr>
            <p:txBody>
              <a:bodyPr wrap="none"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Connectivity</a:t>
                </a:r>
              </a:p>
            </p:txBody>
          </p:sp>
          <p:sp>
            <p:nvSpPr>
              <p:cNvPr id="109" name="Freeform 34">
                <a:extLst>
                  <a:ext uri="{FF2B5EF4-FFF2-40B4-BE49-F238E27FC236}">
                    <a16:creationId xmlns:a16="http://schemas.microsoft.com/office/drawing/2014/main" xmlns="" id="{B328CFAB-A560-4BED-8B6D-18488675E946}"/>
                  </a:ext>
                </a:extLst>
              </p:cNvPr>
              <p:cNvSpPr/>
              <p:nvPr/>
            </p:nvSpPr>
            <p:spPr>
              <a:xfrm>
                <a:off x="867089" y="2479002"/>
                <a:ext cx="1899996" cy="1899996"/>
              </a:xfrm>
              <a:custGeom>
                <a:avLst/>
                <a:gdLst/>
                <a:ahLst/>
                <a:cxnLst/>
                <a:rect l="l" t="t" r="r" b="b"/>
                <a:pathLst>
                  <a:path w="1899996" h="1899996">
                    <a:moveTo>
                      <a:pt x="949998" y="1899996"/>
                    </a:moveTo>
                    <a:cubicBezTo>
                      <a:pt x="1474661" y="1899996"/>
                      <a:pt x="1899997" y="1474673"/>
                      <a:pt x="1899997" y="949998"/>
                    </a:cubicBezTo>
                    <a:cubicBezTo>
                      <a:pt x="1899997"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107" name="TextBox 106">
              <a:extLst>
                <a:ext uri="{FF2B5EF4-FFF2-40B4-BE49-F238E27FC236}">
                  <a16:creationId xmlns:a16="http://schemas.microsoft.com/office/drawing/2014/main" xmlns="" id="{584E5F10-E069-4D29-913B-B6ACAEBC39B5}"/>
                </a:ext>
              </a:extLst>
            </p:cNvPr>
            <p:cNvSpPr txBox="1"/>
            <p:nvPr/>
          </p:nvSpPr>
          <p:spPr>
            <a:xfrm flipH="1">
              <a:off x="1243103" y="15486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1</a:t>
              </a:r>
            </a:p>
          </p:txBody>
        </p:sp>
      </p:grpSp>
      <p:grpSp>
        <p:nvGrpSpPr>
          <p:cNvPr id="110" name="Group 109">
            <a:extLst>
              <a:ext uri="{FF2B5EF4-FFF2-40B4-BE49-F238E27FC236}">
                <a16:creationId xmlns:a16="http://schemas.microsoft.com/office/drawing/2014/main" xmlns="" id="{2114942C-050D-4325-84BC-F74D8FE3300B}"/>
              </a:ext>
            </a:extLst>
          </p:cNvPr>
          <p:cNvGrpSpPr/>
          <p:nvPr/>
        </p:nvGrpSpPr>
        <p:grpSpPr>
          <a:xfrm>
            <a:off x="3787609" y="1384430"/>
            <a:ext cx="1899996" cy="1899996"/>
            <a:chOff x="3634715" y="1508901"/>
            <a:chExt cx="1899996" cy="1899996"/>
          </a:xfrm>
        </p:grpSpPr>
        <p:grpSp>
          <p:nvGrpSpPr>
            <p:cNvPr id="111" name="Group 110">
              <a:extLst>
                <a:ext uri="{FF2B5EF4-FFF2-40B4-BE49-F238E27FC236}">
                  <a16:creationId xmlns:a16="http://schemas.microsoft.com/office/drawing/2014/main" xmlns="" id="{E3277F6A-1BF7-4F08-B4EA-1F185419CD10}"/>
                </a:ext>
              </a:extLst>
            </p:cNvPr>
            <p:cNvGrpSpPr/>
            <p:nvPr/>
          </p:nvGrpSpPr>
          <p:grpSpPr>
            <a:xfrm>
              <a:off x="3634715" y="1508901"/>
              <a:ext cx="1899996" cy="1899996"/>
              <a:chOff x="3558120" y="2479002"/>
              <a:chExt cx="1899996" cy="1899996"/>
            </a:xfrm>
          </p:grpSpPr>
          <p:sp>
            <p:nvSpPr>
              <p:cNvPr id="113" name="TextBox 112">
                <a:extLst>
                  <a:ext uri="{FF2B5EF4-FFF2-40B4-BE49-F238E27FC236}">
                    <a16:creationId xmlns:a16="http://schemas.microsoft.com/office/drawing/2014/main" xmlns="" id="{F4AC1449-5661-45C4-902F-9795F2C6E306}"/>
                  </a:ext>
                </a:extLst>
              </p:cNvPr>
              <p:cNvSpPr txBox="1"/>
              <p:nvPr/>
            </p:nvSpPr>
            <p:spPr>
              <a:xfrm>
                <a:off x="3895787" y="3392332"/>
                <a:ext cx="1276350" cy="253546"/>
              </a:xfrm>
              <a:prstGeom prst="rect">
                <a:avLst/>
              </a:prstGeom>
            </p:spPr>
            <p:txBody>
              <a:bodyPr wrap="none" lIns="0" tIns="0" rIns="0" bIns="0" anchor="t"/>
              <a:lstStyle/>
              <a:p>
                <a:pPr algn="ctr"/>
                <a:r>
                  <a:rPr lang="en-US" altLang="zh-CN" sz="1600" b="1" dirty="0">
                    <a:solidFill>
                      <a:srgbClr val="000000"/>
                    </a:solidFill>
                    <a:latin typeface="Arial" panose="020B0604020202020204" pitchFamily="34" charset="0"/>
                    <a:cs typeface="Arial" panose="020B0604020202020204" pitchFamily="34" charset="0"/>
                  </a:rPr>
                  <a:t>Sensors</a:t>
                </a:r>
                <a:endParaRPr lang="en-US" sz="1600" b="1" dirty="0">
                  <a:solidFill>
                    <a:srgbClr val="000000"/>
                  </a:solidFill>
                  <a:latin typeface="Arial" panose="020B0604020202020204" pitchFamily="34" charset="0"/>
                  <a:cs typeface="Arial" panose="020B0604020202020204" pitchFamily="34" charset="0"/>
                </a:endParaRPr>
              </a:p>
            </p:txBody>
          </p:sp>
          <p:sp>
            <p:nvSpPr>
              <p:cNvPr id="114" name="Freeform 36">
                <a:extLst>
                  <a:ext uri="{FF2B5EF4-FFF2-40B4-BE49-F238E27FC236}">
                    <a16:creationId xmlns:a16="http://schemas.microsoft.com/office/drawing/2014/main" xmlns="" id="{286B8696-E83A-4C48-88B1-035EF882421E}"/>
                  </a:ext>
                </a:extLst>
              </p:cNvPr>
              <p:cNvSpPr/>
              <p:nvPr/>
            </p:nvSpPr>
            <p:spPr>
              <a:xfrm>
                <a:off x="3558120" y="2479002"/>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112" name="TextBox 111">
              <a:extLst>
                <a:ext uri="{FF2B5EF4-FFF2-40B4-BE49-F238E27FC236}">
                  <a16:creationId xmlns:a16="http://schemas.microsoft.com/office/drawing/2014/main" xmlns="" id="{863EED2C-C684-4B91-945D-49D78949A8E3}"/>
                </a:ext>
              </a:extLst>
            </p:cNvPr>
            <p:cNvSpPr txBox="1"/>
            <p:nvPr/>
          </p:nvSpPr>
          <p:spPr>
            <a:xfrm flipH="1">
              <a:off x="4459579" y="1547409"/>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2</a:t>
              </a:r>
            </a:p>
          </p:txBody>
        </p:sp>
      </p:grpSp>
      <p:grpSp>
        <p:nvGrpSpPr>
          <p:cNvPr id="118" name="Group 117">
            <a:extLst>
              <a:ext uri="{FF2B5EF4-FFF2-40B4-BE49-F238E27FC236}">
                <a16:creationId xmlns:a16="http://schemas.microsoft.com/office/drawing/2014/main" xmlns="" id="{2E842C6D-03FF-43AA-A1C2-43BD948203E5}"/>
              </a:ext>
            </a:extLst>
          </p:cNvPr>
          <p:cNvGrpSpPr/>
          <p:nvPr/>
        </p:nvGrpSpPr>
        <p:grpSpPr>
          <a:xfrm>
            <a:off x="6619385" y="1384430"/>
            <a:ext cx="1899996" cy="1899996"/>
            <a:chOff x="6811808" y="1508255"/>
            <a:chExt cx="1899996" cy="1899996"/>
          </a:xfrm>
        </p:grpSpPr>
        <p:grpSp>
          <p:nvGrpSpPr>
            <p:cNvPr id="119" name="Group 118">
              <a:extLst>
                <a:ext uri="{FF2B5EF4-FFF2-40B4-BE49-F238E27FC236}">
                  <a16:creationId xmlns:a16="http://schemas.microsoft.com/office/drawing/2014/main" xmlns="" id="{02EC9755-60F5-4FA7-93A3-01F5DC1E5B73}"/>
                </a:ext>
              </a:extLst>
            </p:cNvPr>
            <p:cNvGrpSpPr/>
            <p:nvPr/>
          </p:nvGrpSpPr>
          <p:grpSpPr>
            <a:xfrm>
              <a:off x="6811808" y="1508255"/>
              <a:ext cx="1899996" cy="1899996"/>
              <a:chOff x="6833182" y="2479002"/>
              <a:chExt cx="1899996" cy="1899996"/>
            </a:xfrm>
          </p:grpSpPr>
          <p:sp>
            <p:nvSpPr>
              <p:cNvPr id="121" name="TextBox 120">
                <a:extLst>
                  <a:ext uri="{FF2B5EF4-FFF2-40B4-BE49-F238E27FC236}">
                    <a16:creationId xmlns:a16="http://schemas.microsoft.com/office/drawing/2014/main" xmlns="" id="{297072BD-2FA5-4AAA-A0E0-DD55C04F3295}"/>
                  </a:ext>
                </a:extLst>
              </p:cNvPr>
              <p:cNvSpPr txBox="1"/>
              <p:nvPr/>
            </p:nvSpPr>
            <p:spPr>
              <a:xfrm>
                <a:off x="7120016" y="3420376"/>
                <a:ext cx="1375189" cy="186187"/>
              </a:xfrm>
              <a:prstGeom prst="rect">
                <a:avLst/>
              </a:prstGeom>
            </p:spPr>
            <p:txBody>
              <a:bodyPr lIns="0" tIns="0" rIns="0" bIns="0" anchor="t"/>
              <a:lstStyle/>
              <a:p>
                <a:pPr algn="ctr">
                  <a:lnSpc>
                    <a:spcPts val="1700"/>
                  </a:lnSpc>
                </a:pPr>
                <a:r>
                  <a:rPr lang="en-US" sz="1600" b="1" dirty="0">
                    <a:solidFill>
                      <a:srgbClr val="000000"/>
                    </a:solidFill>
                    <a:latin typeface="Arial" panose="020B0604020202020204" pitchFamily="34" charset="0"/>
                    <a:cs typeface="Arial" panose="020B0604020202020204" pitchFamily="34" charset="0"/>
                  </a:rPr>
                  <a:t>Embedded AI</a:t>
                </a:r>
              </a:p>
            </p:txBody>
          </p:sp>
          <p:sp>
            <p:nvSpPr>
              <p:cNvPr id="122" name="Freeform 39">
                <a:extLst>
                  <a:ext uri="{FF2B5EF4-FFF2-40B4-BE49-F238E27FC236}">
                    <a16:creationId xmlns:a16="http://schemas.microsoft.com/office/drawing/2014/main" xmlns="" id="{69F54DF4-CA5F-4E5C-B9B5-2278D66DCE4B}"/>
                  </a:ext>
                </a:extLst>
              </p:cNvPr>
              <p:cNvSpPr/>
              <p:nvPr/>
            </p:nvSpPr>
            <p:spPr>
              <a:xfrm>
                <a:off x="6833182" y="2479002"/>
                <a:ext cx="1899996" cy="1899996"/>
              </a:xfrm>
              <a:custGeom>
                <a:avLst/>
                <a:gdLst/>
                <a:ahLst/>
                <a:cxnLst/>
                <a:rect l="l" t="t" r="r" b="b"/>
                <a:pathLst>
                  <a:path w="1899996" h="1899996">
                    <a:moveTo>
                      <a:pt x="949998" y="1899996"/>
                    </a:moveTo>
                    <a:cubicBezTo>
                      <a:pt x="1474660" y="1899996"/>
                      <a:pt x="1899996" y="1474673"/>
                      <a:pt x="1899996" y="949998"/>
                    </a:cubicBezTo>
                    <a:cubicBezTo>
                      <a:pt x="1899996" y="425336"/>
                      <a:pt x="1474660" y="0"/>
                      <a:pt x="949998" y="0"/>
                    </a:cubicBezTo>
                    <a:cubicBezTo>
                      <a:pt x="425335" y="0"/>
                      <a:pt x="0" y="425336"/>
                      <a:pt x="0" y="949998"/>
                    </a:cubicBezTo>
                    <a:cubicBezTo>
                      <a:pt x="0" y="1474673"/>
                      <a:pt x="425335" y="1899996"/>
                      <a:pt x="949998" y="1899996"/>
                    </a:cubicBezTo>
                    <a:close/>
                  </a:path>
                </a:pathLst>
              </a:custGeom>
              <a:noFill/>
              <a:ln w="127000" cap="sq">
                <a:solidFill>
                  <a:srgbClr val="002856"/>
                </a:solidFill>
              </a:ln>
            </p:spPr>
          </p:sp>
        </p:grpSp>
        <p:sp>
          <p:nvSpPr>
            <p:cNvPr id="120" name="TextBox 119">
              <a:extLst>
                <a:ext uri="{FF2B5EF4-FFF2-40B4-BE49-F238E27FC236}">
                  <a16:creationId xmlns:a16="http://schemas.microsoft.com/office/drawing/2014/main" xmlns="" id="{82EEA63F-28CC-44A8-B0F1-F48E91468B47}"/>
                </a:ext>
              </a:extLst>
            </p:cNvPr>
            <p:cNvSpPr txBox="1"/>
            <p:nvPr/>
          </p:nvSpPr>
          <p:spPr>
            <a:xfrm flipH="1">
              <a:off x="7595842" y="15387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3</a:t>
              </a:r>
            </a:p>
          </p:txBody>
        </p:sp>
      </p:grpSp>
      <p:grpSp>
        <p:nvGrpSpPr>
          <p:cNvPr id="128" name="Group 127">
            <a:extLst>
              <a:ext uri="{FF2B5EF4-FFF2-40B4-BE49-F238E27FC236}">
                <a16:creationId xmlns:a16="http://schemas.microsoft.com/office/drawing/2014/main" xmlns="" id="{8192300A-27D6-4A0B-873A-DF0F2321A0BB}"/>
              </a:ext>
            </a:extLst>
          </p:cNvPr>
          <p:cNvGrpSpPr/>
          <p:nvPr/>
        </p:nvGrpSpPr>
        <p:grpSpPr>
          <a:xfrm>
            <a:off x="4661851" y="3250161"/>
            <a:ext cx="203200" cy="872954"/>
            <a:chOff x="4772089" y="1680969"/>
            <a:chExt cx="203200" cy="872954"/>
          </a:xfrm>
        </p:grpSpPr>
        <p:grpSp>
          <p:nvGrpSpPr>
            <p:cNvPr id="129" name="Group 128">
              <a:extLst>
                <a:ext uri="{FF2B5EF4-FFF2-40B4-BE49-F238E27FC236}">
                  <a16:creationId xmlns:a16="http://schemas.microsoft.com/office/drawing/2014/main" xmlns="" id="{F0A6DC2E-2B2B-403B-A6FA-744AE8A3969E}"/>
                </a:ext>
              </a:extLst>
            </p:cNvPr>
            <p:cNvGrpSpPr/>
            <p:nvPr/>
          </p:nvGrpSpPr>
          <p:grpSpPr>
            <a:xfrm>
              <a:off x="4772089" y="1878727"/>
              <a:ext cx="203200" cy="675196"/>
              <a:chOff x="3406573" y="1832978"/>
              <a:chExt cx="203200" cy="675196"/>
            </a:xfrm>
          </p:grpSpPr>
          <p:cxnSp>
            <p:nvCxnSpPr>
              <p:cNvPr id="131" name="Connector 51">
                <a:extLst>
                  <a:ext uri="{FF2B5EF4-FFF2-40B4-BE49-F238E27FC236}">
                    <a16:creationId xmlns:a16="http://schemas.microsoft.com/office/drawing/2014/main" xmlns="" id="{06247101-A177-410B-9233-18EFFE700360}"/>
                  </a:ext>
                </a:extLst>
              </p:cNvPr>
              <p:cNvCxnSpPr/>
              <p:nvPr/>
            </p:nvCxnSpPr>
            <p:spPr>
              <a:xfrm flipV="1">
                <a:off x="3508173" y="1832978"/>
                <a:ext cx="0" cy="471996"/>
              </a:xfrm>
              <a:prstGeom prst="line">
                <a:avLst/>
              </a:prstGeom>
              <a:noFill/>
              <a:ln w="38100" cap="sq">
                <a:solidFill>
                  <a:srgbClr val="002856"/>
                </a:solidFill>
                <a:prstDash val="sysDash"/>
              </a:ln>
            </p:spPr>
          </p:cxnSp>
          <p:sp>
            <p:nvSpPr>
              <p:cNvPr id="132" name="Freeform 52">
                <a:extLst>
                  <a:ext uri="{FF2B5EF4-FFF2-40B4-BE49-F238E27FC236}">
                    <a16:creationId xmlns:a16="http://schemas.microsoft.com/office/drawing/2014/main" xmlns="" id="{59D08B29-7B8E-4BB4-8C82-80414D04B215}"/>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133" name="Freeform 53">
                <a:extLst>
                  <a:ext uri="{FF2B5EF4-FFF2-40B4-BE49-F238E27FC236}">
                    <a16:creationId xmlns:a16="http://schemas.microsoft.com/office/drawing/2014/main" xmlns="" id="{1FD789E3-AA1C-4BC4-A090-4B0E0ED6287C}"/>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130" name="Freeform 47">
              <a:extLst>
                <a:ext uri="{FF2B5EF4-FFF2-40B4-BE49-F238E27FC236}">
                  <a16:creationId xmlns:a16="http://schemas.microsoft.com/office/drawing/2014/main" xmlns="" id="{3A9E7D3F-B6E0-4590-9051-CAA7CB98561D}"/>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grpSp>
        <p:nvGrpSpPr>
          <p:cNvPr id="134" name="Group 133">
            <a:extLst>
              <a:ext uri="{FF2B5EF4-FFF2-40B4-BE49-F238E27FC236}">
                <a16:creationId xmlns:a16="http://schemas.microsoft.com/office/drawing/2014/main" xmlns="" id="{E2915314-4713-4BB0-9353-780EF4254BDB}"/>
              </a:ext>
            </a:extLst>
          </p:cNvPr>
          <p:cNvGrpSpPr/>
          <p:nvPr/>
        </p:nvGrpSpPr>
        <p:grpSpPr>
          <a:xfrm>
            <a:off x="1814463" y="3250161"/>
            <a:ext cx="203200" cy="872954"/>
            <a:chOff x="4772089" y="1680969"/>
            <a:chExt cx="203200" cy="872954"/>
          </a:xfrm>
        </p:grpSpPr>
        <p:grpSp>
          <p:nvGrpSpPr>
            <p:cNvPr id="135" name="Group 134">
              <a:extLst>
                <a:ext uri="{FF2B5EF4-FFF2-40B4-BE49-F238E27FC236}">
                  <a16:creationId xmlns:a16="http://schemas.microsoft.com/office/drawing/2014/main" xmlns="" id="{91EE55A5-1330-46D3-A2AB-16F97A2BDEC2}"/>
                </a:ext>
              </a:extLst>
            </p:cNvPr>
            <p:cNvGrpSpPr/>
            <p:nvPr/>
          </p:nvGrpSpPr>
          <p:grpSpPr>
            <a:xfrm>
              <a:off x="4772089" y="1878727"/>
              <a:ext cx="203200" cy="675196"/>
              <a:chOff x="3406573" y="1832978"/>
              <a:chExt cx="203200" cy="675196"/>
            </a:xfrm>
          </p:grpSpPr>
          <p:cxnSp>
            <p:nvCxnSpPr>
              <p:cNvPr id="137" name="Connector 51">
                <a:extLst>
                  <a:ext uri="{FF2B5EF4-FFF2-40B4-BE49-F238E27FC236}">
                    <a16:creationId xmlns:a16="http://schemas.microsoft.com/office/drawing/2014/main" xmlns="" id="{764BEC85-69D8-40C7-8AC0-62CEBB37A4B0}"/>
                  </a:ext>
                </a:extLst>
              </p:cNvPr>
              <p:cNvCxnSpPr/>
              <p:nvPr/>
            </p:nvCxnSpPr>
            <p:spPr>
              <a:xfrm flipV="1">
                <a:off x="3508173" y="1832978"/>
                <a:ext cx="0" cy="471996"/>
              </a:xfrm>
              <a:prstGeom prst="line">
                <a:avLst/>
              </a:prstGeom>
              <a:noFill/>
              <a:ln w="38100" cap="sq">
                <a:solidFill>
                  <a:srgbClr val="002856"/>
                </a:solidFill>
                <a:prstDash val="sysDash"/>
              </a:ln>
            </p:spPr>
          </p:cxnSp>
          <p:sp>
            <p:nvSpPr>
              <p:cNvPr id="138" name="Freeform 52">
                <a:extLst>
                  <a:ext uri="{FF2B5EF4-FFF2-40B4-BE49-F238E27FC236}">
                    <a16:creationId xmlns:a16="http://schemas.microsoft.com/office/drawing/2014/main" xmlns="" id="{D4C24504-6964-4DE2-A1E1-03D2F0B57523}"/>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139" name="Freeform 53">
                <a:extLst>
                  <a:ext uri="{FF2B5EF4-FFF2-40B4-BE49-F238E27FC236}">
                    <a16:creationId xmlns:a16="http://schemas.microsoft.com/office/drawing/2014/main" xmlns="" id="{773B5FCD-9F36-47ED-B5C5-958B44BA9F51}"/>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136" name="Freeform 47">
              <a:extLst>
                <a:ext uri="{FF2B5EF4-FFF2-40B4-BE49-F238E27FC236}">
                  <a16:creationId xmlns:a16="http://schemas.microsoft.com/office/drawing/2014/main" xmlns="" id="{3275B8A3-C85C-443C-9E8C-B32D0395F798}"/>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grpSp>
        <p:nvGrpSpPr>
          <p:cNvPr id="146" name="Group 145">
            <a:extLst>
              <a:ext uri="{FF2B5EF4-FFF2-40B4-BE49-F238E27FC236}">
                <a16:creationId xmlns:a16="http://schemas.microsoft.com/office/drawing/2014/main" xmlns="" id="{F70EA0E1-0A46-46D3-8700-1B35EC3746D4}"/>
              </a:ext>
            </a:extLst>
          </p:cNvPr>
          <p:cNvGrpSpPr/>
          <p:nvPr/>
        </p:nvGrpSpPr>
        <p:grpSpPr>
          <a:xfrm>
            <a:off x="7492214" y="3250161"/>
            <a:ext cx="203200" cy="872954"/>
            <a:chOff x="4772089" y="1680969"/>
            <a:chExt cx="203200" cy="872954"/>
          </a:xfrm>
        </p:grpSpPr>
        <p:grpSp>
          <p:nvGrpSpPr>
            <p:cNvPr id="147" name="Group 146">
              <a:extLst>
                <a:ext uri="{FF2B5EF4-FFF2-40B4-BE49-F238E27FC236}">
                  <a16:creationId xmlns:a16="http://schemas.microsoft.com/office/drawing/2014/main" xmlns="" id="{DBD65BF7-4750-4E8D-8E1A-066A59AC4DD3}"/>
                </a:ext>
              </a:extLst>
            </p:cNvPr>
            <p:cNvGrpSpPr/>
            <p:nvPr/>
          </p:nvGrpSpPr>
          <p:grpSpPr>
            <a:xfrm>
              <a:off x="4772089" y="1878727"/>
              <a:ext cx="203200" cy="675196"/>
              <a:chOff x="3406573" y="1832978"/>
              <a:chExt cx="203200" cy="675196"/>
            </a:xfrm>
          </p:grpSpPr>
          <p:cxnSp>
            <p:nvCxnSpPr>
              <p:cNvPr id="149" name="Connector 51">
                <a:extLst>
                  <a:ext uri="{FF2B5EF4-FFF2-40B4-BE49-F238E27FC236}">
                    <a16:creationId xmlns:a16="http://schemas.microsoft.com/office/drawing/2014/main" xmlns="" id="{A743A125-8112-4CD9-9C41-AD5541896CA2}"/>
                  </a:ext>
                </a:extLst>
              </p:cNvPr>
              <p:cNvCxnSpPr/>
              <p:nvPr/>
            </p:nvCxnSpPr>
            <p:spPr>
              <a:xfrm flipV="1">
                <a:off x="3508173" y="1832978"/>
                <a:ext cx="0" cy="471996"/>
              </a:xfrm>
              <a:prstGeom prst="line">
                <a:avLst/>
              </a:prstGeom>
              <a:noFill/>
              <a:ln w="38100" cap="sq">
                <a:solidFill>
                  <a:srgbClr val="002856"/>
                </a:solidFill>
                <a:prstDash val="sysDash"/>
              </a:ln>
            </p:spPr>
          </p:cxnSp>
          <p:sp>
            <p:nvSpPr>
              <p:cNvPr id="150" name="Freeform 52">
                <a:extLst>
                  <a:ext uri="{FF2B5EF4-FFF2-40B4-BE49-F238E27FC236}">
                    <a16:creationId xmlns:a16="http://schemas.microsoft.com/office/drawing/2014/main" xmlns="" id="{EB597BA0-7F4A-4AEF-9352-A5775040DD56}"/>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151" name="Freeform 53">
                <a:extLst>
                  <a:ext uri="{FF2B5EF4-FFF2-40B4-BE49-F238E27FC236}">
                    <a16:creationId xmlns:a16="http://schemas.microsoft.com/office/drawing/2014/main" xmlns="" id="{57FE1E09-51B6-4669-B13C-A70A7749C2D2}"/>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148" name="Freeform 47">
              <a:extLst>
                <a:ext uri="{FF2B5EF4-FFF2-40B4-BE49-F238E27FC236}">
                  <a16:creationId xmlns:a16="http://schemas.microsoft.com/office/drawing/2014/main" xmlns="" id="{35A41B5E-BD97-403B-A2BC-20580DB4C660}"/>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grpSp>
        <p:nvGrpSpPr>
          <p:cNvPr id="51" name="Group 50">
            <a:extLst>
              <a:ext uri="{FF2B5EF4-FFF2-40B4-BE49-F238E27FC236}">
                <a16:creationId xmlns:a16="http://schemas.microsoft.com/office/drawing/2014/main" xmlns="" id="{2D031279-8713-4B34-A1CE-F17FE8532C9A}"/>
              </a:ext>
            </a:extLst>
          </p:cNvPr>
          <p:cNvGrpSpPr/>
          <p:nvPr/>
        </p:nvGrpSpPr>
        <p:grpSpPr>
          <a:xfrm>
            <a:off x="9500688" y="1418116"/>
            <a:ext cx="1899996" cy="1899996"/>
            <a:chOff x="9831756" y="1510544"/>
            <a:chExt cx="1899996" cy="1899996"/>
          </a:xfrm>
        </p:grpSpPr>
        <p:grpSp>
          <p:nvGrpSpPr>
            <p:cNvPr id="52" name="Group 51">
              <a:extLst>
                <a:ext uri="{FF2B5EF4-FFF2-40B4-BE49-F238E27FC236}">
                  <a16:creationId xmlns:a16="http://schemas.microsoft.com/office/drawing/2014/main" xmlns="" id="{ABC3CD72-3764-4D40-9137-F91B111D36F2}"/>
                </a:ext>
              </a:extLst>
            </p:cNvPr>
            <p:cNvGrpSpPr/>
            <p:nvPr/>
          </p:nvGrpSpPr>
          <p:grpSpPr>
            <a:xfrm>
              <a:off x="9831756" y="1510544"/>
              <a:ext cx="1899996" cy="1899996"/>
              <a:chOff x="9831756" y="2480538"/>
              <a:chExt cx="1899996" cy="1899996"/>
            </a:xfrm>
          </p:grpSpPr>
          <p:sp>
            <p:nvSpPr>
              <p:cNvPr id="54" name="TextBox 53">
                <a:extLst>
                  <a:ext uri="{FF2B5EF4-FFF2-40B4-BE49-F238E27FC236}">
                    <a16:creationId xmlns:a16="http://schemas.microsoft.com/office/drawing/2014/main" xmlns="" id="{02FC8206-24D6-4C3A-AA2E-1B0E7DB59236}"/>
                  </a:ext>
                </a:extLst>
              </p:cNvPr>
              <p:cNvSpPr txBox="1"/>
              <p:nvPr/>
            </p:nvSpPr>
            <p:spPr>
              <a:xfrm>
                <a:off x="9973743" y="3214636"/>
                <a:ext cx="1616015" cy="215900"/>
              </a:xfrm>
              <a:prstGeom prst="rect">
                <a:avLst/>
              </a:prstGeom>
            </p:spPr>
            <p:txBody>
              <a:bodyPr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Intelligent</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Human-Machine</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Interface</a:t>
                </a:r>
              </a:p>
            </p:txBody>
          </p:sp>
          <p:sp>
            <p:nvSpPr>
              <p:cNvPr id="55" name="Freeform 42">
                <a:extLst>
                  <a:ext uri="{FF2B5EF4-FFF2-40B4-BE49-F238E27FC236}">
                    <a16:creationId xmlns:a16="http://schemas.microsoft.com/office/drawing/2014/main" xmlns="" id="{7A54529B-A05F-47D5-B30C-A80B64F3A136}"/>
                  </a:ext>
                </a:extLst>
              </p:cNvPr>
              <p:cNvSpPr/>
              <p:nvPr/>
            </p:nvSpPr>
            <p:spPr>
              <a:xfrm>
                <a:off x="9831756" y="2480538"/>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53" name="TextBox 52">
              <a:extLst>
                <a:ext uri="{FF2B5EF4-FFF2-40B4-BE49-F238E27FC236}">
                  <a16:creationId xmlns:a16="http://schemas.microsoft.com/office/drawing/2014/main" xmlns="" id="{BEEC5329-FEDA-4F54-A0BB-A65F6C14817C}"/>
                </a:ext>
              </a:extLst>
            </p:cNvPr>
            <p:cNvSpPr txBox="1"/>
            <p:nvPr/>
          </p:nvSpPr>
          <p:spPr>
            <a:xfrm flipH="1">
              <a:off x="10615788" y="1548558"/>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4</a:t>
              </a:r>
            </a:p>
          </p:txBody>
        </p:sp>
      </p:grpSp>
      <p:grpSp>
        <p:nvGrpSpPr>
          <p:cNvPr id="140" name="Group 139">
            <a:extLst>
              <a:ext uri="{FF2B5EF4-FFF2-40B4-BE49-F238E27FC236}">
                <a16:creationId xmlns:a16="http://schemas.microsoft.com/office/drawing/2014/main" xmlns="" id="{38BEAFA6-91C5-4773-B299-175290C238F8}"/>
              </a:ext>
            </a:extLst>
          </p:cNvPr>
          <p:cNvGrpSpPr/>
          <p:nvPr/>
        </p:nvGrpSpPr>
        <p:grpSpPr>
          <a:xfrm>
            <a:off x="10339602" y="3250161"/>
            <a:ext cx="203200" cy="872954"/>
            <a:chOff x="4772089" y="1680969"/>
            <a:chExt cx="203200" cy="872954"/>
          </a:xfrm>
        </p:grpSpPr>
        <p:grpSp>
          <p:nvGrpSpPr>
            <p:cNvPr id="141" name="Group 140">
              <a:extLst>
                <a:ext uri="{FF2B5EF4-FFF2-40B4-BE49-F238E27FC236}">
                  <a16:creationId xmlns:a16="http://schemas.microsoft.com/office/drawing/2014/main" xmlns="" id="{43D9DE1D-EC88-48A7-91CC-804323F14F46}"/>
                </a:ext>
              </a:extLst>
            </p:cNvPr>
            <p:cNvGrpSpPr/>
            <p:nvPr/>
          </p:nvGrpSpPr>
          <p:grpSpPr>
            <a:xfrm>
              <a:off x="4772089" y="1878727"/>
              <a:ext cx="203200" cy="675196"/>
              <a:chOff x="3406573" y="1832978"/>
              <a:chExt cx="203200" cy="675196"/>
            </a:xfrm>
          </p:grpSpPr>
          <p:cxnSp>
            <p:nvCxnSpPr>
              <p:cNvPr id="143" name="Connector 51">
                <a:extLst>
                  <a:ext uri="{FF2B5EF4-FFF2-40B4-BE49-F238E27FC236}">
                    <a16:creationId xmlns:a16="http://schemas.microsoft.com/office/drawing/2014/main" xmlns="" id="{E7DCD7E1-938F-4C5D-84EE-1C641ACED04A}"/>
                  </a:ext>
                </a:extLst>
              </p:cNvPr>
              <p:cNvCxnSpPr/>
              <p:nvPr/>
            </p:nvCxnSpPr>
            <p:spPr>
              <a:xfrm flipV="1">
                <a:off x="3508173" y="1832978"/>
                <a:ext cx="0" cy="471996"/>
              </a:xfrm>
              <a:prstGeom prst="line">
                <a:avLst/>
              </a:prstGeom>
              <a:noFill/>
              <a:ln w="38100" cap="sq">
                <a:solidFill>
                  <a:srgbClr val="002856"/>
                </a:solidFill>
                <a:prstDash val="sysDash"/>
              </a:ln>
            </p:spPr>
          </p:cxnSp>
          <p:sp>
            <p:nvSpPr>
              <p:cNvPr id="144" name="Freeform 52">
                <a:extLst>
                  <a:ext uri="{FF2B5EF4-FFF2-40B4-BE49-F238E27FC236}">
                    <a16:creationId xmlns:a16="http://schemas.microsoft.com/office/drawing/2014/main" xmlns="" id="{63CD7D2A-E8E7-4A93-BAFB-E9DA7A537E6F}"/>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path>
                </a:pathLst>
              </a:custGeom>
              <a:solidFill>
                <a:srgbClr val="002856"/>
              </a:solidFill>
              <a:ln w="25400">
                <a:solidFill>
                  <a:srgbClr val="002856"/>
                </a:solidFill>
              </a:ln>
            </p:spPr>
          </p:sp>
          <p:sp>
            <p:nvSpPr>
              <p:cNvPr id="145" name="Freeform 53">
                <a:extLst>
                  <a:ext uri="{FF2B5EF4-FFF2-40B4-BE49-F238E27FC236}">
                    <a16:creationId xmlns:a16="http://schemas.microsoft.com/office/drawing/2014/main" xmlns="" id="{4BF97AF6-3052-4AEC-A9C2-561F754FA1B0}"/>
                  </a:ext>
                </a:extLst>
              </p:cNvPr>
              <p:cNvSpPr/>
              <p:nvPr/>
            </p:nvSpPr>
            <p:spPr>
              <a:xfrm>
                <a:off x="3406573" y="2304974"/>
                <a:ext cx="203200" cy="203200"/>
              </a:xfrm>
              <a:custGeom>
                <a:avLst/>
                <a:gdLst/>
                <a:ahLst/>
                <a:cxnLst/>
                <a:rect l="l" t="t" r="r" b="b"/>
                <a:pathLst>
                  <a:path w="203200" h="203200">
                    <a:moveTo>
                      <a:pt x="101600" y="203200"/>
                    </a:moveTo>
                    <a:cubicBezTo>
                      <a:pt x="157709" y="203200"/>
                      <a:pt x="203200" y="157708"/>
                      <a:pt x="203200" y="101600"/>
                    </a:cubicBezTo>
                    <a:cubicBezTo>
                      <a:pt x="203200" y="45491"/>
                      <a:pt x="157709" y="0"/>
                      <a:pt x="101600" y="0"/>
                    </a:cubicBezTo>
                    <a:cubicBezTo>
                      <a:pt x="45491" y="0"/>
                      <a:pt x="0" y="45491"/>
                      <a:pt x="0" y="101600"/>
                    </a:cubicBezTo>
                    <a:cubicBezTo>
                      <a:pt x="0" y="157708"/>
                      <a:pt x="45491" y="203200"/>
                      <a:pt x="101600" y="203200"/>
                    </a:cubicBezTo>
                    <a:close/>
                  </a:path>
                </a:pathLst>
              </a:custGeom>
              <a:noFill/>
              <a:ln w="25400" cap="sq">
                <a:solidFill>
                  <a:srgbClr val="FEFFFE"/>
                </a:solidFill>
              </a:ln>
            </p:spPr>
          </p:sp>
        </p:grpSp>
        <p:sp>
          <p:nvSpPr>
            <p:cNvPr id="142" name="Freeform 47">
              <a:extLst>
                <a:ext uri="{FF2B5EF4-FFF2-40B4-BE49-F238E27FC236}">
                  <a16:creationId xmlns:a16="http://schemas.microsoft.com/office/drawing/2014/main" xmlns="" id="{1E6241C4-25C6-437B-A03A-FD66E38916CE}"/>
                </a:ext>
              </a:extLst>
            </p:cNvPr>
            <p:cNvSpPr/>
            <p:nvPr/>
          </p:nvSpPr>
          <p:spPr>
            <a:xfrm>
              <a:off x="4772089" y="1680969"/>
              <a:ext cx="203200" cy="203200"/>
            </a:xfrm>
            <a:custGeom>
              <a:avLst/>
              <a:gdLst/>
              <a:ahLst/>
              <a:cxnLst/>
              <a:rect l="l" t="t" r="r" b="b"/>
              <a:pathLst>
                <a:path w="203200" h="203200">
                  <a:moveTo>
                    <a:pt x="101600" y="203200"/>
                  </a:moveTo>
                  <a:cubicBezTo>
                    <a:pt x="157709" y="203200"/>
                    <a:pt x="203200" y="157709"/>
                    <a:pt x="203200" y="101600"/>
                  </a:cubicBezTo>
                  <a:cubicBezTo>
                    <a:pt x="203200" y="45492"/>
                    <a:pt x="157709" y="0"/>
                    <a:pt x="101600" y="0"/>
                  </a:cubicBezTo>
                  <a:cubicBezTo>
                    <a:pt x="45491" y="0"/>
                    <a:pt x="0" y="45492"/>
                    <a:pt x="0" y="101600"/>
                  </a:cubicBezTo>
                  <a:cubicBezTo>
                    <a:pt x="0" y="157709"/>
                    <a:pt x="45491" y="203200"/>
                    <a:pt x="101600" y="203200"/>
                  </a:cubicBezTo>
                </a:path>
              </a:pathLst>
            </a:custGeom>
            <a:solidFill>
              <a:srgbClr val="002856"/>
            </a:solidFill>
            <a:ln w="25400">
              <a:solidFill>
                <a:srgbClr val="FEFFFE"/>
              </a:solidFill>
            </a:ln>
          </p:spPr>
        </p:sp>
      </p:grpSp>
    </p:spTree>
    <p:extLst>
      <p:ext uri="{BB962C8B-B14F-4D97-AF65-F5344CB8AC3E}">
        <p14:creationId xmlns:p14="http://schemas.microsoft.com/office/powerpoint/2010/main" val="2327921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394-1C4A-4C79-8F32-CE82CCC5E62E}"/>
              </a:ext>
            </a:extLst>
          </p:cNvPr>
          <p:cNvSpPr>
            <a:spLocks noGrp="1"/>
          </p:cNvSpPr>
          <p:nvPr>
            <p:ph type="title"/>
          </p:nvPr>
        </p:nvSpPr>
        <p:spPr/>
        <p:txBody>
          <a:bodyPr/>
          <a:lstStyle/>
          <a:p>
            <a:r>
              <a:rPr lang="en-US" dirty="0"/>
              <a:t>Three Levels of Smart Home</a:t>
            </a:r>
          </a:p>
        </p:txBody>
      </p:sp>
      <p:grpSp>
        <p:nvGrpSpPr>
          <p:cNvPr id="16" name="Group 15">
            <a:extLst>
              <a:ext uri="{FF2B5EF4-FFF2-40B4-BE49-F238E27FC236}">
                <a16:creationId xmlns:a16="http://schemas.microsoft.com/office/drawing/2014/main" xmlns="" id="{E6BCF697-D9ED-4687-9F7B-D1B4688B2CF9}"/>
              </a:ext>
            </a:extLst>
          </p:cNvPr>
          <p:cNvGrpSpPr/>
          <p:nvPr/>
        </p:nvGrpSpPr>
        <p:grpSpPr>
          <a:xfrm>
            <a:off x="1252812" y="587565"/>
            <a:ext cx="10299260" cy="3859434"/>
            <a:chOff x="779682" y="655416"/>
            <a:chExt cx="10299260" cy="4665635"/>
          </a:xfrm>
        </p:grpSpPr>
        <p:sp>
          <p:nvSpPr>
            <p:cNvPr id="5" name="L-Shape 4">
              <a:extLst>
                <a:ext uri="{FF2B5EF4-FFF2-40B4-BE49-F238E27FC236}">
                  <a16:creationId xmlns:a16="http://schemas.microsoft.com/office/drawing/2014/main" xmlns="" id="{4A49EAEF-52D4-457D-A49A-F4DAD4840834}"/>
                </a:ext>
              </a:extLst>
            </p:cNvPr>
            <p:cNvSpPr/>
            <p:nvPr/>
          </p:nvSpPr>
          <p:spPr>
            <a:xfrm rot="5400000">
              <a:off x="1419342" y="2702778"/>
              <a:ext cx="1926750" cy="3206070"/>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Shape 5">
              <a:extLst>
                <a:ext uri="{FF2B5EF4-FFF2-40B4-BE49-F238E27FC236}">
                  <a16:creationId xmlns:a16="http://schemas.microsoft.com/office/drawing/2014/main" xmlns="" id="{581DF1E8-6A5F-4D86-8C7E-D43DF84FCF2E}"/>
                </a:ext>
              </a:extLst>
            </p:cNvPr>
            <p:cNvSpPr/>
            <p:nvPr/>
          </p:nvSpPr>
          <p:spPr>
            <a:xfrm>
              <a:off x="1129881" y="3841678"/>
              <a:ext cx="2798006" cy="731672"/>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en-US" sz="2800" kern="1200" dirty="0"/>
                <a:t>Connected</a:t>
              </a:r>
            </a:p>
          </p:txBody>
        </p:sp>
        <p:sp>
          <p:nvSpPr>
            <p:cNvPr id="7" name="Isosceles Triangle 6">
              <a:extLst>
                <a:ext uri="{FF2B5EF4-FFF2-40B4-BE49-F238E27FC236}">
                  <a16:creationId xmlns:a16="http://schemas.microsoft.com/office/drawing/2014/main" xmlns="" id="{96E64A7B-84A7-42E1-81F4-E8D498A78CAA}"/>
                </a:ext>
              </a:extLst>
            </p:cNvPr>
            <p:cNvSpPr/>
            <p:nvPr/>
          </p:nvSpPr>
          <p:spPr>
            <a:xfrm>
              <a:off x="3446053" y="2466744"/>
              <a:ext cx="546124" cy="546124"/>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L-Shape 7">
              <a:extLst>
                <a:ext uri="{FF2B5EF4-FFF2-40B4-BE49-F238E27FC236}">
                  <a16:creationId xmlns:a16="http://schemas.microsoft.com/office/drawing/2014/main" xmlns="" id="{7F67849B-A29E-4E7E-813C-0AEF7BCABA0C}"/>
                </a:ext>
              </a:extLst>
            </p:cNvPr>
            <p:cNvSpPr/>
            <p:nvPr/>
          </p:nvSpPr>
          <p:spPr>
            <a:xfrm rot="5400000">
              <a:off x="4962724" y="1825965"/>
              <a:ext cx="1926750" cy="3206070"/>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Shape 8">
              <a:extLst>
                <a:ext uri="{FF2B5EF4-FFF2-40B4-BE49-F238E27FC236}">
                  <a16:creationId xmlns:a16="http://schemas.microsoft.com/office/drawing/2014/main" xmlns="" id="{447665F3-82B3-449D-9D98-2867E63251E5}"/>
                </a:ext>
              </a:extLst>
            </p:cNvPr>
            <p:cNvSpPr/>
            <p:nvPr/>
          </p:nvSpPr>
          <p:spPr>
            <a:xfrm>
              <a:off x="4641101" y="2783889"/>
              <a:ext cx="2894458" cy="2537162"/>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2400" kern="1200"/>
            </a:p>
          </p:txBody>
        </p:sp>
        <p:sp>
          <p:nvSpPr>
            <p:cNvPr id="10" name="Isosceles Triangle 9">
              <a:extLst>
                <a:ext uri="{FF2B5EF4-FFF2-40B4-BE49-F238E27FC236}">
                  <a16:creationId xmlns:a16="http://schemas.microsoft.com/office/drawing/2014/main" xmlns="" id="{04FE20A6-0875-477B-A372-135019C5F4DD}"/>
                </a:ext>
              </a:extLst>
            </p:cNvPr>
            <p:cNvSpPr/>
            <p:nvPr/>
          </p:nvSpPr>
          <p:spPr>
            <a:xfrm>
              <a:off x="6989435" y="1589931"/>
              <a:ext cx="546124" cy="546124"/>
            </a:xfrm>
            <a:prstGeom prst="triangle">
              <a:avLst>
                <a:gd name="adj" fmla="val 10000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L-Shape 10">
              <a:extLst>
                <a:ext uri="{FF2B5EF4-FFF2-40B4-BE49-F238E27FC236}">
                  <a16:creationId xmlns:a16="http://schemas.microsoft.com/office/drawing/2014/main" xmlns="" id="{109908B0-7625-4D11-B906-6D21945D5A5D}"/>
                </a:ext>
              </a:extLst>
            </p:cNvPr>
            <p:cNvSpPr/>
            <p:nvPr/>
          </p:nvSpPr>
          <p:spPr>
            <a:xfrm rot="5400000">
              <a:off x="8506106" y="949153"/>
              <a:ext cx="1926750" cy="3206070"/>
            </a:xfrm>
            <a:prstGeom prst="corner">
              <a:avLst>
                <a:gd name="adj1" fmla="val 16120"/>
                <a:gd name="adj2" fmla="val 161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Shape 11">
              <a:extLst>
                <a:ext uri="{FF2B5EF4-FFF2-40B4-BE49-F238E27FC236}">
                  <a16:creationId xmlns:a16="http://schemas.microsoft.com/office/drawing/2014/main" xmlns="" id="{194F3CEE-ECF7-40B0-A985-933D8EE37339}"/>
                </a:ext>
              </a:extLst>
            </p:cNvPr>
            <p:cNvSpPr/>
            <p:nvPr/>
          </p:nvSpPr>
          <p:spPr>
            <a:xfrm>
              <a:off x="8184484" y="1907076"/>
              <a:ext cx="2894458" cy="2537162"/>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2400" kern="1200"/>
            </a:p>
          </p:txBody>
        </p:sp>
        <p:sp>
          <p:nvSpPr>
            <p:cNvPr id="62" name="Freeform: Shape 61">
              <a:extLst>
                <a:ext uri="{FF2B5EF4-FFF2-40B4-BE49-F238E27FC236}">
                  <a16:creationId xmlns:a16="http://schemas.microsoft.com/office/drawing/2014/main" xmlns="" id="{53708216-9072-4C18-BA1A-9004E9D0DD61}"/>
                </a:ext>
              </a:extLst>
            </p:cNvPr>
            <p:cNvSpPr/>
            <p:nvPr/>
          </p:nvSpPr>
          <p:spPr>
            <a:xfrm>
              <a:off x="1383630" y="2552188"/>
              <a:ext cx="2290509" cy="647834"/>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2800" b="1" kern="1200" dirty="0"/>
                <a:t>Level 1</a:t>
              </a:r>
            </a:p>
          </p:txBody>
        </p:sp>
        <p:sp>
          <p:nvSpPr>
            <p:cNvPr id="63" name="Freeform: Shape 62">
              <a:extLst>
                <a:ext uri="{FF2B5EF4-FFF2-40B4-BE49-F238E27FC236}">
                  <a16:creationId xmlns:a16="http://schemas.microsoft.com/office/drawing/2014/main" xmlns="" id="{344D7FBA-3E66-411C-AD2B-C2D9C683F9D4}"/>
                </a:ext>
              </a:extLst>
            </p:cNvPr>
            <p:cNvSpPr/>
            <p:nvPr/>
          </p:nvSpPr>
          <p:spPr>
            <a:xfrm>
              <a:off x="5032299" y="1640490"/>
              <a:ext cx="2290509" cy="647834"/>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2800" b="1" kern="1200" dirty="0"/>
                <a:t>Level 2</a:t>
              </a:r>
            </a:p>
          </p:txBody>
        </p:sp>
        <p:sp>
          <p:nvSpPr>
            <p:cNvPr id="64" name="Freeform: Shape 63">
              <a:extLst>
                <a:ext uri="{FF2B5EF4-FFF2-40B4-BE49-F238E27FC236}">
                  <a16:creationId xmlns:a16="http://schemas.microsoft.com/office/drawing/2014/main" xmlns="" id="{DD1E471F-96E8-4B9C-8A9F-99919A35DB4E}"/>
                </a:ext>
              </a:extLst>
            </p:cNvPr>
            <p:cNvSpPr/>
            <p:nvPr/>
          </p:nvSpPr>
          <p:spPr>
            <a:xfrm>
              <a:off x="8556549" y="655416"/>
              <a:ext cx="2290509" cy="647834"/>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2800" b="1" kern="1200" dirty="0"/>
                <a:t>Level 3</a:t>
              </a:r>
            </a:p>
          </p:txBody>
        </p:sp>
        <p:sp>
          <p:nvSpPr>
            <p:cNvPr id="65" name="Freeform: Shape 64">
              <a:extLst>
                <a:ext uri="{FF2B5EF4-FFF2-40B4-BE49-F238E27FC236}">
                  <a16:creationId xmlns:a16="http://schemas.microsoft.com/office/drawing/2014/main" xmlns="" id="{5ECEC27C-5ACB-4FD9-8E0E-C13DD889DC7A}"/>
                </a:ext>
              </a:extLst>
            </p:cNvPr>
            <p:cNvSpPr/>
            <p:nvPr/>
          </p:nvSpPr>
          <p:spPr>
            <a:xfrm>
              <a:off x="4619273" y="2976602"/>
              <a:ext cx="2798006" cy="731672"/>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marL="0" lvl="0" indent="0" algn="ctr" defTabSz="2889250">
                <a:lnSpc>
                  <a:spcPct val="90000"/>
                </a:lnSpc>
                <a:spcBef>
                  <a:spcPct val="0"/>
                </a:spcBef>
                <a:spcAft>
                  <a:spcPct val="35000"/>
                </a:spcAft>
                <a:buNone/>
              </a:pPr>
              <a:r>
                <a:rPr lang="en-US" sz="2800" kern="1200" dirty="0"/>
                <a:t>Automation</a:t>
              </a:r>
            </a:p>
          </p:txBody>
        </p:sp>
        <p:sp>
          <p:nvSpPr>
            <p:cNvPr id="66" name="Freeform: Shape 65">
              <a:extLst>
                <a:ext uri="{FF2B5EF4-FFF2-40B4-BE49-F238E27FC236}">
                  <a16:creationId xmlns:a16="http://schemas.microsoft.com/office/drawing/2014/main" xmlns="" id="{8CF6BEC9-9AAF-43B5-A4A4-F330F0CA3AAF}"/>
                </a:ext>
              </a:extLst>
            </p:cNvPr>
            <p:cNvSpPr/>
            <p:nvPr/>
          </p:nvSpPr>
          <p:spPr>
            <a:xfrm>
              <a:off x="8184483" y="2099789"/>
              <a:ext cx="2798006" cy="731672"/>
            </a:xfrm>
            <a:custGeom>
              <a:avLst/>
              <a:gdLst>
                <a:gd name="connsiteX0" fmla="*/ 0 w 2894458"/>
                <a:gd name="connsiteY0" fmla="*/ 0 h 2537162"/>
                <a:gd name="connsiteX1" fmla="*/ 2894458 w 2894458"/>
                <a:gd name="connsiteY1" fmla="*/ 0 h 2537162"/>
                <a:gd name="connsiteX2" fmla="*/ 2894458 w 2894458"/>
                <a:gd name="connsiteY2" fmla="*/ 2537162 h 2537162"/>
                <a:gd name="connsiteX3" fmla="*/ 0 w 2894458"/>
                <a:gd name="connsiteY3" fmla="*/ 2537162 h 2537162"/>
                <a:gd name="connsiteX4" fmla="*/ 0 w 2894458"/>
                <a:gd name="connsiteY4" fmla="*/ 0 h 2537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4458" h="2537162">
                  <a:moveTo>
                    <a:pt x="0" y="0"/>
                  </a:moveTo>
                  <a:lnTo>
                    <a:pt x="2894458" y="0"/>
                  </a:lnTo>
                  <a:lnTo>
                    <a:pt x="2894458" y="2537162"/>
                  </a:lnTo>
                  <a:lnTo>
                    <a:pt x="0" y="25371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47650" tIns="247650" rIns="247650" bIns="247650" numCol="1" spcCol="1270" anchor="t" anchorCtr="0">
              <a:noAutofit/>
            </a:bodyPr>
            <a:lstStyle/>
            <a:p>
              <a:pPr lvl="0" algn="ctr" defTabSz="2889250">
                <a:lnSpc>
                  <a:spcPct val="90000"/>
                </a:lnSpc>
                <a:spcBef>
                  <a:spcPct val="0"/>
                </a:spcBef>
                <a:spcAft>
                  <a:spcPct val="35000"/>
                </a:spcAft>
              </a:pPr>
              <a:r>
                <a:rPr lang="en-US" sz="2800" dirty="0"/>
                <a:t>Proactive Automation</a:t>
              </a:r>
              <a:endParaRPr lang="en-US" sz="2800" kern="1200" dirty="0"/>
            </a:p>
          </p:txBody>
        </p:sp>
      </p:grpSp>
      <p:sp>
        <p:nvSpPr>
          <p:cNvPr id="15" name="Rectangle 14">
            <a:extLst>
              <a:ext uri="{FF2B5EF4-FFF2-40B4-BE49-F238E27FC236}">
                <a16:creationId xmlns:a16="http://schemas.microsoft.com/office/drawing/2014/main" xmlns="" id="{654EB631-4918-4A66-A350-EB7E4E622CCD}"/>
              </a:ext>
            </a:extLst>
          </p:cNvPr>
          <p:cNvSpPr/>
          <p:nvPr/>
        </p:nvSpPr>
        <p:spPr>
          <a:xfrm>
            <a:off x="2101905" y="5084208"/>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Connectivity</a:t>
            </a:r>
          </a:p>
        </p:txBody>
      </p:sp>
      <p:sp>
        <p:nvSpPr>
          <p:cNvPr id="18" name="TextBox 17">
            <a:extLst>
              <a:ext uri="{FF2B5EF4-FFF2-40B4-BE49-F238E27FC236}">
                <a16:creationId xmlns:a16="http://schemas.microsoft.com/office/drawing/2014/main" xmlns="" id="{6F0239A5-E0A7-4C99-A408-27D9A29DD076}"/>
              </a:ext>
            </a:extLst>
          </p:cNvPr>
          <p:cNvSpPr txBox="1"/>
          <p:nvPr/>
        </p:nvSpPr>
        <p:spPr>
          <a:xfrm>
            <a:off x="39483" y="4986517"/>
            <a:ext cx="1817277" cy="646331"/>
          </a:xfrm>
          <a:prstGeom prst="rect">
            <a:avLst/>
          </a:prstGeom>
          <a:noFill/>
        </p:spPr>
        <p:txBody>
          <a:bodyPr wrap="square" lIns="0" rIns="0" rtlCol="0">
            <a:spAutoFit/>
          </a:bodyPr>
          <a:lstStyle/>
          <a:p>
            <a:pPr algn="ctr">
              <a:spcBef>
                <a:spcPts val="600"/>
              </a:spcBef>
            </a:pPr>
            <a:r>
              <a:rPr lang="en-US" altLang="zh-CN" b="1" dirty="0"/>
              <a:t>Key</a:t>
            </a:r>
            <a:r>
              <a:rPr lang="en-US" b="1" dirty="0"/>
              <a:t> Technologies</a:t>
            </a:r>
          </a:p>
        </p:txBody>
      </p:sp>
      <p:sp>
        <p:nvSpPr>
          <p:cNvPr id="77" name="Rectangle 76">
            <a:extLst>
              <a:ext uri="{FF2B5EF4-FFF2-40B4-BE49-F238E27FC236}">
                <a16:creationId xmlns:a16="http://schemas.microsoft.com/office/drawing/2014/main" xmlns="" id="{0469CE8E-3733-4F65-A755-9A2C8FC9765E}"/>
              </a:ext>
            </a:extLst>
          </p:cNvPr>
          <p:cNvSpPr/>
          <p:nvPr/>
        </p:nvSpPr>
        <p:spPr>
          <a:xfrm>
            <a:off x="5557462" y="4437877"/>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Sensor</a:t>
            </a:r>
            <a:endParaRPr lang="en-US" dirty="0">
              <a:solidFill>
                <a:schemeClr val="bg1"/>
              </a:solidFill>
            </a:endParaRPr>
          </a:p>
        </p:txBody>
      </p:sp>
      <p:sp>
        <p:nvSpPr>
          <p:cNvPr id="78" name="Rectangle 77">
            <a:extLst>
              <a:ext uri="{FF2B5EF4-FFF2-40B4-BE49-F238E27FC236}">
                <a16:creationId xmlns:a16="http://schemas.microsoft.com/office/drawing/2014/main" xmlns="" id="{82FA557B-0DA3-4508-A244-81639E989F3C}"/>
              </a:ext>
            </a:extLst>
          </p:cNvPr>
          <p:cNvSpPr/>
          <p:nvPr/>
        </p:nvSpPr>
        <p:spPr>
          <a:xfrm>
            <a:off x="5557462" y="3791546"/>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Embedded AI</a:t>
            </a:r>
          </a:p>
        </p:txBody>
      </p:sp>
      <p:sp>
        <p:nvSpPr>
          <p:cNvPr id="80" name="Rectangle 79">
            <a:extLst>
              <a:ext uri="{FF2B5EF4-FFF2-40B4-BE49-F238E27FC236}">
                <a16:creationId xmlns:a16="http://schemas.microsoft.com/office/drawing/2014/main" xmlns="" id="{8B5AB2C7-AF58-4E27-9318-3F71E0EC7A3B}"/>
              </a:ext>
            </a:extLst>
          </p:cNvPr>
          <p:cNvSpPr/>
          <p:nvPr/>
        </p:nvSpPr>
        <p:spPr>
          <a:xfrm>
            <a:off x="9193676" y="4437877"/>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Sensor</a:t>
            </a:r>
            <a:endParaRPr lang="en-US" dirty="0">
              <a:solidFill>
                <a:schemeClr val="bg1"/>
              </a:solidFill>
            </a:endParaRPr>
          </a:p>
        </p:txBody>
      </p:sp>
      <p:sp>
        <p:nvSpPr>
          <p:cNvPr id="81" name="Rectangle 80">
            <a:extLst>
              <a:ext uri="{FF2B5EF4-FFF2-40B4-BE49-F238E27FC236}">
                <a16:creationId xmlns:a16="http://schemas.microsoft.com/office/drawing/2014/main" xmlns="" id="{C34A96E6-9FBF-4205-B740-8DDACB793523}"/>
              </a:ext>
            </a:extLst>
          </p:cNvPr>
          <p:cNvSpPr/>
          <p:nvPr/>
        </p:nvSpPr>
        <p:spPr>
          <a:xfrm>
            <a:off x="9181456" y="3791546"/>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Embedded AI</a:t>
            </a:r>
          </a:p>
        </p:txBody>
      </p:sp>
      <p:sp>
        <p:nvSpPr>
          <p:cNvPr id="82" name="Rectangle 81">
            <a:extLst>
              <a:ext uri="{FF2B5EF4-FFF2-40B4-BE49-F238E27FC236}">
                <a16:creationId xmlns:a16="http://schemas.microsoft.com/office/drawing/2014/main" xmlns="" id="{7B2EE0CC-FFB7-49AC-A45C-C272BA1CA5CB}"/>
              </a:ext>
            </a:extLst>
          </p:cNvPr>
          <p:cNvSpPr/>
          <p:nvPr/>
        </p:nvSpPr>
        <p:spPr>
          <a:xfrm>
            <a:off x="9193676" y="2953491"/>
            <a:ext cx="1817278" cy="7403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Intelligent Human-Machine Interface</a:t>
            </a:r>
          </a:p>
        </p:txBody>
      </p:sp>
      <p:sp>
        <p:nvSpPr>
          <p:cNvPr id="24" name="Rectangle 23">
            <a:extLst>
              <a:ext uri="{FF2B5EF4-FFF2-40B4-BE49-F238E27FC236}">
                <a16:creationId xmlns:a16="http://schemas.microsoft.com/office/drawing/2014/main" xmlns="" id="{6A0333F1-FB55-4996-9496-0F571C1F1B43}"/>
              </a:ext>
            </a:extLst>
          </p:cNvPr>
          <p:cNvSpPr/>
          <p:nvPr/>
        </p:nvSpPr>
        <p:spPr>
          <a:xfrm>
            <a:off x="5557462" y="5084208"/>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Connectivity</a:t>
            </a:r>
          </a:p>
        </p:txBody>
      </p:sp>
      <p:sp>
        <p:nvSpPr>
          <p:cNvPr id="25" name="Rectangle 24">
            <a:extLst>
              <a:ext uri="{FF2B5EF4-FFF2-40B4-BE49-F238E27FC236}">
                <a16:creationId xmlns:a16="http://schemas.microsoft.com/office/drawing/2014/main" xmlns="" id="{11FE80A8-66CA-49A1-9C55-4415EBAC88B3}"/>
              </a:ext>
            </a:extLst>
          </p:cNvPr>
          <p:cNvSpPr/>
          <p:nvPr/>
        </p:nvSpPr>
        <p:spPr>
          <a:xfrm>
            <a:off x="9181456" y="5084208"/>
            <a:ext cx="1817278"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Connectivity</a:t>
            </a:r>
          </a:p>
        </p:txBody>
      </p:sp>
    </p:spTree>
    <p:extLst>
      <p:ext uri="{BB962C8B-B14F-4D97-AF65-F5344CB8AC3E}">
        <p14:creationId xmlns:p14="http://schemas.microsoft.com/office/powerpoint/2010/main" val="270378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78E4A-E3B3-478B-970F-E365860DD7E4}"/>
              </a:ext>
            </a:extLst>
          </p:cNvPr>
          <p:cNvSpPr>
            <a:spLocks noGrp="1"/>
          </p:cNvSpPr>
          <p:nvPr>
            <p:ph type="title"/>
          </p:nvPr>
        </p:nvSpPr>
        <p:spPr/>
        <p:txBody>
          <a:bodyPr/>
          <a:lstStyle/>
          <a:p>
            <a:r>
              <a:rPr lang="en-US" dirty="0"/>
              <a:t>Connectivity: Bridge Smart </a:t>
            </a:r>
            <a:r>
              <a:rPr lang="en-US" altLang="zh-CN" dirty="0"/>
              <a:t>Home Devices and Management Platforms</a:t>
            </a:r>
            <a:endParaRPr lang="en-US" dirty="0"/>
          </a:p>
        </p:txBody>
      </p:sp>
      <p:graphicFrame>
        <p:nvGraphicFramePr>
          <p:cNvPr id="4" name="Content Placeholder 3">
            <a:extLst>
              <a:ext uri="{FF2B5EF4-FFF2-40B4-BE49-F238E27FC236}">
                <a16:creationId xmlns:a16="http://schemas.microsoft.com/office/drawing/2014/main" xmlns="" id="{40EFA665-CD68-4764-893E-F88B04EE84B9}"/>
              </a:ext>
            </a:extLst>
          </p:cNvPr>
          <p:cNvGraphicFramePr>
            <a:graphicFrameLocks noGrp="1"/>
          </p:cNvGraphicFramePr>
          <p:nvPr>
            <p:ph idx="1"/>
            <p:extLst>
              <p:ext uri="{D42A27DB-BD31-4B8C-83A1-F6EECF244321}">
                <p14:modId xmlns:p14="http://schemas.microsoft.com/office/powerpoint/2010/main" val="1796413687"/>
              </p:ext>
            </p:extLst>
          </p:nvPr>
        </p:nvGraphicFramePr>
        <p:xfrm>
          <a:off x="457200" y="1527175"/>
          <a:ext cx="8481701"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xmlns="" id="{1A385FF9-40EE-472E-BFE7-333960AB0EEC}"/>
              </a:ext>
            </a:extLst>
          </p:cNvPr>
          <p:cNvGrpSpPr/>
          <p:nvPr/>
        </p:nvGrpSpPr>
        <p:grpSpPr>
          <a:xfrm>
            <a:off x="9831756" y="2479002"/>
            <a:ext cx="1899996" cy="1899996"/>
            <a:chOff x="457622" y="1508901"/>
            <a:chExt cx="1899996" cy="1899996"/>
          </a:xfrm>
        </p:grpSpPr>
        <p:grpSp>
          <p:nvGrpSpPr>
            <p:cNvPr id="6" name="Group 5">
              <a:extLst>
                <a:ext uri="{FF2B5EF4-FFF2-40B4-BE49-F238E27FC236}">
                  <a16:creationId xmlns:a16="http://schemas.microsoft.com/office/drawing/2014/main" xmlns="" id="{5C71FBB9-D4B3-458B-953E-D06812CF21A3}"/>
                </a:ext>
              </a:extLst>
            </p:cNvPr>
            <p:cNvGrpSpPr/>
            <p:nvPr/>
          </p:nvGrpSpPr>
          <p:grpSpPr>
            <a:xfrm>
              <a:off x="457622" y="1508901"/>
              <a:ext cx="1899996" cy="1899996"/>
              <a:chOff x="867089" y="2479002"/>
              <a:chExt cx="1899996" cy="1899996"/>
            </a:xfrm>
          </p:grpSpPr>
          <p:sp>
            <p:nvSpPr>
              <p:cNvPr id="8" name="TextBox 7">
                <a:extLst>
                  <a:ext uri="{FF2B5EF4-FFF2-40B4-BE49-F238E27FC236}">
                    <a16:creationId xmlns:a16="http://schemas.microsoft.com/office/drawing/2014/main" xmlns="" id="{BCC0FEA8-B04D-4781-95E7-CA0EFF8DCAC4}"/>
                  </a:ext>
                </a:extLst>
              </p:cNvPr>
              <p:cNvSpPr txBox="1"/>
              <p:nvPr/>
            </p:nvSpPr>
            <p:spPr>
              <a:xfrm>
                <a:off x="1220187" y="3370278"/>
                <a:ext cx="1193800" cy="215900"/>
              </a:xfrm>
              <a:prstGeom prst="rect">
                <a:avLst/>
              </a:prstGeom>
            </p:spPr>
            <p:txBody>
              <a:bodyPr wrap="none"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Connectivity</a:t>
                </a:r>
              </a:p>
            </p:txBody>
          </p:sp>
          <p:sp>
            <p:nvSpPr>
              <p:cNvPr id="9" name="Freeform 34">
                <a:extLst>
                  <a:ext uri="{FF2B5EF4-FFF2-40B4-BE49-F238E27FC236}">
                    <a16:creationId xmlns:a16="http://schemas.microsoft.com/office/drawing/2014/main" xmlns="" id="{FE46ECCC-987E-4B52-AB49-33FCC4B778DC}"/>
                  </a:ext>
                </a:extLst>
              </p:cNvPr>
              <p:cNvSpPr/>
              <p:nvPr/>
            </p:nvSpPr>
            <p:spPr>
              <a:xfrm>
                <a:off x="867089" y="2479002"/>
                <a:ext cx="1899996" cy="1899996"/>
              </a:xfrm>
              <a:custGeom>
                <a:avLst/>
                <a:gdLst/>
                <a:ahLst/>
                <a:cxnLst/>
                <a:rect l="l" t="t" r="r" b="b"/>
                <a:pathLst>
                  <a:path w="1899996" h="1899996">
                    <a:moveTo>
                      <a:pt x="949998" y="1899996"/>
                    </a:moveTo>
                    <a:cubicBezTo>
                      <a:pt x="1474661" y="1899996"/>
                      <a:pt x="1899997" y="1474673"/>
                      <a:pt x="1899997" y="949998"/>
                    </a:cubicBezTo>
                    <a:cubicBezTo>
                      <a:pt x="1899997"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7" name="TextBox 6">
              <a:extLst>
                <a:ext uri="{FF2B5EF4-FFF2-40B4-BE49-F238E27FC236}">
                  <a16:creationId xmlns:a16="http://schemas.microsoft.com/office/drawing/2014/main" xmlns="" id="{262EFEC9-EFCD-4AD6-BC32-0AC38983614A}"/>
                </a:ext>
              </a:extLst>
            </p:cNvPr>
            <p:cNvSpPr txBox="1"/>
            <p:nvPr/>
          </p:nvSpPr>
          <p:spPr>
            <a:xfrm flipH="1">
              <a:off x="1243103" y="15486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1</a:t>
              </a:r>
            </a:p>
          </p:txBody>
        </p:sp>
      </p:grpSp>
    </p:spTree>
    <p:extLst>
      <p:ext uri="{BB962C8B-B14F-4D97-AF65-F5344CB8AC3E}">
        <p14:creationId xmlns:p14="http://schemas.microsoft.com/office/powerpoint/2010/main" val="952405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78E4A-E3B3-478B-970F-E365860DD7E4}"/>
              </a:ext>
            </a:extLst>
          </p:cNvPr>
          <p:cNvSpPr>
            <a:spLocks noGrp="1"/>
          </p:cNvSpPr>
          <p:nvPr>
            <p:ph type="title"/>
          </p:nvPr>
        </p:nvSpPr>
        <p:spPr/>
        <p:txBody>
          <a:bodyPr/>
          <a:lstStyle/>
          <a:p>
            <a:r>
              <a:rPr lang="en-US" dirty="0"/>
              <a:t>Sensors: Discover Real-Time User </a:t>
            </a:r>
            <a:r>
              <a:rPr lang="en-US" altLang="zh-CN" dirty="0"/>
              <a:t>Demand</a:t>
            </a:r>
            <a:endParaRPr lang="en-US" dirty="0"/>
          </a:p>
        </p:txBody>
      </p:sp>
      <p:graphicFrame>
        <p:nvGraphicFramePr>
          <p:cNvPr id="4" name="Content Placeholder 3">
            <a:extLst>
              <a:ext uri="{FF2B5EF4-FFF2-40B4-BE49-F238E27FC236}">
                <a16:creationId xmlns:a16="http://schemas.microsoft.com/office/drawing/2014/main" xmlns="" id="{40EFA665-CD68-4764-893E-F88B04EE84B9}"/>
              </a:ext>
            </a:extLst>
          </p:cNvPr>
          <p:cNvGraphicFramePr>
            <a:graphicFrameLocks noGrp="1"/>
          </p:cNvGraphicFramePr>
          <p:nvPr>
            <p:ph idx="1"/>
            <p:extLst>
              <p:ext uri="{D42A27DB-BD31-4B8C-83A1-F6EECF244321}">
                <p14:modId xmlns:p14="http://schemas.microsoft.com/office/powerpoint/2010/main" val="448277533"/>
              </p:ext>
            </p:extLst>
          </p:nvPr>
        </p:nvGraphicFramePr>
        <p:xfrm>
          <a:off x="457200" y="1527175"/>
          <a:ext cx="8481701"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xmlns="" id="{5CD56705-D8AA-4544-A9D4-663850E3EECF}"/>
              </a:ext>
            </a:extLst>
          </p:cNvPr>
          <p:cNvGrpSpPr/>
          <p:nvPr/>
        </p:nvGrpSpPr>
        <p:grpSpPr>
          <a:xfrm>
            <a:off x="9831756" y="2479002"/>
            <a:ext cx="1899996" cy="1899996"/>
            <a:chOff x="3634715" y="1508901"/>
            <a:chExt cx="1899996" cy="1899996"/>
          </a:xfrm>
        </p:grpSpPr>
        <p:grpSp>
          <p:nvGrpSpPr>
            <p:cNvPr id="6" name="Group 5">
              <a:extLst>
                <a:ext uri="{FF2B5EF4-FFF2-40B4-BE49-F238E27FC236}">
                  <a16:creationId xmlns:a16="http://schemas.microsoft.com/office/drawing/2014/main" xmlns="" id="{B025FECD-CB7B-44B3-B810-A6A8970E9295}"/>
                </a:ext>
              </a:extLst>
            </p:cNvPr>
            <p:cNvGrpSpPr/>
            <p:nvPr/>
          </p:nvGrpSpPr>
          <p:grpSpPr>
            <a:xfrm>
              <a:off x="3634715" y="1508901"/>
              <a:ext cx="1899996" cy="1899996"/>
              <a:chOff x="3558120" y="2479002"/>
              <a:chExt cx="1899996" cy="1899996"/>
            </a:xfrm>
          </p:grpSpPr>
          <p:sp>
            <p:nvSpPr>
              <p:cNvPr id="8" name="TextBox 7">
                <a:extLst>
                  <a:ext uri="{FF2B5EF4-FFF2-40B4-BE49-F238E27FC236}">
                    <a16:creationId xmlns:a16="http://schemas.microsoft.com/office/drawing/2014/main" xmlns="" id="{F3DF6183-40A1-4E19-9376-8EE7E68E227C}"/>
                  </a:ext>
                </a:extLst>
              </p:cNvPr>
              <p:cNvSpPr txBox="1"/>
              <p:nvPr/>
            </p:nvSpPr>
            <p:spPr>
              <a:xfrm>
                <a:off x="3869943" y="3302227"/>
                <a:ext cx="1276350" cy="253546"/>
              </a:xfrm>
              <a:prstGeom prst="rect">
                <a:avLst/>
              </a:prstGeom>
            </p:spPr>
            <p:txBody>
              <a:bodyPr wrap="none" lIns="0" tIns="0" rIns="0" bIns="0" anchor="t"/>
              <a:lstStyle/>
              <a:p>
                <a:pPr algn="ctr"/>
                <a:r>
                  <a:rPr lang="en-US" altLang="zh-CN" sz="1600" b="1" dirty="0">
                    <a:solidFill>
                      <a:srgbClr val="000000"/>
                    </a:solidFill>
                    <a:latin typeface="Arial" panose="020B0604020202020204" pitchFamily="34" charset="0"/>
                    <a:cs typeface="Arial" panose="020B0604020202020204" pitchFamily="34" charset="0"/>
                  </a:rPr>
                  <a:t>Sensors</a:t>
                </a:r>
                <a:endParaRPr lang="en-US" sz="1600" b="1" dirty="0">
                  <a:solidFill>
                    <a:srgbClr val="000000"/>
                  </a:solidFill>
                  <a:latin typeface="Arial" panose="020B0604020202020204" pitchFamily="34" charset="0"/>
                  <a:cs typeface="Arial" panose="020B0604020202020204" pitchFamily="34" charset="0"/>
                </a:endParaRPr>
              </a:p>
            </p:txBody>
          </p:sp>
          <p:sp>
            <p:nvSpPr>
              <p:cNvPr id="9" name="Freeform 36">
                <a:extLst>
                  <a:ext uri="{FF2B5EF4-FFF2-40B4-BE49-F238E27FC236}">
                    <a16:creationId xmlns:a16="http://schemas.microsoft.com/office/drawing/2014/main" xmlns="" id="{A7518565-0E02-4041-BF38-61B2CF15CDE4}"/>
                  </a:ext>
                </a:extLst>
              </p:cNvPr>
              <p:cNvSpPr/>
              <p:nvPr/>
            </p:nvSpPr>
            <p:spPr>
              <a:xfrm>
                <a:off x="3558120" y="2479002"/>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7" name="TextBox 6">
              <a:extLst>
                <a:ext uri="{FF2B5EF4-FFF2-40B4-BE49-F238E27FC236}">
                  <a16:creationId xmlns:a16="http://schemas.microsoft.com/office/drawing/2014/main" xmlns="" id="{EBE29A21-2A80-455B-8A1E-AA6D91E00A80}"/>
                </a:ext>
              </a:extLst>
            </p:cNvPr>
            <p:cNvSpPr txBox="1"/>
            <p:nvPr/>
          </p:nvSpPr>
          <p:spPr>
            <a:xfrm flipH="1">
              <a:off x="4459579" y="1547409"/>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2</a:t>
              </a:r>
            </a:p>
          </p:txBody>
        </p:sp>
      </p:grpSp>
    </p:spTree>
    <p:extLst>
      <p:ext uri="{BB962C8B-B14F-4D97-AF65-F5344CB8AC3E}">
        <p14:creationId xmlns:p14="http://schemas.microsoft.com/office/powerpoint/2010/main" val="2020488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78E4A-E3B3-478B-970F-E365860DD7E4}"/>
              </a:ext>
            </a:extLst>
          </p:cNvPr>
          <p:cNvSpPr>
            <a:spLocks noGrp="1"/>
          </p:cNvSpPr>
          <p:nvPr>
            <p:ph type="title"/>
          </p:nvPr>
        </p:nvSpPr>
        <p:spPr/>
        <p:txBody>
          <a:bodyPr/>
          <a:lstStyle/>
          <a:p>
            <a:r>
              <a:rPr lang="en-US" dirty="0"/>
              <a:t>Embedded AI: Real-Time User Data Analytics</a:t>
            </a:r>
          </a:p>
        </p:txBody>
      </p:sp>
      <p:graphicFrame>
        <p:nvGraphicFramePr>
          <p:cNvPr id="4" name="Content Placeholder 3">
            <a:extLst>
              <a:ext uri="{FF2B5EF4-FFF2-40B4-BE49-F238E27FC236}">
                <a16:creationId xmlns:a16="http://schemas.microsoft.com/office/drawing/2014/main" xmlns="" id="{40EFA665-CD68-4764-893E-F88B04EE84B9}"/>
              </a:ext>
            </a:extLst>
          </p:cNvPr>
          <p:cNvGraphicFramePr>
            <a:graphicFrameLocks noGrp="1"/>
          </p:cNvGraphicFramePr>
          <p:nvPr>
            <p:ph idx="1"/>
            <p:extLst>
              <p:ext uri="{D42A27DB-BD31-4B8C-83A1-F6EECF244321}">
                <p14:modId xmlns:p14="http://schemas.microsoft.com/office/powerpoint/2010/main" val="633591191"/>
              </p:ext>
            </p:extLst>
          </p:nvPr>
        </p:nvGraphicFramePr>
        <p:xfrm>
          <a:off x="457200" y="1527175"/>
          <a:ext cx="8481701"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xmlns="" id="{726C7679-6B78-46D6-BB84-5CC014E1AD20}"/>
              </a:ext>
            </a:extLst>
          </p:cNvPr>
          <p:cNvGrpSpPr/>
          <p:nvPr/>
        </p:nvGrpSpPr>
        <p:grpSpPr>
          <a:xfrm>
            <a:off x="9831756" y="2479002"/>
            <a:ext cx="1899996" cy="1899996"/>
            <a:chOff x="6811808" y="1508255"/>
            <a:chExt cx="1899996" cy="1899996"/>
          </a:xfrm>
        </p:grpSpPr>
        <p:grpSp>
          <p:nvGrpSpPr>
            <p:cNvPr id="6" name="Group 5">
              <a:extLst>
                <a:ext uri="{FF2B5EF4-FFF2-40B4-BE49-F238E27FC236}">
                  <a16:creationId xmlns:a16="http://schemas.microsoft.com/office/drawing/2014/main" xmlns="" id="{997588B5-8A07-4725-9625-E66E06317AA2}"/>
                </a:ext>
              </a:extLst>
            </p:cNvPr>
            <p:cNvGrpSpPr/>
            <p:nvPr/>
          </p:nvGrpSpPr>
          <p:grpSpPr>
            <a:xfrm>
              <a:off x="6811808" y="1508255"/>
              <a:ext cx="1899996" cy="1899996"/>
              <a:chOff x="6833182" y="2479002"/>
              <a:chExt cx="1899996" cy="1899996"/>
            </a:xfrm>
          </p:grpSpPr>
          <p:sp>
            <p:nvSpPr>
              <p:cNvPr id="8" name="TextBox 7">
                <a:extLst>
                  <a:ext uri="{FF2B5EF4-FFF2-40B4-BE49-F238E27FC236}">
                    <a16:creationId xmlns:a16="http://schemas.microsoft.com/office/drawing/2014/main" xmlns="" id="{2704FF82-713D-422C-B407-6192BE22BE03}"/>
                  </a:ext>
                </a:extLst>
              </p:cNvPr>
              <p:cNvSpPr txBox="1"/>
              <p:nvPr/>
            </p:nvSpPr>
            <p:spPr>
              <a:xfrm>
                <a:off x="7120016" y="3420376"/>
                <a:ext cx="1375189" cy="186187"/>
              </a:xfrm>
              <a:prstGeom prst="rect">
                <a:avLst/>
              </a:prstGeom>
            </p:spPr>
            <p:txBody>
              <a:bodyPr lIns="0" tIns="0" rIns="0" bIns="0" anchor="t"/>
              <a:lstStyle/>
              <a:p>
                <a:pPr algn="ctr">
                  <a:lnSpc>
                    <a:spcPts val="1700"/>
                  </a:lnSpc>
                </a:pPr>
                <a:r>
                  <a:rPr lang="en-US" sz="1600" b="1" dirty="0">
                    <a:solidFill>
                      <a:srgbClr val="000000"/>
                    </a:solidFill>
                    <a:latin typeface="Arial" panose="020B0604020202020204" pitchFamily="34" charset="0"/>
                    <a:cs typeface="Arial" panose="020B0604020202020204" pitchFamily="34" charset="0"/>
                  </a:rPr>
                  <a:t>Embedded AI</a:t>
                </a:r>
              </a:p>
              <a:p>
                <a:pPr marL="0" indent="0" algn="ctr">
                  <a:lnSpc>
                    <a:spcPts val="1700"/>
                  </a:lnSpc>
                </a:pPr>
                <a:endParaRPr lang="en-US" sz="1600" b="1" dirty="0">
                  <a:solidFill>
                    <a:srgbClr val="000000"/>
                  </a:solidFill>
                  <a:latin typeface="Arial" panose="020B0604020202020204" pitchFamily="34" charset="0"/>
                  <a:cs typeface="Arial" panose="020B0604020202020204" pitchFamily="34" charset="0"/>
                </a:endParaRPr>
              </a:p>
            </p:txBody>
          </p:sp>
          <p:sp>
            <p:nvSpPr>
              <p:cNvPr id="9" name="Freeform 39">
                <a:extLst>
                  <a:ext uri="{FF2B5EF4-FFF2-40B4-BE49-F238E27FC236}">
                    <a16:creationId xmlns:a16="http://schemas.microsoft.com/office/drawing/2014/main" xmlns="" id="{2B2297FB-46DC-4D27-AA45-27B922346168}"/>
                  </a:ext>
                </a:extLst>
              </p:cNvPr>
              <p:cNvSpPr/>
              <p:nvPr/>
            </p:nvSpPr>
            <p:spPr>
              <a:xfrm>
                <a:off x="6833182" y="2479002"/>
                <a:ext cx="1899996" cy="1899996"/>
              </a:xfrm>
              <a:custGeom>
                <a:avLst/>
                <a:gdLst/>
                <a:ahLst/>
                <a:cxnLst/>
                <a:rect l="l" t="t" r="r" b="b"/>
                <a:pathLst>
                  <a:path w="1899996" h="1899996">
                    <a:moveTo>
                      <a:pt x="949998" y="1899996"/>
                    </a:moveTo>
                    <a:cubicBezTo>
                      <a:pt x="1474660" y="1899996"/>
                      <a:pt x="1899996" y="1474673"/>
                      <a:pt x="1899996" y="949998"/>
                    </a:cubicBezTo>
                    <a:cubicBezTo>
                      <a:pt x="1899996" y="425336"/>
                      <a:pt x="1474660" y="0"/>
                      <a:pt x="949998" y="0"/>
                    </a:cubicBezTo>
                    <a:cubicBezTo>
                      <a:pt x="425335" y="0"/>
                      <a:pt x="0" y="425336"/>
                      <a:pt x="0" y="949998"/>
                    </a:cubicBezTo>
                    <a:cubicBezTo>
                      <a:pt x="0" y="1474673"/>
                      <a:pt x="425335" y="1899996"/>
                      <a:pt x="949998" y="1899996"/>
                    </a:cubicBezTo>
                    <a:close/>
                  </a:path>
                </a:pathLst>
              </a:custGeom>
              <a:noFill/>
              <a:ln w="127000" cap="sq">
                <a:solidFill>
                  <a:srgbClr val="002856"/>
                </a:solidFill>
              </a:ln>
            </p:spPr>
          </p:sp>
        </p:grpSp>
        <p:sp>
          <p:nvSpPr>
            <p:cNvPr id="7" name="TextBox 6">
              <a:extLst>
                <a:ext uri="{FF2B5EF4-FFF2-40B4-BE49-F238E27FC236}">
                  <a16:creationId xmlns:a16="http://schemas.microsoft.com/office/drawing/2014/main" xmlns="" id="{914F6615-DC71-47D7-985C-A6FCCAB2FBDD}"/>
                </a:ext>
              </a:extLst>
            </p:cNvPr>
            <p:cNvSpPr txBox="1"/>
            <p:nvPr/>
          </p:nvSpPr>
          <p:spPr>
            <a:xfrm flipH="1">
              <a:off x="7595842" y="1538794"/>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3</a:t>
              </a:r>
            </a:p>
          </p:txBody>
        </p:sp>
      </p:grpSp>
    </p:spTree>
    <p:extLst>
      <p:ext uri="{BB962C8B-B14F-4D97-AF65-F5344CB8AC3E}">
        <p14:creationId xmlns:p14="http://schemas.microsoft.com/office/powerpoint/2010/main" val="15163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D78E4A-E3B3-478B-970F-E365860DD7E4}"/>
              </a:ext>
            </a:extLst>
          </p:cNvPr>
          <p:cNvSpPr>
            <a:spLocks noGrp="1"/>
          </p:cNvSpPr>
          <p:nvPr>
            <p:ph type="title"/>
          </p:nvPr>
        </p:nvSpPr>
        <p:spPr/>
        <p:txBody>
          <a:bodyPr/>
          <a:lstStyle/>
          <a:p>
            <a:r>
              <a:rPr lang="en-US" dirty="0"/>
              <a:t>Native User Interface: User Experience Improvement</a:t>
            </a:r>
          </a:p>
        </p:txBody>
      </p:sp>
      <p:graphicFrame>
        <p:nvGraphicFramePr>
          <p:cNvPr id="4" name="Content Placeholder 3">
            <a:extLst>
              <a:ext uri="{FF2B5EF4-FFF2-40B4-BE49-F238E27FC236}">
                <a16:creationId xmlns:a16="http://schemas.microsoft.com/office/drawing/2014/main" xmlns="" id="{40EFA665-CD68-4764-893E-F88B04EE84B9}"/>
              </a:ext>
            </a:extLst>
          </p:cNvPr>
          <p:cNvGraphicFramePr>
            <a:graphicFrameLocks noGrp="1"/>
          </p:cNvGraphicFramePr>
          <p:nvPr>
            <p:ph idx="1"/>
            <p:extLst>
              <p:ext uri="{D42A27DB-BD31-4B8C-83A1-F6EECF244321}">
                <p14:modId xmlns:p14="http://schemas.microsoft.com/office/powerpoint/2010/main" val="2935325256"/>
              </p:ext>
            </p:extLst>
          </p:nvPr>
        </p:nvGraphicFramePr>
        <p:xfrm>
          <a:off x="457200" y="1527175"/>
          <a:ext cx="8481701" cy="44624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xmlns="" id="{3C39DAF0-7120-4A53-A22B-2EAF7E3D079E}"/>
              </a:ext>
            </a:extLst>
          </p:cNvPr>
          <p:cNvGrpSpPr/>
          <p:nvPr/>
        </p:nvGrpSpPr>
        <p:grpSpPr>
          <a:xfrm>
            <a:off x="9831756" y="2479002"/>
            <a:ext cx="1899996" cy="1899996"/>
            <a:chOff x="9831756" y="1510544"/>
            <a:chExt cx="1899996" cy="1899996"/>
          </a:xfrm>
        </p:grpSpPr>
        <p:grpSp>
          <p:nvGrpSpPr>
            <p:cNvPr id="6" name="Group 5">
              <a:extLst>
                <a:ext uri="{FF2B5EF4-FFF2-40B4-BE49-F238E27FC236}">
                  <a16:creationId xmlns:a16="http://schemas.microsoft.com/office/drawing/2014/main" xmlns="" id="{5FD140A8-1487-4F5D-94AD-88321EA4AAB3}"/>
                </a:ext>
              </a:extLst>
            </p:cNvPr>
            <p:cNvGrpSpPr/>
            <p:nvPr/>
          </p:nvGrpSpPr>
          <p:grpSpPr>
            <a:xfrm>
              <a:off x="9831756" y="1510544"/>
              <a:ext cx="1899996" cy="1899996"/>
              <a:chOff x="9831756" y="2480538"/>
              <a:chExt cx="1899996" cy="1899996"/>
            </a:xfrm>
          </p:grpSpPr>
          <p:sp>
            <p:nvSpPr>
              <p:cNvPr id="8" name="TextBox 7">
                <a:extLst>
                  <a:ext uri="{FF2B5EF4-FFF2-40B4-BE49-F238E27FC236}">
                    <a16:creationId xmlns:a16="http://schemas.microsoft.com/office/drawing/2014/main" xmlns="" id="{076AC25A-4215-427A-B09A-B20068449BF3}"/>
                  </a:ext>
                </a:extLst>
              </p:cNvPr>
              <p:cNvSpPr txBox="1"/>
              <p:nvPr/>
            </p:nvSpPr>
            <p:spPr>
              <a:xfrm>
                <a:off x="9973743" y="3214636"/>
                <a:ext cx="1616015" cy="215900"/>
              </a:xfrm>
              <a:prstGeom prst="rect">
                <a:avLst/>
              </a:prstGeom>
            </p:spPr>
            <p:txBody>
              <a:bodyPr lIns="0" tIns="0" rIns="0" bIns="0" anchor="t"/>
              <a:lstStyle/>
              <a:p>
                <a:pPr algn="ctr"/>
                <a:r>
                  <a:rPr lang="en-US" sz="1600" b="1" dirty="0">
                    <a:solidFill>
                      <a:srgbClr val="000000"/>
                    </a:solidFill>
                    <a:latin typeface="Arial" panose="020B0604020202020204" pitchFamily="34" charset="0"/>
                    <a:cs typeface="Arial" panose="020B0604020202020204" pitchFamily="34" charset="0"/>
                  </a:rPr>
                  <a:t>Intelligent</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Human-Machine</a:t>
                </a:r>
                <a:br>
                  <a:rPr lang="en-US" sz="1600" b="1" dirty="0">
                    <a:solidFill>
                      <a:srgbClr val="000000"/>
                    </a:solidFill>
                    <a:latin typeface="Arial" panose="020B0604020202020204" pitchFamily="34" charset="0"/>
                    <a:cs typeface="Arial" panose="020B0604020202020204" pitchFamily="34" charset="0"/>
                  </a:rPr>
                </a:br>
                <a:r>
                  <a:rPr lang="en-US" sz="1600" b="1" dirty="0">
                    <a:solidFill>
                      <a:srgbClr val="000000"/>
                    </a:solidFill>
                    <a:latin typeface="Arial" panose="020B0604020202020204" pitchFamily="34" charset="0"/>
                    <a:cs typeface="Arial" panose="020B0604020202020204" pitchFamily="34" charset="0"/>
                  </a:rPr>
                  <a:t>Interface</a:t>
                </a:r>
              </a:p>
            </p:txBody>
          </p:sp>
          <p:sp>
            <p:nvSpPr>
              <p:cNvPr id="9" name="Freeform 42">
                <a:extLst>
                  <a:ext uri="{FF2B5EF4-FFF2-40B4-BE49-F238E27FC236}">
                    <a16:creationId xmlns:a16="http://schemas.microsoft.com/office/drawing/2014/main" xmlns="" id="{8705351B-2FCD-4880-9F84-A5F6B9513BC7}"/>
                  </a:ext>
                </a:extLst>
              </p:cNvPr>
              <p:cNvSpPr/>
              <p:nvPr/>
            </p:nvSpPr>
            <p:spPr>
              <a:xfrm>
                <a:off x="9831756" y="2480538"/>
                <a:ext cx="1899996" cy="1899996"/>
              </a:xfrm>
              <a:custGeom>
                <a:avLst/>
                <a:gdLst/>
                <a:ahLst/>
                <a:cxnLst/>
                <a:rect l="l" t="t" r="r" b="b"/>
                <a:pathLst>
                  <a:path w="1899996" h="1899996">
                    <a:moveTo>
                      <a:pt x="949998" y="1899996"/>
                    </a:moveTo>
                    <a:cubicBezTo>
                      <a:pt x="1474661" y="1899996"/>
                      <a:pt x="1899996" y="1474673"/>
                      <a:pt x="1899996" y="949998"/>
                    </a:cubicBezTo>
                    <a:cubicBezTo>
                      <a:pt x="1899996" y="425336"/>
                      <a:pt x="1474661" y="0"/>
                      <a:pt x="949998" y="0"/>
                    </a:cubicBezTo>
                    <a:cubicBezTo>
                      <a:pt x="425336" y="0"/>
                      <a:pt x="0" y="425336"/>
                      <a:pt x="0" y="949998"/>
                    </a:cubicBezTo>
                    <a:cubicBezTo>
                      <a:pt x="0" y="1474673"/>
                      <a:pt x="425336" y="1899996"/>
                      <a:pt x="949998" y="1899996"/>
                    </a:cubicBezTo>
                    <a:close/>
                  </a:path>
                </a:pathLst>
              </a:custGeom>
              <a:noFill/>
              <a:ln w="127000" cap="sq">
                <a:solidFill>
                  <a:srgbClr val="002856"/>
                </a:solidFill>
              </a:ln>
            </p:spPr>
          </p:sp>
        </p:grpSp>
        <p:sp>
          <p:nvSpPr>
            <p:cNvPr id="7" name="TextBox 6">
              <a:extLst>
                <a:ext uri="{FF2B5EF4-FFF2-40B4-BE49-F238E27FC236}">
                  <a16:creationId xmlns:a16="http://schemas.microsoft.com/office/drawing/2014/main" xmlns="" id="{38A51CC6-C298-43E4-AF11-20CBA33CFFB8}"/>
                </a:ext>
              </a:extLst>
            </p:cNvPr>
            <p:cNvSpPr txBox="1"/>
            <p:nvPr/>
          </p:nvSpPr>
          <p:spPr>
            <a:xfrm flipH="1">
              <a:off x="10615788" y="1548558"/>
              <a:ext cx="331927" cy="331927"/>
            </a:xfrm>
            <a:prstGeom prst="ellipse">
              <a:avLst/>
            </a:prstGeom>
            <a:solidFill>
              <a:srgbClr val="002856"/>
            </a:solidFill>
            <a:ln>
              <a:noFill/>
            </a:ln>
          </p:spPr>
          <p:txBody>
            <a:bodyPr wrap="none" lIns="0" tIns="0" rIns="0" bIns="0" rtlCol="0" anchor="ctr" anchorCtr="1">
              <a:noAutofit/>
            </a:bodyPr>
            <a:lstStyle/>
            <a:p>
              <a:pPr algn="ctr"/>
              <a:r>
                <a:rPr lang="en-US" sz="1200" b="1" dirty="0">
                  <a:solidFill>
                    <a:schemeClr val="bg1"/>
                  </a:solidFill>
                </a:rPr>
                <a:t>4</a:t>
              </a:r>
            </a:p>
          </p:txBody>
        </p:sp>
      </p:grpSp>
    </p:spTree>
    <p:extLst>
      <p:ext uri="{BB962C8B-B14F-4D97-AF65-F5344CB8AC3E}">
        <p14:creationId xmlns:p14="http://schemas.microsoft.com/office/powerpoint/2010/main" val="692019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4615E5A-597B-430B-9DB1-B7C04E109C3C}"/>
              </a:ext>
            </a:extLst>
          </p:cNvPr>
          <p:cNvSpPr>
            <a:spLocks noGrp="1"/>
          </p:cNvSpPr>
          <p:nvPr>
            <p:ph type="title"/>
          </p:nvPr>
        </p:nvSpPr>
        <p:spPr/>
        <p:txBody>
          <a:bodyPr/>
          <a:lstStyle/>
          <a:p>
            <a:r>
              <a:rPr lang="en-US" dirty="0"/>
              <a:t>Recommendations</a:t>
            </a:r>
          </a:p>
        </p:txBody>
      </p:sp>
      <p:sp>
        <p:nvSpPr>
          <p:cNvPr id="11" name="Text Placeholder 10">
            <a:extLst>
              <a:ext uri="{FF2B5EF4-FFF2-40B4-BE49-F238E27FC236}">
                <a16:creationId xmlns:a16="http://schemas.microsoft.com/office/drawing/2014/main" xmlns="" id="{E7001668-8554-417B-97B1-2B45B158021C}"/>
              </a:ext>
            </a:extLst>
          </p:cNvPr>
          <p:cNvSpPr>
            <a:spLocks noGrp="1"/>
          </p:cNvSpPr>
          <p:nvPr>
            <p:ph type="body" sz="quarter" idx="10"/>
          </p:nvPr>
        </p:nvSpPr>
        <p:spPr/>
        <p:txBody>
          <a:bodyPr/>
          <a:lstStyle/>
          <a:p>
            <a:pPr lvl="0"/>
            <a:r>
              <a:rPr lang="en-US" dirty="0"/>
              <a:t>Collaborate with chip vendors to select the most suitable solution based on product requirements of data speed, connecting range, cost, power consumption, security and developer ecosystem.</a:t>
            </a:r>
          </a:p>
          <a:p>
            <a:pPr lvl="0"/>
            <a:r>
              <a:rPr lang="en-US" dirty="0"/>
              <a:t>Use sensors for essential data collection and manage the data with security and privacy concerns in mind.</a:t>
            </a:r>
          </a:p>
          <a:p>
            <a:pPr lvl="0"/>
            <a:r>
              <a:rPr lang="en-US" dirty="0"/>
              <a:t>Develop data processing algorithms to maximize the data-collecting efficiency of sensors for real-time data analytics.</a:t>
            </a:r>
          </a:p>
          <a:p>
            <a:pPr lvl="0"/>
            <a:r>
              <a:rPr lang="en-US" dirty="0"/>
              <a:t>Cooperate with hardware and software partners to develop easy-for-use user interface design by leveraging sensors and AI to improve the recognition accuracy and speed of human instructions.</a:t>
            </a:r>
          </a:p>
        </p:txBody>
      </p:sp>
    </p:spTree>
    <p:extLst>
      <p:ext uri="{BB962C8B-B14F-4D97-AF65-F5344CB8AC3E}">
        <p14:creationId xmlns:p14="http://schemas.microsoft.com/office/powerpoint/2010/main" val="2526568511"/>
      </p:ext>
    </p:extLst>
  </p:cSld>
  <p:clrMapOvr>
    <a:masterClrMapping/>
  </p:clrMapOvr>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1063</Words>
  <Application>Microsoft Office PowerPoint</Application>
  <PresentationFormat>Widescreen</PresentationFormat>
  <Paragraphs>112</Paragraphs>
  <Slides>11</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微软雅黑</vt:lpstr>
      <vt:lpstr>黑体</vt:lpstr>
      <vt:lpstr>Arial</vt:lpstr>
      <vt:lpstr>Arial Black</vt:lpstr>
      <vt:lpstr>Times</vt:lpstr>
      <vt:lpstr>White bkgrnd master</vt:lpstr>
      <vt:lpstr>Blue bkgrnd master</vt:lpstr>
      <vt:lpstr>White bk accent color options</vt:lpstr>
      <vt:lpstr>Blue bk accent color options</vt:lpstr>
      <vt:lpstr>Top 4 Technologies That Will Drive Smarter Homes</vt:lpstr>
      <vt:lpstr>Four Key Technology Drivers Smart Home</vt:lpstr>
      <vt:lpstr>Strategic Planning Assumptions</vt:lpstr>
      <vt:lpstr>Three Levels of Smart Home</vt:lpstr>
      <vt:lpstr>Connectivity: Bridge Smart Home Devices and Management Platforms</vt:lpstr>
      <vt:lpstr>Sensors: Discover Real-Time User Demand</vt:lpstr>
      <vt:lpstr>Embedded AI: Real-Time User Data Analytics</vt:lpstr>
      <vt:lpstr>Native User Interface: User Experience Improvement</vt:lpstr>
      <vt:lpstr>Recommendations</vt:lpstr>
      <vt:lpstr>Recommended Research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2021-07-22T21:22:23Z</dcterms:created>
  <dcterms:modified xsi:type="dcterms:W3CDTF">2021-07-23T08:17:30Z</dcterms:modified>
</cp:coreProperties>
</file>