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slideLayouts/slideLayout8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trictFirstAndLastChars="0" embedTrueTypeFonts="1" saveSubsetFonts="1" autoCompressPictures="0">
  <p:sldMasterIdLst>
    <p:sldMasterId id="2147483648" r:id="rId1"/>
    <p:sldMasterId id="2147483650" r:id="rId2"/>
    <p:sldMasterId id="2147483683" r:id="rId3"/>
    <p:sldMasterId id="2147483714" r:id="rId4"/>
    <p:sldMasterId id="2147483733" r:id="rId5"/>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embeddedFontLst>
    <p:embeddedFont>
      <p:font typeface="Arial Black" panose="020B0A04020102020204" pitchFamily="34" charset="0"/>
      <p:bold r:id="rId17"/>
    </p:embeddedFont>
    <p:embeddedFont>
      <p:font typeface="Times" panose="02020603050405020304"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59lfYIslHbv9KVHmGkl9k8fmLa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font" Target="fonts/font5.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3.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31633" y="712472"/>
            <a:ext cx="4794738" cy="2697041"/>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spcBef>
                <a:spcPts val="60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p:nvPr/>
        </p:nvSpPr>
        <p:spPr>
          <a:xfrm rot="-5400000">
            <a:off x="-1050931" y="1977711"/>
            <a:ext cx="2725105"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a:solidFill>
                  <a:srgbClr val="CDCDCD"/>
                </a:solidFill>
                <a:latin typeface="Arial"/>
                <a:ea typeface="Arial"/>
                <a:cs typeface="Arial"/>
                <a:sym typeface="Arial"/>
              </a:rPr>
              <a:t>— NOT FOR EXTERNAL DISTRIBUTION —</a:t>
            </a:r>
            <a:endParaRPr sz="900" b="0" i="0" u="none" strike="noStrike" cap="none">
              <a:solidFill>
                <a:srgbClr val="CDCDCD"/>
              </a:solidFill>
              <a:latin typeface="Arial"/>
              <a:ea typeface="Arial"/>
              <a:cs typeface="Arial"/>
              <a:sym typeface="Arial"/>
            </a:endParaRPr>
          </a:p>
        </p:txBody>
      </p:sp>
      <p:sp>
        <p:nvSpPr>
          <p:cNvPr id="6" name="Google Shape;6;n"/>
          <p:cNvSpPr txBox="1"/>
          <p:nvPr/>
        </p:nvSpPr>
        <p:spPr>
          <a:xfrm rot="5400000">
            <a:off x="5183827" y="1977711"/>
            <a:ext cx="2725105"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a:solidFill>
                  <a:srgbClr val="CDCDCD"/>
                </a:solidFill>
                <a:latin typeface="Arial"/>
                <a:ea typeface="Arial"/>
                <a:cs typeface="Arial"/>
                <a:sym typeface="Arial"/>
              </a:rPr>
              <a:t>— NOT FOR EXTERNAL DISTRIBUTION —</a:t>
            </a:r>
            <a:endParaRPr sz="900" b="0" i="0" u="none" strike="noStrike" cap="none">
              <a:solidFill>
                <a:srgbClr val="CDCDCD"/>
              </a:solidFill>
              <a:latin typeface="Arial"/>
              <a:ea typeface="Arial"/>
              <a:cs typeface="Arial"/>
              <a:sym typeface="Arial"/>
            </a:endParaRPr>
          </a:p>
        </p:txBody>
      </p:sp>
      <p:sp>
        <p:nvSpPr>
          <p:cNvPr id="7" name="Google Shape;7;n"/>
          <p:cNvSpPr txBox="1"/>
          <p:nvPr/>
        </p:nvSpPr>
        <p:spPr>
          <a:xfrm>
            <a:off x="242373" y="128260"/>
            <a:ext cx="6326067" cy="258458"/>
          </a:xfrm>
          <a:prstGeom prst="rect">
            <a:avLst/>
          </a:prstGeom>
          <a:noFill/>
          <a:ln>
            <a:noFill/>
          </a:ln>
        </p:spPr>
        <p:txBody>
          <a:bodyPr spcFirstLastPara="1" wrap="square" lIns="0" tIns="45675" rIns="91350" bIns="45675" anchor="t" anchorCtr="0">
            <a:spAutoFit/>
          </a:bodyPr>
          <a:lstStyle/>
          <a:p>
            <a:pPr marL="0" marR="0" lvl="0" indent="0" algn="l" rtl="0">
              <a:lnSpc>
                <a:spcPct val="9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Presentation Title</a:t>
            </a:r>
            <a:endParaRPr/>
          </a:p>
        </p:txBody>
      </p:sp>
      <p:sp>
        <p:nvSpPr>
          <p:cNvPr id="8" name="Google Shape;8;n"/>
          <p:cNvSpPr txBox="1"/>
          <p:nvPr/>
        </p:nvSpPr>
        <p:spPr>
          <a:xfrm>
            <a:off x="242372" y="8887703"/>
            <a:ext cx="6373258" cy="184666"/>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6E7878"/>
              </a:buClr>
              <a:buSzPts val="600"/>
              <a:buFont typeface="Arial"/>
              <a:buNone/>
            </a:pPr>
            <a:fld id="{00000000-1234-1234-1234-123412341234}" type="slidenum">
              <a:rPr lang="en-US" sz="600" b="0" i="0" u="none" strike="noStrike" cap="none">
                <a:solidFill>
                  <a:srgbClr val="6E7878"/>
                </a:solidFill>
                <a:latin typeface="Arial"/>
                <a:ea typeface="Arial"/>
                <a:cs typeface="Arial"/>
                <a:sym typeface="Arial"/>
              </a:rPr>
              <a:t>‹#›</a:t>
            </a:fld>
            <a:r>
              <a:rPr lang="en-US" sz="600" b="0" i="0" u="none" strike="noStrike" cap="none">
                <a:solidFill>
                  <a:srgbClr val="6E7878"/>
                </a:solidFill>
                <a:latin typeface="Arial"/>
                <a:ea typeface="Arial"/>
                <a:cs typeface="Arial"/>
                <a:sym typeface="Arial"/>
              </a:rPr>
              <a:t>	© 2019 Gartner, Inc. and/or its affiliates. All rights reserved. Gartner is a registered trademark of Gartner, Inc. or its affiliates.</a:t>
            </a:r>
            <a:br>
              <a:rPr lang="en-US" sz="600" b="0" i="0" u="none" strike="noStrike" cap="none">
                <a:solidFill>
                  <a:srgbClr val="6E7878"/>
                </a:solidFill>
                <a:latin typeface="Arial"/>
                <a:ea typeface="Arial"/>
                <a:cs typeface="Arial"/>
                <a:sym typeface="Arial"/>
              </a:rPr>
            </a:br>
            <a:r>
              <a:rPr lang="en-US" sz="600" b="1" i="0" u="none" strike="noStrike" cap="none">
                <a:solidFill>
                  <a:srgbClr val="6E7878"/>
                </a:solidFill>
                <a:latin typeface="Arial"/>
                <a:ea typeface="Arial"/>
                <a:cs typeface="Arial"/>
                <a:sym typeface="Arial"/>
              </a:rPr>
              <a:t>INTERNAL — FOR INTERNAL USE ONLY or RESTRICTED [CHOOSE ONE – DELETE AS APPROPRIATE] </a:t>
            </a:r>
            <a:r>
              <a:rPr lang="en-US" sz="600" b="0" i="0" u="none" strike="noStrike" cap="none">
                <a:solidFill>
                  <a:srgbClr val="6E7878"/>
                </a:solidFill>
                <a:latin typeface="Arial"/>
                <a:ea typeface="Arial"/>
                <a:cs typeface="Arial"/>
                <a:sym typeface="Arial"/>
              </a:rPr>
              <a:t>| Version X.X  Last updated [insert date format: DD Month YYYY]</a:t>
            </a:r>
            <a:endParaRPr/>
          </a:p>
        </p:txBody>
      </p:sp>
    </p:spTree>
    <p:extLst>
      <p:ext uri="{BB962C8B-B14F-4D97-AF65-F5344CB8AC3E}">
        <p14:creationId xmlns:p14="http://schemas.microsoft.com/office/powerpoint/2010/main" val="28379580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f602c80765_0_25: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382" name="Google Shape;382;gf602c80765_0_25: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352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1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11: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377841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sz="1200">
              <a:solidFill>
                <a:schemeClr val="lt1"/>
              </a:solidFill>
            </a:endParaRPr>
          </a:p>
        </p:txBody>
      </p:sp>
    </p:spTree>
    <p:extLst>
      <p:ext uri="{BB962C8B-B14F-4D97-AF65-F5344CB8AC3E}">
        <p14:creationId xmlns:p14="http://schemas.microsoft.com/office/powerpoint/2010/main" val="70007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3: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sz="1200"/>
          </a:p>
        </p:txBody>
      </p:sp>
    </p:spTree>
    <p:extLst>
      <p:ext uri="{BB962C8B-B14F-4D97-AF65-F5344CB8AC3E}">
        <p14:creationId xmlns:p14="http://schemas.microsoft.com/office/powerpoint/2010/main" val="1854146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4: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136957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5: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709017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6: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294065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p7: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2358916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7" name="Google Shape;467;p8: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4269749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10: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2615961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www.gartner.com/technology/about/ombudsman/omb_guide2.jsp"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gartner.com/technology/about/ombudsman/omb_guide2.jsp" TargetMode="Externa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hyperlink" Target="https://www.gartner.com/technology/about/ombudsman/omb_guide2.jsp"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gartner.com/technology/about/ombudsman/omb_guide2.jsp" TargetMode="Externa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bg>
      <p:bgPr>
        <a:solidFill>
          <a:schemeClr val="dk2"/>
        </a:solidFill>
        <a:effectLst/>
      </p:bgPr>
    </p:bg>
    <p:spTree>
      <p:nvGrpSpPr>
        <p:cNvPr id="1" name="Shape 15"/>
        <p:cNvGrpSpPr/>
        <p:nvPr/>
      </p:nvGrpSpPr>
      <p:grpSpPr>
        <a:xfrm>
          <a:off x="0" y="0"/>
          <a:ext cx="0" cy="0"/>
          <a:chOff x="0" y="0"/>
          <a:chExt cx="0" cy="0"/>
        </a:xfrm>
      </p:grpSpPr>
      <p:pic>
        <p:nvPicPr>
          <p:cNvPr id="16" name="Google Shape;16;p15"/>
          <p:cNvPicPr preferRelativeResize="0"/>
          <p:nvPr/>
        </p:nvPicPr>
        <p:blipFill rotWithShape="1">
          <a:blip r:embed="rId2">
            <a:alphaModFix/>
          </a:blip>
          <a:srcRect/>
          <a:stretch/>
        </p:blipFill>
        <p:spPr>
          <a:xfrm>
            <a:off x="9688259" y="5975537"/>
            <a:ext cx="2053216" cy="468817"/>
          </a:xfrm>
          <a:prstGeom prst="rect">
            <a:avLst/>
          </a:prstGeom>
          <a:noFill/>
          <a:ln>
            <a:noFill/>
          </a:ln>
        </p:spPr>
      </p:pic>
      <p:sp>
        <p:nvSpPr>
          <p:cNvPr id="17" name="Google Shape;17;p15"/>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100000"/>
              </a:lnSpc>
              <a:spcBef>
                <a:spcPts val="0"/>
              </a:spcBef>
              <a:spcAft>
                <a:spcPts val="0"/>
              </a:spcAft>
              <a:buClr>
                <a:schemeClr val="lt1"/>
              </a:buClr>
              <a:buSzPts val="1620"/>
              <a:buChar char="–"/>
              <a:defRPr/>
            </a:lvl2pPr>
            <a:lvl3pPr lvl="2" algn="l">
              <a:lnSpc>
                <a:spcPct val="100000"/>
              </a:lnSpc>
              <a:spcBef>
                <a:spcPts val="1200"/>
              </a:spcBef>
              <a:spcAft>
                <a:spcPts val="0"/>
              </a:spcAft>
              <a:buClr>
                <a:schemeClr val="lt1"/>
              </a:buClr>
              <a:buSzPts val="1800"/>
              <a:buChar char="•"/>
              <a:defRPr/>
            </a:lvl3pPr>
            <a:lvl4pPr lvl="3" algn="l">
              <a:lnSpc>
                <a:spcPct val="100000"/>
              </a:lnSpc>
              <a:spcBef>
                <a:spcPts val="1200"/>
              </a:spcBef>
              <a:spcAft>
                <a:spcPts val="0"/>
              </a:spcAft>
              <a:buClr>
                <a:schemeClr val="lt1"/>
              </a:buClr>
              <a:buSzPts val="1620"/>
              <a:buChar char="–"/>
              <a:defRPr/>
            </a:lvl4pPr>
            <a:lvl5pPr lvl="4" algn="l">
              <a:lnSpc>
                <a:spcPct val="100000"/>
              </a:lnSpc>
              <a:spcBef>
                <a:spcPts val="1200"/>
              </a:spcBef>
              <a:spcAft>
                <a:spcPts val="0"/>
              </a:spcAft>
              <a:buClr>
                <a:schemeClr val="lt1"/>
              </a:buClr>
              <a:buSzPts val="1800"/>
              <a:buChar char="•"/>
              <a:defRPr/>
            </a:lvl5pPr>
            <a:lvl6pPr lvl="5" algn="l">
              <a:lnSpc>
                <a:spcPct val="90000"/>
              </a:lnSpc>
              <a:spcBef>
                <a:spcPts val="12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8" name="Google Shape;18;p15"/>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080"/>
              <a:buFont typeface="Arial"/>
              <a:buNone/>
              <a:defRPr sz="1200" b="1">
                <a:solidFill>
                  <a:schemeClr val="lt1"/>
                </a:solidFill>
                <a:latin typeface="Arial"/>
                <a:ea typeface="Arial"/>
                <a:cs typeface="Arial"/>
                <a:sym typeface="Arial"/>
              </a:defRPr>
            </a:lvl2pPr>
            <a:lvl3pPr marL="1371600" lvl="2" indent="-228600" algn="l">
              <a:lnSpc>
                <a:spcPct val="100000"/>
              </a:lnSpc>
              <a:spcBef>
                <a:spcPts val="0"/>
              </a:spcBef>
              <a:spcAft>
                <a:spcPts val="0"/>
              </a:spcAft>
              <a:buClr>
                <a:schemeClr val="lt1"/>
              </a:buClr>
              <a:buSzPts val="2400"/>
              <a:buFont typeface="Arial"/>
              <a:buNone/>
              <a:defRPr/>
            </a:lvl3pPr>
            <a:lvl4pPr marL="1828800" lvl="3" indent="-228600" algn="l">
              <a:lnSpc>
                <a:spcPct val="100000"/>
              </a:lnSpc>
              <a:spcBef>
                <a:spcPts val="1200"/>
              </a:spcBef>
              <a:spcAft>
                <a:spcPts val="0"/>
              </a:spcAft>
              <a:buClr>
                <a:schemeClr val="lt1"/>
              </a:buClr>
              <a:buSzPts val="2160"/>
              <a:buFont typeface="Arial"/>
              <a:buNone/>
              <a:defRPr/>
            </a:lvl4pPr>
            <a:lvl5pPr marL="2286000" lvl="4" indent="-228600" algn="l">
              <a:lnSpc>
                <a:spcPct val="100000"/>
              </a:lnSpc>
              <a:spcBef>
                <a:spcPts val="1200"/>
              </a:spcBef>
              <a:spcAft>
                <a:spcPts val="0"/>
              </a:spcAft>
              <a:buClr>
                <a:schemeClr val="lt1"/>
              </a:buClr>
              <a:buSzPts val="2400"/>
              <a:buFont typeface="Arial"/>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15"/>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080"/>
              <a:buFont typeface="Arial"/>
              <a:buNone/>
              <a:defRPr sz="1200" b="1">
                <a:solidFill>
                  <a:srgbClr val="B2B2B2"/>
                </a:solidFill>
                <a:latin typeface="Arial"/>
                <a:ea typeface="Arial"/>
                <a:cs typeface="Arial"/>
                <a:sym typeface="Arial"/>
              </a:defRPr>
            </a:lvl2pPr>
            <a:lvl3pPr marL="1371600" lvl="2" indent="-228600" algn="l">
              <a:lnSpc>
                <a:spcPct val="100000"/>
              </a:lnSpc>
              <a:spcBef>
                <a:spcPts val="0"/>
              </a:spcBef>
              <a:spcAft>
                <a:spcPts val="0"/>
              </a:spcAft>
              <a:buClr>
                <a:schemeClr val="lt1"/>
              </a:buClr>
              <a:buSzPts val="2400"/>
              <a:buFont typeface="Arial"/>
              <a:buNone/>
              <a:defRPr/>
            </a:lvl3pPr>
            <a:lvl4pPr marL="1828800" lvl="3" indent="-228600" algn="l">
              <a:lnSpc>
                <a:spcPct val="100000"/>
              </a:lnSpc>
              <a:spcBef>
                <a:spcPts val="1200"/>
              </a:spcBef>
              <a:spcAft>
                <a:spcPts val="0"/>
              </a:spcAft>
              <a:buClr>
                <a:schemeClr val="lt1"/>
              </a:buClr>
              <a:buSzPts val="2160"/>
              <a:buFont typeface="Arial"/>
              <a:buNone/>
              <a:defRPr/>
            </a:lvl4pPr>
            <a:lvl5pPr marL="2286000" lvl="4" indent="-228600" algn="l">
              <a:lnSpc>
                <a:spcPct val="100000"/>
              </a:lnSpc>
              <a:spcBef>
                <a:spcPts val="1200"/>
              </a:spcBef>
              <a:spcAft>
                <a:spcPts val="0"/>
              </a:spcAft>
              <a:buClr>
                <a:schemeClr val="lt1"/>
              </a:buClr>
              <a:buSzPts val="2400"/>
              <a:buFont typeface="Arial"/>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 name="Google Shape;21;p15"/>
          <p:cNvSpPr/>
          <p:nvPr/>
        </p:nvSpPr>
        <p:spPr>
          <a:xfrm>
            <a:off x="8535556" y="1620027"/>
            <a:ext cx="160433" cy="3291840"/>
          </a:xfrm>
          <a:prstGeom prst="rect">
            <a:avLst/>
          </a:prstGeom>
          <a:solidFill>
            <a:srgbClr val="FF54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2" name="Google Shape;22;p15"/>
          <p:cNvSpPr/>
          <p:nvPr/>
        </p:nvSpPr>
        <p:spPr>
          <a:xfrm>
            <a:off x="460256" y="1620027"/>
            <a:ext cx="160433" cy="3291840"/>
          </a:xfrm>
          <a:prstGeom prst="rect">
            <a:avLst/>
          </a:prstGeom>
          <a:solidFill>
            <a:srgbClr val="FF54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3" name="Google Shape;23;p15"/>
          <p:cNvSpPr txBox="1"/>
          <p:nvPr/>
        </p:nvSpPr>
        <p:spPr>
          <a:xfrm>
            <a:off x="460256"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0" i="0" u="none" strike="noStrike" cap="none">
                <a:solidFill>
                  <a:srgbClr val="BDBDBD"/>
                </a:solidFill>
                <a:latin typeface="Arial"/>
                <a:ea typeface="Arial"/>
                <a:cs typeface="Arial"/>
                <a:sym typeface="Aria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b="0" i="0" u="sng" strike="noStrike" cap="none">
                <a:solidFill>
                  <a:srgbClr val="BDBDBD"/>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Gartner’s Usage Policy</a:t>
            </a:r>
            <a:r>
              <a:rPr lang="en-US" sz="700" b="0" i="0" u="none" strike="noStrike" cap="none">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b="0" i="0" u="sng" strike="noStrike" cap="none">
                <a:solidFill>
                  <a:srgbClr val="BDBDBD"/>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Guiding Principles on Independence and Objectivity</a:t>
            </a:r>
            <a:r>
              <a:rPr lang="en-US" sz="700" b="0" i="0" u="none" strike="noStrike" cap="none">
                <a:solidFill>
                  <a:srgbClr val="BDBDBD"/>
                </a:solidFill>
                <a:latin typeface="Arial"/>
                <a:ea typeface="Arial"/>
                <a:cs typeface="Arial"/>
                <a:sym typeface="Arial"/>
              </a:rPr>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57"/>
        <p:cNvGrpSpPr/>
        <p:nvPr/>
      </p:nvGrpSpPr>
      <p:grpSpPr>
        <a:xfrm>
          <a:off x="0" y="0"/>
          <a:ext cx="0" cy="0"/>
          <a:chOff x="0" y="0"/>
          <a:chExt cx="0" cy="0"/>
        </a:xfrm>
      </p:grpSpPr>
      <p:sp>
        <p:nvSpPr>
          <p:cNvPr id="58" name="Google Shape;58;p4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46"/>
          <p:cNvSpPr txBox="1">
            <a:spLocks noGrp="1"/>
          </p:cNvSpPr>
          <p:nvPr>
            <p:ph type="body" idx="1"/>
          </p:nvPr>
        </p:nvSpPr>
        <p:spPr>
          <a:xfrm>
            <a:off x="457201" y="2193290"/>
            <a:ext cx="5499100" cy="3794760"/>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chemeClr val="lt1"/>
              </a:buClr>
              <a:buSzPts val="2400"/>
              <a:buChar char="•"/>
              <a:defRPr sz="2400"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46"/>
          <p:cNvSpPr txBox="1">
            <a:spLocks noGrp="1"/>
          </p:cNvSpPr>
          <p:nvPr>
            <p:ph type="body" idx="2"/>
          </p:nvPr>
        </p:nvSpPr>
        <p:spPr>
          <a:xfrm>
            <a:off x="457200" y="976313"/>
            <a:ext cx="11276013" cy="1047750"/>
          </a:xfrm>
          <a:prstGeom prst="rect">
            <a:avLst/>
          </a:prstGeom>
          <a:solidFill>
            <a:srgbClr val="009AD7"/>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1" name="Google Shape;61;p46"/>
          <p:cNvSpPr txBox="1">
            <a:spLocks noGrp="1"/>
          </p:cNvSpPr>
          <p:nvPr>
            <p:ph type="body" idx="3"/>
          </p:nvPr>
        </p:nvSpPr>
        <p:spPr>
          <a:xfrm>
            <a:off x="6234113" y="2193290"/>
            <a:ext cx="5499100" cy="3794760"/>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chemeClr val="lt1"/>
              </a:buClr>
              <a:buSzPts val="2400"/>
              <a:buChar char="•"/>
              <a:defRPr sz="2400"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PA Full">
  <p:cSld name="SPA Full">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7"/>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65"/>
        <p:cNvGrpSpPr/>
        <p:nvPr/>
      </p:nvGrpSpPr>
      <p:grpSpPr>
        <a:xfrm>
          <a:off x="0" y="0"/>
          <a:ext cx="0" cy="0"/>
          <a:chOff x="0" y="0"/>
          <a:chExt cx="0" cy="0"/>
        </a:xfrm>
      </p:grpSpPr>
      <p:sp>
        <p:nvSpPr>
          <p:cNvPr id="66" name="Google Shape;66;p4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lt1"/>
              </a:buClr>
              <a:buSzPts val="3640"/>
              <a:buFont typeface="Arial"/>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68"/>
        <p:cNvGrpSpPr/>
        <p:nvPr/>
      </p:nvGrpSpPr>
      <p:grpSpPr>
        <a:xfrm>
          <a:off x="0" y="0"/>
          <a:ext cx="0" cy="0"/>
          <a:chOff x="0" y="0"/>
          <a:chExt cx="0" cy="0"/>
        </a:xfrm>
      </p:grpSpPr>
      <p:sp>
        <p:nvSpPr>
          <p:cNvPr id="69" name="Google Shape;69;p4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9"/>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Recommended Research">
  <p:cSld name="Recommended Research">
    <p:spTree>
      <p:nvGrpSpPr>
        <p:cNvPr id="1" name="Shape 71"/>
        <p:cNvGrpSpPr/>
        <p:nvPr/>
      </p:nvGrpSpPr>
      <p:grpSpPr>
        <a:xfrm>
          <a:off x="0" y="0"/>
          <a:ext cx="0" cy="0"/>
          <a:chOff x="0" y="0"/>
          <a:chExt cx="0" cy="0"/>
        </a:xfrm>
      </p:grpSpPr>
      <p:sp>
        <p:nvSpPr>
          <p:cNvPr id="72" name="Google Shape;72;p5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5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lt2"/>
              </a:buClr>
              <a:buSzPts val="3640"/>
              <a:buFont typeface="Arial"/>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50"/>
          <p:cNvSpPr txBox="1"/>
          <p:nvPr/>
        </p:nvSpPr>
        <p:spPr>
          <a:xfrm>
            <a:off x="457200" y="6230064"/>
            <a:ext cx="6229673" cy="123111"/>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rgbClr val="BDBDBD"/>
                </a:solidFill>
                <a:latin typeface="Arial"/>
                <a:ea typeface="Arial"/>
                <a:cs typeface="Arial"/>
                <a:sym typeface="Arial"/>
              </a:rPr>
              <a:t>For information, please contact your Gartner representative.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75"/>
        <p:cNvGrpSpPr/>
        <p:nvPr/>
      </p:nvGrpSpPr>
      <p:grpSpPr>
        <a:xfrm>
          <a:off x="0" y="0"/>
          <a:ext cx="0" cy="0"/>
          <a:chOff x="0" y="0"/>
          <a:chExt cx="0" cy="0"/>
        </a:xfrm>
      </p:grpSpPr>
      <p:sp>
        <p:nvSpPr>
          <p:cNvPr id="76" name="Google Shape;76;p5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1"/>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51"/>
          <p:cNvSpPr txBox="1">
            <a:spLocks noGrp="1"/>
          </p:cNvSpPr>
          <p:nvPr>
            <p:ph type="body" idx="2"/>
          </p:nvPr>
        </p:nvSpPr>
        <p:spPr>
          <a:xfrm>
            <a:off x="457200" y="4778375"/>
            <a:ext cx="11276013" cy="1209675"/>
          </a:xfrm>
          <a:prstGeom prst="rect">
            <a:avLst/>
          </a:prstGeom>
          <a:solidFill>
            <a:srgbClr val="009AD7"/>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79"/>
        <p:cNvGrpSpPr/>
        <p:nvPr/>
      </p:nvGrpSpPr>
      <p:grpSpPr>
        <a:xfrm>
          <a:off x="0" y="0"/>
          <a:ext cx="0" cy="0"/>
          <a:chOff x="0" y="0"/>
          <a:chExt cx="0" cy="0"/>
        </a:xfrm>
      </p:grpSpPr>
      <p:sp>
        <p:nvSpPr>
          <p:cNvPr id="80" name="Google Shape;80;p52"/>
          <p:cNvSpPr txBox="1">
            <a:spLocks noGrp="1"/>
          </p:cNvSpPr>
          <p:nvPr>
            <p:ph type="body" idx="1"/>
          </p:nvPr>
        </p:nvSpPr>
        <p:spPr>
          <a:xfrm>
            <a:off x="4424193"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5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2"/>
          <p:cNvSpPr txBox="1">
            <a:spLocks noGrp="1"/>
          </p:cNvSpPr>
          <p:nvPr>
            <p:ph type="body" idx="2"/>
          </p:nvPr>
        </p:nvSpPr>
        <p:spPr>
          <a:xfrm>
            <a:off x="457200"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3" name="Google Shape;83;p52"/>
          <p:cNvSpPr txBox="1">
            <a:spLocks noGrp="1"/>
          </p:cNvSpPr>
          <p:nvPr>
            <p:ph type="body" idx="3"/>
          </p:nvPr>
        </p:nvSpPr>
        <p:spPr>
          <a:xfrm>
            <a:off x="8396288"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84"/>
        <p:cNvGrpSpPr/>
        <p:nvPr/>
      </p:nvGrpSpPr>
      <p:grpSpPr>
        <a:xfrm>
          <a:off x="0" y="0"/>
          <a:ext cx="0" cy="0"/>
          <a:chOff x="0" y="0"/>
          <a:chExt cx="0" cy="0"/>
        </a:xfrm>
      </p:grpSpPr>
      <p:sp>
        <p:nvSpPr>
          <p:cNvPr id="85" name="Google Shape;85;p53"/>
          <p:cNvSpPr txBox="1">
            <a:spLocks noGrp="1"/>
          </p:cNvSpPr>
          <p:nvPr>
            <p:ph type="body" idx="1"/>
          </p:nvPr>
        </p:nvSpPr>
        <p:spPr>
          <a:xfrm>
            <a:off x="4424193"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6" name="Google Shape;86;p5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53"/>
          <p:cNvSpPr txBox="1">
            <a:spLocks noGrp="1"/>
          </p:cNvSpPr>
          <p:nvPr>
            <p:ph type="body" idx="2"/>
          </p:nvPr>
        </p:nvSpPr>
        <p:spPr>
          <a:xfrm>
            <a:off x="457200"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8" name="Google Shape;88;p53"/>
          <p:cNvSpPr txBox="1">
            <a:spLocks noGrp="1"/>
          </p:cNvSpPr>
          <p:nvPr>
            <p:ph type="body" idx="3"/>
          </p:nvPr>
        </p:nvSpPr>
        <p:spPr>
          <a:xfrm>
            <a:off x="8396288"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89"/>
        <p:cNvGrpSpPr/>
        <p:nvPr/>
      </p:nvGrpSpPr>
      <p:grpSpPr>
        <a:xfrm>
          <a:off x="0" y="0"/>
          <a:ext cx="0" cy="0"/>
          <a:chOff x="0" y="0"/>
          <a:chExt cx="0" cy="0"/>
        </a:xfrm>
      </p:grpSpPr>
      <p:sp>
        <p:nvSpPr>
          <p:cNvPr id="90" name="Google Shape;90;p54"/>
          <p:cNvSpPr txBox="1">
            <a:spLocks noGrp="1"/>
          </p:cNvSpPr>
          <p:nvPr>
            <p:ph type="title"/>
          </p:nvPr>
        </p:nvSpPr>
        <p:spPr>
          <a:xfrm>
            <a:off x="457200" y="2985802"/>
            <a:ext cx="11276013" cy="443198"/>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lt2"/>
              </a:buClr>
              <a:buSzPts val="4000"/>
              <a:buFont typeface="Arial Black"/>
              <a:buNone/>
              <a:defRPr sz="40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91"/>
        <p:cNvGrpSpPr/>
        <p:nvPr/>
      </p:nvGrpSpPr>
      <p:grpSpPr>
        <a:xfrm>
          <a:off x="0" y="0"/>
          <a:ext cx="0" cy="0"/>
          <a:chOff x="0" y="0"/>
          <a:chExt cx="0" cy="0"/>
        </a:xfrm>
      </p:grpSpPr>
      <p:sp>
        <p:nvSpPr>
          <p:cNvPr id="92" name="Google Shape;92;p5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55"/>
          <p:cNvSpPr txBox="1">
            <a:spLocks noGrp="1"/>
          </p:cNvSpPr>
          <p:nvPr>
            <p:ph type="body" idx="1"/>
          </p:nvPr>
        </p:nvSpPr>
        <p:spPr>
          <a:xfrm>
            <a:off x="457200" y="2985802"/>
            <a:ext cx="11276013" cy="443198"/>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lt2"/>
              </a:buClr>
              <a:buSzPts val="4000"/>
              <a:buChar char="•"/>
              <a:defRPr sz="4000" b="0">
                <a:solidFill>
                  <a:schemeClr val="lt2"/>
                </a:solidFill>
                <a:latin typeface="Arial Black"/>
                <a:ea typeface="Arial Black"/>
                <a:cs typeface="Arial Black"/>
                <a:sym typeface="Arial Black"/>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94"/>
        <p:cNvGrpSpPr/>
        <p:nvPr/>
      </p:nvGrpSpPr>
      <p:grpSpPr>
        <a:xfrm>
          <a:off x="0" y="0"/>
          <a:ext cx="0" cy="0"/>
          <a:chOff x="0" y="0"/>
          <a:chExt cx="0" cy="0"/>
        </a:xfrm>
      </p:grpSpPr>
      <p:sp>
        <p:nvSpPr>
          <p:cNvPr id="95" name="Google Shape;95;p56"/>
          <p:cNvSpPr/>
          <p:nvPr/>
        </p:nvSpPr>
        <p:spPr>
          <a:xfrm>
            <a:off x="7140899" y="1354039"/>
            <a:ext cx="5051100"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56"/>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2880"/>
              <a:buFont typeface="Noto Sans Symbols"/>
              <a:buNone/>
              <a:defRPr sz="3200" b="1">
                <a:solidFill>
                  <a:schemeClr val="lt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56"/>
          <p:cNvSpPr/>
          <p:nvPr/>
        </p:nvSpPr>
        <p:spPr>
          <a:xfrm>
            <a:off x="-2" y="1354039"/>
            <a:ext cx="1753954"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98"/>
        <p:cNvGrpSpPr/>
        <p:nvPr/>
      </p:nvGrpSpPr>
      <p:grpSpPr>
        <a:xfrm>
          <a:off x="0" y="0"/>
          <a:ext cx="0" cy="0"/>
          <a:chOff x="0" y="0"/>
          <a:chExt cx="0" cy="0"/>
        </a:xfrm>
      </p:grpSpPr>
      <p:sp>
        <p:nvSpPr>
          <p:cNvPr id="99" name="Google Shape;99;p57"/>
          <p:cNvSpPr/>
          <p:nvPr/>
        </p:nvSpPr>
        <p:spPr>
          <a:xfrm>
            <a:off x="7140899" y="1354039"/>
            <a:ext cx="5051100" cy="3286926"/>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 name="Google Shape;100;p57"/>
          <p:cNvSpPr/>
          <p:nvPr/>
        </p:nvSpPr>
        <p:spPr>
          <a:xfrm>
            <a:off x="-2" y="1354039"/>
            <a:ext cx="1753954" cy="3286926"/>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 name="Google Shape;101;p5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102"/>
        <p:cNvGrpSpPr/>
        <p:nvPr/>
      </p:nvGrpSpPr>
      <p:grpSpPr>
        <a:xfrm>
          <a:off x="0" y="0"/>
          <a:ext cx="0" cy="0"/>
          <a:chOff x="0" y="0"/>
          <a:chExt cx="0" cy="0"/>
        </a:xfrm>
      </p:grpSpPr>
      <p:sp>
        <p:nvSpPr>
          <p:cNvPr id="103" name="Google Shape;103;p58"/>
          <p:cNvSpPr/>
          <p:nvPr/>
        </p:nvSpPr>
        <p:spPr>
          <a:xfrm>
            <a:off x="7140899" y="1354039"/>
            <a:ext cx="5051100"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58"/>
          <p:cNvSpPr/>
          <p:nvPr/>
        </p:nvSpPr>
        <p:spPr>
          <a:xfrm>
            <a:off x="-2" y="1354039"/>
            <a:ext cx="1753954"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5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106"/>
        <p:cNvGrpSpPr/>
        <p:nvPr/>
      </p:nvGrpSpPr>
      <p:grpSpPr>
        <a:xfrm>
          <a:off x="0" y="0"/>
          <a:ext cx="0" cy="0"/>
          <a:chOff x="0" y="0"/>
          <a:chExt cx="0" cy="0"/>
        </a:xfrm>
      </p:grpSpPr>
      <p:sp>
        <p:nvSpPr>
          <p:cNvPr id="107" name="Google Shape;107;p59"/>
          <p:cNvSpPr/>
          <p:nvPr/>
        </p:nvSpPr>
        <p:spPr>
          <a:xfrm>
            <a:off x="7140899" y="1354039"/>
            <a:ext cx="5051100"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 name="Google Shape;108;p59"/>
          <p:cNvSpPr/>
          <p:nvPr/>
        </p:nvSpPr>
        <p:spPr>
          <a:xfrm>
            <a:off x="-2" y="1354039"/>
            <a:ext cx="1753954"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5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110"/>
        <p:cNvGrpSpPr/>
        <p:nvPr/>
      </p:nvGrpSpPr>
      <p:grpSpPr>
        <a:xfrm>
          <a:off x="0" y="0"/>
          <a:ext cx="0" cy="0"/>
          <a:chOff x="0" y="0"/>
          <a:chExt cx="0" cy="0"/>
        </a:xfrm>
      </p:grpSpPr>
      <p:sp>
        <p:nvSpPr>
          <p:cNvPr id="111" name="Google Shape;111;p60"/>
          <p:cNvSpPr/>
          <p:nvPr/>
        </p:nvSpPr>
        <p:spPr>
          <a:xfrm>
            <a:off x="7140899" y="1354039"/>
            <a:ext cx="5051100"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60"/>
          <p:cNvSpPr/>
          <p:nvPr/>
        </p:nvSpPr>
        <p:spPr>
          <a:xfrm>
            <a:off x="-2" y="1354039"/>
            <a:ext cx="1753954"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6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4"/>
        <p:cNvGrpSpPr/>
        <p:nvPr/>
      </p:nvGrpSpPr>
      <p:grpSpPr>
        <a:xfrm>
          <a:off x="0" y="0"/>
          <a:ext cx="0" cy="0"/>
          <a:chOff x="0" y="0"/>
          <a:chExt cx="0" cy="0"/>
        </a:xfrm>
      </p:grpSpPr>
      <p:sp>
        <p:nvSpPr>
          <p:cNvPr id="115" name="Google Shape;115;p61"/>
          <p:cNvSpPr txBox="1">
            <a:spLocks noGrp="1"/>
          </p:cNvSpPr>
          <p:nvPr>
            <p:ph type="title"/>
          </p:nvPr>
        </p:nvSpPr>
        <p:spPr>
          <a:xfrm>
            <a:off x="457200"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61"/>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lvl1pPr>
            <a:lvl2pPr marL="914400" lvl="1" indent="-228600" algn="l">
              <a:lnSpc>
                <a:spcPct val="90000"/>
              </a:lnSpc>
              <a:spcBef>
                <a:spcPts val="1200"/>
              </a:spcBef>
              <a:spcAft>
                <a:spcPts val="0"/>
              </a:spcAft>
              <a:buClr>
                <a:schemeClr val="lt1"/>
              </a:buClr>
              <a:buSzPts val="1260"/>
              <a:buNone/>
              <a:defRPr sz="1400"/>
            </a:lvl2pPr>
            <a:lvl3pPr marL="1371600" lvl="2" indent="-228600" algn="l">
              <a:lnSpc>
                <a:spcPct val="90000"/>
              </a:lnSpc>
              <a:spcBef>
                <a:spcPts val="1200"/>
              </a:spcBef>
              <a:spcAft>
                <a:spcPts val="0"/>
              </a:spcAft>
              <a:buClr>
                <a:schemeClr val="lt1"/>
              </a:buClr>
              <a:buSzPts val="1400"/>
              <a:buNone/>
              <a:defRPr sz="1400"/>
            </a:lvl3pPr>
            <a:lvl4pPr marL="1828800" lvl="3" indent="-228600" algn="l">
              <a:lnSpc>
                <a:spcPct val="90000"/>
              </a:lnSpc>
              <a:spcBef>
                <a:spcPts val="1200"/>
              </a:spcBef>
              <a:spcAft>
                <a:spcPts val="0"/>
              </a:spcAft>
              <a:buClr>
                <a:schemeClr val="lt1"/>
              </a:buClr>
              <a:buSzPts val="1260"/>
              <a:buNone/>
              <a:defRPr sz="1400"/>
            </a:lvl4pPr>
            <a:lvl5pPr marL="2286000" lvl="4" indent="-228600" algn="l">
              <a:lnSpc>
                <a:spcPct val="90000"/>
              </a:lnSpc>
              <a:spcBef>
                <a:spcPts val="12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117"/>
        <p:cNvGrpSpPr/>
        <p:nvPr/>
      </p:nvGrpSpPr>
      <p:grpSpPr>
        <a:xfrm>
          <a:off x="0" y="0"/>
          <a:ext cx="0" cy="0"/>
          <a:chOff x="0" y="0"/>
          <a:chExt cx="0" cy="0"/>
        </a:xfrm>
      </p:grpSpPr>
      <p:sp>
        <p:nvSpPr>
          <p:cNvPr id="118" name="Google Shape;118;p62"/>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62"/>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lvl1pPr>
            <a:lvl2pPr marL="914400" lvl="1" indent="-228600" algn="l">
              <a:lnSpc>
                <a:spcPct val="90000"/>
              </a:lnSpc>
              <a:spcBef>
                <a:spcPts val="1200"/>
              </a:spcBef>
              <a:spcAft>
                <a:spcPts val="0"/>
              </a:spcAft>
              <a:buClr>
                <a:schemeClr val="lt1"/>
              </a:buClr>
              <a:buSzPts val="1260"/>
              <a:buNone/>
              <a:defRPr sz="1400"/>
            </a:lvl2pPr>
            <a:lvl3pPr marL="1371600" lvl="2" indent="-228600" algn="l">
              <a:lnSpc>
                <a:spcPct val="90000"/>
              </a:lnSpc>
              <a:spcBef>
                <a:spcPts val="1200"/>
              </a:spcBef>
              <a:spcAft>
                <a:spcPts val="0"/>
              </a:spcAft>
              <a:buClr>
                <a:schemeClr val="lt1"/>
              </a:buClr>
              <a:buSzPts val="1400"/>
              <a:buNone/>
              <a:defRPr sz="1400"/>
            </a:lvl3pPr>
            <a:lvl4pPr marL="1828800" lvl="3" indent="-228600" algn="l">
              <a:lnSpc>
                <a:spcPct val="90000"/>
              </a:lnSpc>
              <a:spcBef>
                <a:spcPts val="1200"/>
              </a:spcBef>
              <a:spcAft>
                <a:spcPts val="0"/>
              </a:spcAft>
              <a:buClr>
                <a:schemeClr val="lt1"/>
              </a:buClr>
              <a:buSzPts val="1260"/>
              <a:buNone/>
              <a:defRPr sz="1400"/>
            </a:lvl4pPr>
            <a:lvl5pPr marL="2286000" lvl="4" indent="-228600" algn="l">
              <a:lnSpc>
                <a:spcPct val="90000"/>
              </a:lnSpc>
              <a:spcBef>
                <a:spcPts val="12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120"/>
        <p:cNvGrpSpPr/>
        <p:nvPr/>
      </p:nvGrpSpPr>
      <p:grpSpPr>
        <a:xfrm>
          <a:off x="0" y="0"/>
          <a:ext cx="0" cy="0"/>
          <a:chOff x="0" y="0"/>
          <a:chExt cx="0" cy="0"/>
        </a:xfrm>
      </p:grpSpPr>
      <p:sp>
        <p:nvSpPr>
          <p:cNvPr id="121" name="Google Shape;121;p63"/>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63"/>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63"/>
          <p:cNvSpPr/>
          <p:nvPr/>
        </p:nvSpPr>
        <p:spPr>
          <a:xfrm>
            <a:off x="-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63"/>
          <p:cNvSpPr/>
          <p:nvPr/>
        </p:nvSpPr>
        <p:spPr>
          <a:xfrm>
            <a:off x="1168464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125"/>
        <p:cNvGrpSpPr/>
        <p:nvPr/>
      </p:nvGrpSpPr>
      <p:grpSpPr>
        <a:xfrm>
          <a:off x="0" y="0"/>
          <a:ext cx="0" cy="0"/>
          <a:chOff x="0" y="0"/>
          <a:chExt cx="0" cy="0"/>
        </a:xfrm>
      </p:grpSpPr>
      <p:sp>
        <p:nvSpPr>
          <p:cNvPr id="126" name="Google Shape;126;p64"/>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64"/>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64"/>
          <p:cNvSpPr/>
          <p:nvPr/>
        </p:nvSpPr>
        <p:spPr>
          <a:xfrm>
            <a:off x="-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64"/>
          <p:cNvSpPr/>
          <p:nvPr/>
        </p:nvSpPr>
        <p:spPr>
          <a:xfrm>
            <a:off x="1168464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130"/>
        <p:cNvGrpSpPr/>
        <p:nvPr/>
      </p:nvGrpSpPr>
      <p:grpSpPr>
        <a:xfrm>
          <a:off x="0" y="0"/>
          <a:ext cx="0" cy="0"/>
          <a:chOff x="0" y="0"/>
          <a:chExt cx="0" cy="0"/>
        </a:xfrm>
      </p:grpSpPr>
      <p:sp>
        <p:nvSpPr>
          <p:cNvPr id="131" name="Google Shape;131;p65"/>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65"/>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3" name="Google Shape;133;p65"/>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 name="Google Shape;134;p65"/>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spTree>
      <p:nvGrpSpPr>
        <p:cNvPr id="1" name="Shape 31"/>
        <p:cNvGrpSpPr/>
        <p:nvPr/>
      </p:nvGrpSpPr>
      <p:grpSpPr>
        <a:xfrm>
          <a:off x="0" y="0"/>
          <a:ext cx="0" cy="0"/>
          <a:chOff x="0" y="0"/>
          <a:chExt cx="0" cy="0"/>
        </a:xfrm>
      </p:grpSpPr>
      <p:pic>
        <p:nvPicPr>
          <p:cNvPr id="32" name="Google Shape;32;p39"/>
          <p:cNvPicPr preferRelativeResize="0"/>
          <p:nvPr/>
        </p:nvPicPr>
        <p:blipFill rotWithShape="1">
          <a:blip r:embed="rId2">
            <a:alphaModFix/>
          </a:blip>
          <a:srcRect/>
          <a:stretch/>
        </p:blipFill>
        <p:spPr>
          <a:xfrm>
            <a:off x="9688259" y="5975537"/>
            <a:ext cx="2053216" cy="468817"/>
          </a:xfrm>
          <a:prstGeom prst="rect">
            <a:avLst/>
          </a:prstGeom>
          <a:noFill/>
          <a:ln>
            <a:noFill/>
          </a:ln>
        </p:spPr>
      </p:pic>
      <p:sp>
        <p:nvSpPr>
          <p:cNvPr id="33" name="Google Shape;33;p39"/>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62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62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34" name="Google Shape;34;p39"/>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9"/>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08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39"/>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08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39"/>
          <p:cNvSpPr/>
          <p:nvPr/>
        </p:nvSpPr>
        <p:spPr>
          <a:xfrm>
            <a:off x="85355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38" name="Google Shape;38;p39"/>
          <p:cNvSpPr/>
          <p:nvPr/>
        </p:nvSpPr>
        <p:spPr>
          <a:xfrm>
            <a:off x="4602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39" name="Google Shape;39;p39"/>
          <p:cNvSpPr txBox="1"/>
          <p:nvPr/>
        </p:nvSpPr>
        <p:spPr>
          <a:xfrm>
            <a:off x="460256"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a:solidFill>
                  <a:srgbClr val="BDBDBD"/>
                </a:solidFill>
                <a:latin typeface="Arial"/>
                <a:ea typeface="Arial"/>
                <a:cs typeface="Arial"/>
                <a:sym typeface="Aria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u="sng">
                <a:solidFill>
                  <a:srgbClr val="BDBDBD"/>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Gartner’s Usage Policy</a:t>
            </a:r>
            <a:r>
              <a:rPr lang="en-US" sz="700">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u="sng">
                <a:solidFill>
                  <a:srgbClr val="BDBDBD"/>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Guiding Principles on Independence and Objectivity</a:t>
            </a:r>
            <a:r>
              <a:rPr lang="en-US" sz="700">
                <a:solidFill>
                  <a:srgbClr val="BDBDBD"/>
                </a:solidFill>
                <a:latin typeface="Arial"/>
                <a:ea typeface="Arial"/>
                <a:cs typeface="Arial"/>
                <a:sym typeface="Arial"/>
              </a:rPr>
              <a:t>."</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135"/>
        <p:cNvGrpSpPr/>
        <p:nvPr/>
      </p:nvGrpSpPr>
      <p:grpSpPr>
        <a:xfrm>
          <a:off x="0" y="0"/>
          <a:ext cx="0" cy="0"/>
          <a:chOff x="0" y="0"/>
          <a:chExt cx="0" cy="0"/>
        </a:xfrm>
      </p:grpSpPr>
      <p:sp>
        <p:nvSpPr>
          <p:cNvPr id="136" name="Google Shape;136;p66"/>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66"/>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8" name="Google Shape;138;p66"/>
          <p:cNvSpPr/>
          <p:nvPr/>
        </p:nvSpPr>
        <p:spPr>
          <a:xfrm>
            <a:off x="-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9" name="Google Shape;139;p66"/>
          <p:cNvSpPr/>
          <p:nvPr/>
        </p:nvSpPr>
        <p:spPr>
          <a:xfrm>
            <a:off x="1168464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140"/>
        <p:cNvGrpSpPr/>
        <p:nvPr/>
      </p:nvGrpSpPr>
      <p:grpSpPr>
        <a:xfrm>
          <a:off x="0" y="0"/>
          <a:ext cx="0" cy="0"/>
          <a:chOff x="0" y="0"/>
          <a:chExt cx="0" cy="0"/>
        </a:xfrm>
      </p:grpSpPr>
      <p:sp>
        <p:nvSpPr>
          <p:cNvPr id="141" name="Google Shape;141;p67"/>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67"/>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3" name="Google Shape;143;p67"/>
          <p:cNvSpPr/>
          <p:nvPr/>
        </p:nvSpPr>
        <p:spPr>
          <a:xfrm>
            <a:off x="-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67"/>
          <p:cNvSpPr/>
          <p:nvPr/>
        </p:nvSpPr>
        <p:spPr>
          <a:xfrm>
            <a:off x="1168464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Key Issue - Takeaway1">
  <p:cSld name="Key Issue - Takeaway1">
    <p:spTree>
      <p:nvGrpSpPr>
        <p:cNvPr id="1" name="Shape 145"/>
        <p:cNvGrpSpPr/>
        <p:nvPr/>
      </p:nvGrpSpPr>
      <p:grpSpPr>
        <a:xfrm>
          <a:off x="0" y="0"/>
          <a:ext cx="0" cy="0"/>
          <a:chOff x="0" y="0"/>
          <a:chExt cx="0" cy="0"/>
        </a:xfrm>
      </p:grpSpPr>
      <p:sp>
        <p:nvSpPr>
          <p:cNvPr id="146" name="Google Shape;146;p68"/>
          <p:cNvSpPr txBox="1"/>
          <p:nvPr/>
        </p:nvSpPr>
        <p:spPr>
          <a:xfrm>
            <a:off x="1066135" y="1999536"/>
            <a:ext cx="9373265" cy="646331"/>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3600">
                <a:solidFill>
                  <a:srgbClr val="FF540A"/>
                </a:solidFill>
                <a:latin typeface="Arial Black"/>
                <a:ea typeface="Arial Black"/>
                <a:cs typeface="Arial Black"/>
                <a:sym typeface="Arial Black"/>
              </a:rPr>
              <a:t>Key Issue Take-Away:</a:t>
            </a:r>
            <a:endParaRPr/>
          </a:p>
        </p:txBody>
      </p:sp>
      <p:sp>
        <p:nvSpPr>
          <p:cNvPr id="147" name="Google Shape;147;p68"/>
          <p:cNvSpPr txBox="1">
            <a:spLocks noGrp="1"/>
          </p:cNvSpPr>
          <p:nvPr>
            <p:ph type="body" idx="1"/>
          </p:nvPr>
        </p:nvSpPr>
        <p:spPr>
          <a:xfrm>
            <a:off x="1061884" y="2664747"/>
            <a:ext cx="9377516" cy="192722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3600"/>
              <a:buNone/>
              <a:defRPr sz="3600"/>
            </a:lvl1pPr>
            <a:lvl2pPr marL="914400" lvl="1" indent="-228600" algn="l">
              <a:lnSpc>
                <a:spcPct val="90000"/>
              </a:lnSpc>
              <a:spcBef>
                <a:spcPts val="1200"/>
              </a:spcBef>
              <a:spcAft>
                <a:spcPts val="0"/>
              </a:spcAft>
              <a:buClr>
                <a:schemeClr val="lt1"/>
              </a:buClr>
              <a:buSzPts val="2880"/>
              <a:buNone/>
              <a:defRPr sz="3200"/>
            </a:lvl2pPr>
            <a:lvl3pPr marL="1371600" lvl="2" indent="-228600" algn="l">
              <a:lnSpc>
                <a:spcPct val="90000"/>
              </a:lnSpc>
              <a:spcBef>
                <a:spcPts val="1200"/>
              </a:spcBef>
              <a:spcAft>
                <a:spcPts val="0"/>
              </a:spcAft>
              <a:buClr>
                <a:schemeClr val="lt1"/>
              </a:buClr>
              <a:buSzPts val="3200"/>
              <a:buNone/>
              <a:defRPr sz="3200"/>
            </a:lvl3pPr>
            <a:lvl4pPr marL="1828800" lvl="3" indent="-228600" algn="l">
              <a:lnSpc>
                <a:spcPct val="90000"/>
              </a:lnSpc>
              <a:spcBef>
                <a:spcPts val="1200"/>
              </a:spcBef>
              <a:spcAft>
                <a:spcPts val="0"/>
              </a:spcAft>
              <a:buClr>
                <a:schemeClr val="lt1"/>
              </a:buClr>
              <a:buSzPts val="2880"/>
              <a:buNone/>
              <a:defRPr sz="3200"/>
            </a:lvl4pPr>
            <a:lvl5pPr marL="2286000" lvl="4" indent="-228600" algn="l">
              <a:lnSpc>
                <a:spcPct val="90000"/>
              </a:lnSpc>
              <a:spcBef>
                <a:spcPts val="1200"/>
              </a:spcBef>
              <a:spcAft>
                <a:spcPts val="0"/>
              </a:spcAft>
              <a:buClr>
                <a:schemeClr val="lt1"/>
              </a:buClr>
              <a:buSzPts val="3200"/>
              <a:buNone/>
              <a:defRPr sz="3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Key Issue - Takeaway2">
  <p:cSld name="Key Issue - Takeaway2">
    <p:spTree>
      <p:nvGrpSpPr>
        <p:cNvPr id="1" name="Shape 148"/>
        <p:cNvGrpSpPr/>
        <p:nvPr/>
      </p:nvGrpSpPr>
      <p:grpSpPr>
        <a:xfrm>
          <a:off x="0" y="0"/>
          <a:ext cx="0" cy="0"/>
          <a:chOff x="0" y="0"/>
          <a:chExt cx="0" cy="0"/>
        </a:xfrm>
      </p:grpSpPr>
      <p:sp>
        <p:nvSpPr>
          <p:cNvPr id="149" name="Google Shape;149;p69"/>
          <p:cNvSpPr txBox="1">
            <a:spLocks noGrp="1"/>
          </p:cNvSpPr>
          <p:nvPr>
            <p:ph type="title"/>
          </p:nvPr>
        </p:nvSpPr>
        <p:spPr>
          <a:xfrm>
            <a:off x="1994219" y="2508937"/>
            <a:ext cx="8445181"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3600"/>
              <a:buFont typeface="Arial Black"/>
              <a:buNone/>
              <a:defRPr sz="36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69"/>
          <p:cNvSpPr/>
          <p:nvPr/>
        </p:nvSpPr>
        <p:spPr>
          <a:xfrm>
            <a:off x="1100356" y="2418736"/>
            <a:ext cx="623600" cy="623600"/>
          </a:xfrm>
          <a:custGeom>
            <a:avLst/>
            <a:gdLst/>
            <a:ahLst/>
            <a:cxnLst/>
            <a:rect l="l" t="t" r="r" b="b"/>
            <a:pathLst>
              <a:path w="533400" h="533400" extrusionOk="0">
                <a:moveTo>
                  <a:pt x="266700" y="0"/>
                </a:moveTo>
                <a:cubicBezTo>
                  <a:pt x="119405" y="0"/>
                  <a:pt x="0" y="119405"/>
                  <a:pt x="0" y="266700"/>
                </a:cubicBezTo>
                <a:cubicBezTo>
                  <a:pt x="0" y="413995"/>
                  <a:pt x="119405" y="533400"/>
                  <a:pt x="266700" y="533400"/>
                </a:cubicBezTo>
                <a:cubicBezTo>
                  <a:pt x="413995" y="533400"/>
                  <a:pt x="533400" y="413995"/>
                  <a:pt x="533400" y="266700"/>
                </a:cubicBezTo>
                <a:cubicBezTo>
                  <a:pt x="533400" y="119405"/>
                  <a:pt x="413995" y="0"/>
                  <a:pt x="266700" y="0"/>
                </a:cubicBezTo>
                <a:close/>
                <a:moveTo>
                  <a:pt x="266700" y="495300"/>
                </a:moveTo>
                <a:cubicBezTo>
                  <a:pt x="140646" y="495300"/>
                  <a:pt x="38100" y="392754"/>
                  <a:pt x="38100" y="266700"/>
                </a:cubicBezTo>
                <a:cubicBezTo>
                  <a:pt x="38100" y="140646"/>
                  <a:pt x="140646" y="38100"/>
                  <a:pt x="266700" y="38100"/>
                </a:cubicBezTo>
                <a:cubicBezTo>
                  <a:pt x="392754" y="38100"/>
                  <a:pt x="495300" y="140646"/>
                  <a:pt x="495300" y="266700"/>
                </a:cubicBezTo>
                <a:cubicBezTo>
                  <a:pt x="495300" y="392754"/>
                  <a:pt x="392754" y="495300"/>
                  <a:pt x="266700" y="495300"/>
                </a:cubicBezTo>
                <a:close/>
                <a:moveTo>
                  <a:pt x="285750" y="100013"/>
                </a:moveTo>
                <a:lnTo>
                  <a:pt x="247650" y="100013"/>
                </a:lnTo>
                <a:lnTo>
                  <a:pt x="247650" y="61913"/>
                </a:lnTo>
                <a:lnTo>
                  <a:pt x="285750" y="61913"/>
                </a:lnTo>
                <a:lnTo>
                  <a:pt x="285750" y="100013"/>
                </a:lnTo>
                <a:close/>
                <a:moveTo>
                  <a:pt x="247650" y="433388"/>
                </a:moveTo>
                <a:lnTo>
                  <a:pt x="285750" y="433388"/>
                </a:lnTo>
                <a:lnTo>
                  <a:pt x="285750" y="471488"/>
                </a:lnTo>
                <a:lnTo>
                  <a:pt x="247650" y="471488"/>
                </a:lnTo>
                <a:lnTo>
                  <a:pt x="247650" y="433388"/>
                </a:lnTo>
                <a:close/>
                <a:moveTo>
                  <a:pt x="61913" y="247650"/>
                </a:moveTo>
                <a:lnTo>
                  <a:pt x="100013" y="247650"/>
                </a:lnTo>
                <a:lnTo>
                  <a:pt x="100013" y="285750"/>
                </a:lnTo>
                <a:lnTo>
                  <a:pt x="61913" y="285750"/>
                </a:lnTo>
                <a:lnTo>
                  <a:pt x="61913" y="247650"/>
                </a:lnTo>
                <a:close/>
                <a:moveTo>
                  <a:pt x="471488" y="247650"/>
                </a:moveTo>
                <a:lnTo>
                  <a:pt x="471488" y="285750"/>
                </a:lnTo>
                <a:lnTo>
                  <a:pt x="433388" y="285750"/>
                </a:lnTo>
                <a:lnTo>
                  <a:pt x="433388" y="247650"/>
                </a:lnTo>
                <a:lnTo>
                  <a:pt x="471488" y="247650"/>
                </a:lnTo>
                <a:close/>
                <a:moveTo>
                  <a:pt x="138113" y="390525"/>
                </a:moveTo>
                <a:lnTo>
                  <a:pt x="319088" y="314325"/>
                </a:lnTo>
                <a:lnTo>
                  <a:pt x="395288" y="133350"/>
                </a:lnTo>
                <a:lnTo>
                  <a:pt x="214313" y="209550"/>
                </a:lnTo>
                <a:lnTo>
                  <a:pt x="138113" y="390525"/>
                </a:lnTo>
                <a:close/>
                <a:moveTo>
                  <a:pt x="323879" y="204759"/>
                </a:moveTo>
                <a:lnTo>
                  <a:pt x="289989" y="285236"/>
                </a:lnTo>
                <a:lnTo>
                  <a:pt x="209512" y="319126"/>
                </a:lnTo>
                <a:lnTo>
                  <a:pt x="243402" y="238649"/>
                </a:lnTo>
                <a:lnTo>
                  <a:pt x="323879" y="204759"/>
                </a:lnTo>
                <a:close/>
              </a:path>
            </a:pathLst>
          </a:custGeom>
          <a:solidFill>
            <a:srgbClr val="FF54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1"/>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1"/>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Recommended Research">
  <p:cSld name="Recommended Research">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2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2"/>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22"/>
          <p:cNvSpPr txBox="1"/>
          <p:nvPr/>
        </p:nvSpPr>
        <p:spPr>
          <a:xfrm>
            <a:off x="457200" y="6230064"/>
            <a:ext cx="6229673" cy="123111"/>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rgbClr val="6F7878"/>
                </a:solidFill>
                <a:latin typeface="Arial"/>
                <a:ea typeface="Arial"/>
                <a:cs typeface="Arial"/>
                <a:sym typeface="Arial"/>
              </a:rPr>
              <a:t>For information, please contact your Gartner representative.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bg>
      <p:bgPr>
        <a:solidFill>
          <a:schemeClr val="dk2"/>
        </a:solidFill>
        <a:effectLst/>
      </p:bgPr>
    </p:bg>
    <p:spTree>
      <p:nvGrpSpPr>
        <p:cNvPr id="1" name="Shape 165"/>
        <p:cNvGrpSpPr/>
        <p:nvPr/>
      </p:nvGrpSpPr>
      <p:grpSpPr>
        <a:xfrm>
          <a:off x="0" y="0"/>
          <a:ext cx="0" cy="0"/>
          <a:chOff x="0" y="0"/>
          <a:chExt cx="0" cy="0"/>
        </a:xfrm>
      </p:grpSpPr>
      <p:pic>
        <p:nvPicPr>
          <p:cNvPr id="166" name="Google Shape;166;p70"/>
          <p:cNvPicPr preferRelativeResize="0"/>
          <p:nvPr/>
        </p:nvPicPr>
        <p:blipFill rotWithShape="1">
          <a:blip r:embed="rId2">
            <a:alphaModFix/>
          </a:blip>
          <a:srcRect/>
          <a:stretch/>
        </p:blipFill>
        <p:spPr>
          <a:xfrm>
            <a:off x="9688259" y="5975537"/>
            <a:ext cx="2053216" cy="468817"/>
          </a:xfrm>
          <a:prstGeom prst="rect">
            <a:avLst/>
          </a:prstGeom>
          <a:noFill/>
          <a:ln>
            <a:noFill/>
          </a:ln>
        </p:spPr>
      </p:pic>
      <p:sp>
        <p:nvSpPr>
          <p:cNvPr id="167" name="Google Shape;167;p70"/>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80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80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68" name="Google Shape;168;p70"/>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 name="Google Shape;169;p70"/>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0" name="Google Shape;170;p70"/>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20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1" name="Google Shape;171;p70"/>
          <p:cNvSpPr/>
          <p:nvPr/>
        </p:nvSpPr>
        <p:spPr>
          <a:xfrm>
            <a:off x="8535556" y="1620027"/>
            <a:ext cx="160433" cy="3291840"/>
          </a:xfrm>
          <a:prstGeom prst="rect">
            <a:avLst/>
          </a:prstGeom>
          <a:solidFill>
            <a:srgbClr val="FF54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172" name="Google Shape;172;p70"/>
          <p:cNvSpPr/>
          <p:nvPr/>
        </p:nvSpPr>
        <p:spPr>
          <a:xfrm>
            <a:off x="460256" y="1620027"/>
            <a:ext cx="160433" cy="3291840"/>
          </a:xfrm>
          <a:prstGeom prst="rect">
            <a:avLst/>
          </a:prstGeom>
          <a:solidFill>
            <a:srgbClr val="FF54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173" name="Google Shape;173;p70"/>
          <p:cNvSpPr txBox="1"/>
          <p:nvPr/>
        </p:nvSpPr>
        <p:spPr>
          <a:xfrm>
            <a:off x="460256"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a:solidFill>
                  <a:srgbClr val="BDBDBD"/>
                </a:solidFill>
                <a:latin typeface="Arial"/>
                <a:ea typeface="Arial"/>
                <a:cs typeface="Arial"/>
                <a:sym typeface="Aria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u="sng">
                <a:solidFill>
                  <a:srgbClr val="BDBDBD"/>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Gartner’s Usage Policy</a:t>
            </a:r>
            <a:r>
              <a:rPr lang="en-US" sz="700">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u="sng">
                <a:solidFill>
                  <a:srgbClr val="BDBDBD"/>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Guiding Principles on Independence and Objectivity</a:t>
            </a:r>
            <a:r>
              <a:rPr lang="en-US" sz="700">
                <a:solidFill>
                  <a:srgbClr val="BDBDBD"/>
                </a:solidFill>
                <a:latin typeface="Arial"/>
                <a:ea typeface="Arial"/>
                <a:cs typeface="Arial"/>
                <a:sym typeface="Arial"/>
              </a:rPr>
              <a:t>."</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4"/>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5"/>
        <p:cNvGrpSpPr/>
        <p:nvPr/>
      </p:nvGrpSpPr>
      <p:grpSpPr>
        <a:xfrm>
          <a:off x="0" y="0"/>
          <a:ext cx="0" cy="0"/>
          <a:chOff x="0" y="0"/>
          <a:chExt cx="0" cy="0"/>
        </a:xfrm>
      </p:grpSpPr>
      <p:sp>
        <p:nvSpPr>
          <p:cNvPr id="176" name="Google Shape;176;p7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7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178"/>
        <p:cNvGrpSpPr/>
        <p:nvPr/>
      </p:nvGrpSpPr>
      <p:grpSpPr>
        <a:xfrm>
          <a:off x="0" y="0"/>
          <a:ext cx="0" cy="0"/>
          <a:chOff x="0" y="0"/>
          <a:chExt cx="0" cy="0"/>
        </a:xfrm>
      </p:grpSpPr>
      <p:sp>
        <p:nvSpPr>
          <p:cNvPr id="179" name="Google Shape;179;p7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7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Font typeface="Arial Black"/>
              <a:buAutoNum type="arabicPeriod"/>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181"/>
        <p:cNvGrpSpPr/>
        <p:nvPr/>
      </p:nvGrpSpPr>
      <p:grpSpPr>
        <a:xfrm>
          <a:off x="0" y="0"/>
          <a:ext cx="0" cy="0"/>
          <a:chOff x="0" y="0"/>
          <a:chExt cx="0" cy="0"/>
        </a:xfrm>
      </p:grpSpPr>
      <p:sp>
        <p:nvSpPr>
          <p:cNvPr id="182" name="Google Shape;182;p7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74"/>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979D9D"/>
              </a:buClr>
              <a:buSzPts val="2800"/>
              <a:buFont typeface="Arial Black"/>
              <a:buAutoNum type="arabicPeriod"/>
              <a:defRPr>
                <a:solidFill>
                  <a:srgbClr val="979D9D"/>
                </a:solidFill>
              </a:defRPr>
            </a:lvl1pPr>
            <a:lvl2pPr marL="914400" lvl="1" indent="-381000" algn="l">
              <a:lnSpc>
                <a:spcPct val="90000"/>
              </a:lnSpc>
              <a:spcBef>
                <a:spcPts val="1200"/>
              </a:spcBef>
              <a:spcAft>
                <a:spcPts val="0"/>
              </a:spcAft>
              <a:buClr>
                <a:srgbClr val="979D9D"/>
              </a:buClr>
              <a:buSzPts val="2400"/>
              <a:buChar char="–"/>
              <a:defRPr>
                <a:solidFill>
                  <a:srgbClr val="979D9D"/>
                </a:solidFill>
              </a:defRPr>
            </a:lvl2pPr>
            <a:lvl3pPr marL="1371600" lvl="2" indent="-381000" algn="l">
              <a:lnSpc>
                <a:spcPct val="90000"/>
              </a:lnSpc>
              <a:spcBef>
                <a:spcPts val="1200"/>
              </a:spcBef>
              <a:spcAft>
                <a:spcPts val="0"/>
              </a:spcAft>
              <a:buClr>
                <a:srgbClr val="979D9D"/>
              </a:buClr>
              <a:buSzPts val="2400"/>
              <a:buChar char="•"/>
              <a:defRPr>
                <a:solidFill>
                  <a:srgbClr val="979D9D"/>
                </a:solidFill>
              </a:defRPr>
            </a:lvl3pPr>
            <a:lvl4pPr marL="1828800" lvl="3" indent="-381000" algn="l">
              <a:lnSpc>
                <a:spcPct val="90000"/>
              </a:lnSpc>
              <a:spcBef>
                <a:spcPts val="1200"/>
              </a:spcBef>
              <a:spcAft>
                <a:spcPts val="0"/>
              </a:spcAft>
              <a:buClr>
                <a:srgbClr val="979D9D"/>
              </a:buClr>
              <a:buSzPts val="2400"/>
              <a:buChar char="–"/>
              <a:defRPr>
                <a:solidFill>
                  <a:srgbClr val="979D9D"/>
                </a:solidFill>
              </a:defRPr>
            </a:lvl4pPr>
            <a:lvl5pPr marL="2286000" lvl="4" indent="-381000" algn="l">
              <a:lnSpc>
                <a:spcPct val="90000"/>
              </a:lnSpc>
              <a:spcBef>
                <a:spcPts val="1200"/>
              </a:spcBef>
              <a:spcAft>
                <a:spcPts val="0"/>
              </a:spcAft>
              <a:buClr>
                <a:srgbClr val="979D9D"/>
              </a:buClr>
              <a:buSzPts val="2400"/>
              <a:buChar char="•"/>
              <a:defRPr>
                <a:solidFill>
                  <a:srgbClr val="979D9D"/>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84"/>
        <p:cNvGrpSpPr/>
        <p:nvPr/>
      </p:nvGrpSpPr>
      <p:grpSpPr>
        <a:xfrm>
          <a:off x="0" y="0"/>
          <a:ext cx="0" cy="0"/>
          <a:chOff x="0" y="0"/>
          <a:chExt cx="0" cy="0"/>
        </a:xfrm>
      </p:grpSpPr>
      <p:sp>
        <p:nvSpPr>
          <p:cNvPr id="185" name="Google Shape;185;p7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75"/>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187"/>
        <p:cNvGrpSpPr/>
        <p:nvPr/>
      </p:nvGrpSpPr>
      <p:grpSpPr>
        <a:xfrm>
          <a:off x="0" y="0"/>
          <a:ext cx="0" cy="0"/>
          <a:chOff x="0" y="0"/>
          <a:chExt cx="0" cy="0"/>
        </a:xfrm>
      </p:grpSpPr>
      <p:sp>
        <p:nvSpPr>
          <p:cNvPr id="188" name="Google Shape;188;p7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76"/>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76"/>
          <p:cNvSpPr txBox="1">
            <a:spLocks noGrp="1"/>
          </p:cNvSpPr>
          <p:nvPr>
            <p:ph type="body" idx="2"/>
          </p:nvPr>
        </p:nvSpPr>
        <p:spPr>
          <a:xfrm>
            <a:off x="6234113"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191"/>
        <p:cNvGrpSpPr/>
        <p:nvPr/>
      </p:nvGrpSpPr>
      <p:grpSpPr>
        <a:xfrm>
          <a:off x="0" y="0"/>
          <a:ext cx="0" cy="0"/>
          <a:chOff x="0" y="0"/>
          <a:chExt cx="0" cy="0"/>
        </a:xfrm>
      </p:grpSpPr>
      <p:sp>
        <p:nvSpPr>
          <p:cNvPr id="192" name="Google Shape;192;p7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77"/>
          <p:cNvSpPr txBox="1">
            <a:spLocks noGrp="1"/>
          </p:cNvSpPr>
          <p:nvPr>
            <p:ph type="body" idx="1"/>
          </p:nvPr>
        </p:nvSpPr>
        <p:spPr>
          <a:xfrm>
            <a:off x="457201" y="2193290"/>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77"/>
          <p:cNvSpPr txBox="1">
            <a:spLocks noGrp="1"/>
          </p:cNvSpPr>
          <p:nvPr>
            <p:ph type="body" idx="2"/>
          </p:nvPr>
        </p:nvSpPr>
        <p:spPr>
          <a:xfrm>
            <a:off x="457200" y="976313"/>
            <a:ext cx="11276013" cy="1047750"/>
          </a:xfrm>
          <a:prstGeom prst="rect">
            <a:avLst/>
          </a:prstGeom>
          <a:solidFill>
            <a:srgbClr val="002856"/>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77"/>
          <p:cNvSpPr txBox="1">
            <a:spLocks noGrp="1"/>
          </p:cNvSpPr>
          <p:nvPr>
            <p:ph type="body" idx="3"/>
          </p:nvPr>
        </p:nvSpPr>
        <p:spPr>
          <a:xfrm>
            <a:off x="6234113" y="2193290"/>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196"/>
        <p:cNvGrpSpPr/>
        <p:nvPr/>
      </p:nvGrpSpPr>
      <p:grpSpPr>
        <a:xfrm>
          <a:off x="0" y="0"/>
          <a:ext cx="0" cy="0"/>
          <a:chOff x="0" y="0"/>
          <a:chExt cx="0" cy="0"/>
        </a:xfrm>
      </p:grpSpPr>
      <p:sp>
        <p:nvSpPr>
          <p:cNvPr id="197" name="Google Shape;197;p7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78"/>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800"/>
              <a:buNone/>
              <a:defRPr sz="28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199"/>
        <p:cNvGrpSpPr/>
        <p:nvPr/>
      </p:nvGrpSpPr>
      <p:grpSpPr>
        <a:xfrm>
          <a:off x="0" y="0"/>
          <a:ext cx="0" cy="0"/>
          <a:chOff x="0" y="0"/>
          <a:chExt cx="0" cy="0"/>
        </a:xfrm>
      </p:grpSpPr>
      <p:sp>
        <p:nvSpPr>
          <p:cNvPr id="200" name="Google Shape;200;p7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79"/>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79"/>
          <p:cNvSpPr txBox="1">
            <a:spLocks noGrp="1"/>
          </p:cNvSpPr>
          <p:nvPr>
            <p:ph type="body" idx="2"/>
          </p:nvPr>
        </p:nvSpPr>
        <p:spPr>
          <a:xfrm>
            <a:off x="457200" y="4778375"/>
            <a:ext cx="11276013" cy="1209675"/>
          </a:xfrm>
          <a:prstGeom prst="rect">
            <a:avLst/>
          </a:prstGeom>
          <a:solidFill>
            <a:srgbClr val="002856"/>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203"/>
        <p:cNvGrpSpPr/>
        <p:nvPr/>
      </p:nvGrpSpPr>
      <p:grpSpPr>
        <a:xfrm>
          <a:off x="0" y="0"/>
          <a:ext cx="0" cy="0"/>
          <a:chOff x="0" y="0"/>
          <a:chExt cx="0" cy="0"/>
        </a:xfrm>
      </p:grpSpPr>
      <p:sp>
        <p:nvSpPr>
          <p:cNvPr id="204" name="Google Shape;204;p80"/>
          <p:cNvSpPr txBox="1">
            <a:spLocks noGrp="1"/>
          </p:cNvSpPr>
          <p:nvPr>
            <p:ph type="body" idx="1"/>
          </p:nvPr>
        </p:nvSpPr>
        <p:spPr>
          <a:xfrm>
            <a:off x="4424193"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5" name="Google Shape;205;p8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80"/>
          <p:cNvSpPr txBox="1">
            <a:spLocks noGrp="1"/>
          </p:cNvSpPr>
          <p:nvPr>
            <p:ph type="body" idx="2"/>
          </p:nvPr>
        </p:nvSpPr>
        <p:spPr>
          <a:xfrm>
            <a:off x="457200" y="1527175"/>
            <a:ext cx="3336925"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80"/>
          <p:cNvSpPr txBox="1">
            <a:spLocks noGrp="1"/>
          </p:cNvSpPr>
          <p:nvPr>
            <p:ph type="body" idx="3"/>
          </p:nvPr>
        </p:nvSpPr>
        <p:spPr>
          <a:xfrm>
            <a:off x="8396288"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208"/>
        <p:cNvGrpSpPr/>
        <p:nvPr/>
      </p:nvGrpSpPr>
      <p:grpSpPr>
        <a:xfrm>
          <a:off x="0" y="0"/>
          <a:ext cx="0" cy="0"/>
          <a:chOff x="0" y="0"/>
          <a:chExt cx="0" cy="0"/>
        </a:xfrm>
      </p:grpSpPr>
      <p:sp>
        <p:nvSpPr>
          <p:cNvPr id="209" name="Google Shape;209;p81"/>
          <p:cNvSpPr txBox="1">
            <a:spLocks noGrp="1"/>
          </p:cNvSpPr>
          <p:nvPr>
            <p:ph type="body" idx="1"/>
          </p:nvPr>
        </p:nvSpPr>
        <p:spPr>
          <a:xfrm>
            <a:off x="4424193"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8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1" name="Google Shape;211;p81"/>
          <p:cNvSpPr txBox="1">
            <a:spLocks noGrp="1"/>
          </p:cNvSpPr>
          <p:nvPr>
            <p:ph type="body" idx="2"/>
          </p:nvPr>
        </p:nvSpPr>
        <p:spPr>
          <a:xfrm>
            <a:off x="457200"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81"/>
          <p:cNvSpPr txBox="1">
            <a:spLocks noGrp="1"/>
          </p:cNvSpPr>
          <p:nvPr>
            <p:ph type="body" idx="3"/>
          </p:nvPr>
        </p:nvSpPr>
        <p:spPr>
          <a:xfrm>
            <a:off x="8396288"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213"/>
        <p:cNvGrpSpPr/>
        <p:nvPr/>
      </p:nvGrpSpPr>
      <p:grpSpPr>
        <a:xfrm>
          <a:off x="0" y="0"/>
          <a:ext cx="0" cy="0"/>
          <a:chOff x="0" y="0"/>
          <a:chExt cx="0" cy="0"/>
        </a:xfrm>
      </p:grpSpPr>
      <p:sp>
        <p:nvSpPr>
          <p:cNvPr id="214" name="Google Shape;214;p82"/>
          <p:cNvSpPr txBox="1">
            <a:spLocks noGrp="1"/>
          </p:cNvSpPr>
          <p:nvPr>
            <p:ph type="title"/>
          </p:nvPr>
        </p:nvSpPr>
        <p:spPr>
          <a:xfrm>
            <a:off x="457200" y="2985802"/>
            <a:ext cx="11276013" cy="443198"/>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dk2"/>
              </a:buClr>
              <a:buSzPts val="4000"/>
              <a:buFont typeface="Arial Black"/>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1"/>
        <p:cNvGrpSpPr/>
        <p:nvPr/>
      </p:nvGrpSpPr>
      <p:grpSpPr>
        <a:xfrm>
          <a:off x="0" y="0"/>
          <a:ext cx="0" cy="0"/>
          <a:chOff x="0" y="0"/>
          <a:chExt cx="0" cy="0"/>
        </a:xfrm>
      </p:grpSpPr>
      <p:sp>
        <p:nvSpPr>
          <p:cNvPr id="42" name="Google Shape;42;p4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1"/>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215"/>
        <p:cNvGrpSpPr/>
        <p:nvPr/>
      </p:nvGrpSpPr>
      <p:grpSpPr>
        <a:xfrm>
          <a:off x="0" y="0"/>
          <a:ext cx="0" cy="0"/>
          <a:chOff x="0" y="0"/>
          <a:chExt cx="0" cy="0"/>
        </a:xfrm>
      </p:grpSpPr>
      <p:sp>
        <p:nvSpPr>
          <p:cNvPr id="216" name="Google Shape;216;p8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83"/>
          <p:cNvSpPr txBox="1">
            <a:spLocks noGrp="1"/>
          </p:cNvSpPr>
          <p:nvPr>
            <p:ph type="body" idx="1"/>
          </p:nvPr>
        </p:nvSpPr>
        <p:spPr>
          <a:xfrm>
            <a:off x="457200" y="2985802"/>
            <a:ext cx="11276013" cy="443198"/>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dk2"/>
              </a:buClr>
              <a:buSzPts val="4000"/>
              <a:buChar char="•"/>
              <a:defRPr sz="4000" b="0">
                <a:solidFill>
                  <a:schemeClr val="dk2"/>
                </a:solidFill>
                <a:latin typeface="Arial Black"/>
                <a:ea typeface="Arial Black"/>
                <a:cs typeface="Arial Black"/>
                <a:sym typeface="Arial Black"/>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18"/>
        <p:cNvGrpSpPr/>
        <p:nvPr/>
      </p:nvGrpSpPr>
      <p:grpSpPr>
        <a:xfrm>
          <a:off x="0" y="0"/>
          <a:ext cx="0" cy="0"/>
          <a:chOff x="0" y="0"/>
          <a:chExt cx="0" cy="0"/>
        </a:xfrm>
      </p:grpSpPr>
      <p:sp>
        <p:nvSpPr>
          <p:cNvPr id="219" name="Google Shape;219;p84"/>
          <p:cNvSpPr/>
          <p:nvPr/>
        </p:nvSpPr>
        <p:spPr>
          <a:xfrm>
            <a:off x="7140899" y="1354039"/>
            <a:ext cx="5051100" cy="328692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0" name="Google Shape;220;p84"/>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80"/>
              <a:buFont typeface="Noto Sans Symbols"/>
              <a:buNone/>
              <a:defRPr sz="3200" b="1">
                <a:solidFill>
                  <a:schemeClr val="dk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84"/>
          <p:cNvSpPr/>
          <p:nvPr/>
        </p:nvSpPr>
        <p:spPr>
          <a:xfrm>
            <a:off x="-2" y="1354039"/>
            <a:ext cx="1753954" cy="328692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222"/>
        <p:cNvGrpSpPr/>
        <p:nvPr/>
      </p:nvGrpSpPr>
      <p:grpSpPr>
        <a:xfrm>
          <a:off x="0" y="0"/>
          <a:ext cx="0" cy="0"/>
          <a:chOff x="0" y="0"/>
          <a:chExt cx="0" cy="0"/>
        </a:xfrm>
      </p:grpSpPr>
      <p:sp>
        <p:nvSpPr>
          <p:cNvPr id="223" name="Google Shape;223;p85"/>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4" name="Google Shape;224;p85"/>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5" name="Google Shape;225;p85"/>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226"/>
        <p:cNvGrpSpPr/>
        <p:nvPr/>
      </p:nvGrpSpPr>
      <p:grpSpPr>
        <a:xfrm>
          <a:off x="0" y="0"/>
          <a:ext cx="0" cy="0"/>
          <a:chOff x="0" y="0"/>
          <a:chExt cx="0" cy="0"/>
        </a:xfrm>
      </p:grpSpPr>
      <p:sp>
        <p:nvSpPr>
          <p:cNvPr id="227" name="Google Shape;227;p86"/>
          <p:cNvSpPr/>
          <p:nvPr/>
        </p:nvSpPr>
        <p:spPr>
          <a:xfrm>
            <a:off x="7140899" y="1354039"/>
            <a:ext cx="5051100" cy="32869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8" name="Google Shape;228;p86"/>
          <p:cNvSpPr/>
          <p:nvPr/>
        </p:nvSpPr>
        <p:spPr>
          <a:xfrm>
            <a:off x="-2" y="1354039"/>
            <a:ext cx="1753954" cy="32869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9" name="Google Shape;229;p8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ivider_Lemon">
  <p:cSld name="Divider_Lemon">
    <p:spTree>
      <p:nvGrpSpPr>
        <p:cNvPr id="1" name="Shape 230"/>
        <p:cNvGrpSpPr/>
        <p:nvPr/>
      </p:nvGrpSpPr>
      <p:grpSpPr>
        <a:xfrm>
          <a:off x="0" y="0"/>
          <a:ext cx="0" cy="0"/>
          <a:chOff x="0" y="0"/>
          <a:chExt cx="0" cy="0"/>
        </a:xfrm>
      </p:grpSpPr>
      <p:sp>
        <p:nvSpPr>
          <p:cNvPr id="231" name="Google Shape;231;p87"/>
          <p:cNvSpPr/>
          <p:nvPr/>
        </p:nvSpPr>
        <p:spPr>
          <a:xfrm>
            <a:off x="7140899" y="1354039"/>
            <a:ext cx="5051100" cy="32869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2" name="Google Shape;232;p87"/>
          <p:cNvSpPr/>
          <p:nvPr/>
        </p:nvSpPr>
        <p:spPr>
          <a:xfrm>
            <a:off x="-2" y="1354039"/>
            <a:ext cx="1753954" cy="32869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3" name="Google Shape;233;p8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234"/>
        <p:cNvGrpSpPr/>
        <p:nvPr/>
      </p:nvGrpSpPr>
      <p:grpSpPr>
        <a:xfrm>
          <a:off x="0" y="0"/>
          <a:ext cx="0" cy="0"/>
          <a:chOff x="0" y="0"/>
          <a:chExt cx="0" cy="0"/>
        </a:xfrm>
      </p:grpSpPr>
      <p:sp>
        <p:nvSpPr>
          <p:cNvPr id="235" name="Google Shape;235;p88"/>
          <p:cNvSpPr/>
          <p:nvPr/>
        </p:nvSpPr>
        <p:spPr>
          <a:xfrm>
            <a:off x="7140899" y="1354039"/>
            <a:ext cx="5051100"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6" name="Google Shape;236;p88"/>
          <p:cNvSpPr/>
          <p:nvPr/>
        </p:nvSpPr>
        <p:spPr>
          <a:xfrm>
            <a:off x="-2" y="1354039"/>
            <a:ext cx="1753954"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7" name="Google Shape;237;p8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238"/>
        <p:cNvGrpSpPr/>
        <p:nvPr/>
      </p:nvGrpSpPr>
      <p:grpSpPr>
        <a:xfrm>
          <a:off x="0" y="0"/>
          <a:ext cx="0" cy="0"/>
          <a:chOff x="0" y="0"/>
          <a:chExt cx="0" cy="0"/>
        </a:xfrm>
      </p:grpSpPr>
      <p:sp>
        <p:nvSpPr>
          <p:cNvPr id="239" name="Google Shape;239;p89"/>
          <p:cNvSpPr/>
          <p:nvPr/>
        </p:nvSpPr>
        <p:spPr>
          <a:xfrm>
            <a:off x="7140899" y="1354039"/>
            <a:ext cx="5051100"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0" name="Google Shape;240;p89"/>
          <p:cNvSpPr/>
          <p:nvPr/>
        </p:nvSpPr>
        <p:spPr>
          <a:xfrm>
            <a:off x="-2" y="1354039"/>
            <a:ext cx="1753954"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1" name="Google Shape;241;p8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2"/>
        <p:cNvGrpSpPr/>
        <p:nvPr/>
      </p:nvGrpSpPr>
      <p:grpSpPr>
        <a:xfrm>
          <a:off x="0" y="0"/>
          <a:ext cx="0" cy="0"/>
          <a:chOff x="0" y="0"/>
          <a:chExt cx="0" cy="0"/>
        </a:xfrm>
      </p:grpSpPr>
      <p:sp>
        <p:nvSpPr>
          <p:cNvPr id="243" name="Google Shape;243;p90"/>
          <p:cNvSpPr txBox="1">
            <a:spLocks noGrp="1"/>
          </p:cNvSpPr>
          <p:nvPr>
            <p:ph type="title"/>
          </p:nvPr>
        </p:nvSpPr>
        <p:spPr>
          <a:xfrm>
            <a:off x="457200"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90"/>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245"/>
        <p:cNvGrpSpPr/>
        <p:nvPr/>
      </p:nvGrpSpPr>
      <p:grpSpPr>
        <a:xfrm>
          <a:off x="0" y="0"/>
          <a:ext cx="0" cy="0"/>
          <a:chOff x="0" y="0"/>
          <a:chExt cx="0" cy="0"/>
        </a:xfrm>
      </p:grpSpPr>
      <p:sp>
        <p:nvSpPr>
          <p:cNvPr id="246" name="Google Shape;246;p91"/>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7" name="Google Shape;247;p91"/>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248"/>
        <p:cNvGrpSpPr/>
        <p:nvPr/>
      </p:nvGrpSpPr>
      <p:grpSpPr>
        <a:xfrm>
          <a:off x="0" y="0"/>
          <a:ext cx="0" cy="0"/>
          <a:chOff x="0" y="0"/>
          <a:chExt cx="0" cy="0"/>
        </a:xfrm>
      </p:grpSpPr>
      <p:sp>
        <p:nvSpPr>
          <p:cNvPr id="249" name="Google Shape;249;p92"/>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92"/>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92"/>
          <p:cNvSpPr/>
          <p:nvPr/>
        </p:nvSpPr>
        <p:spPr>
          <a:xfrm>
            <a:off x="-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2" name="Google Shape;252;p92"/>
          <p:cNvSpPr/>
          <p:nvPr/>
        </p:nvSpPr>
        <p:spPr>
          <a:xfrm>
            <a:off x="1168464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44"/>
        <p:cNvGrpSpPr/>
        <p:nvPr/>
      </p:nvGrpSpPr>
      <p:grpSpPr>
        <a:xfrm>
          <a:off x="0" y="0"/>
          <a:ext cx="0" cy="0"/>
          <a:chOff x="0" y="0"/>
          <a:chExt cx="0" cy="0"/>
        </a:xfrm>
      </p:grpSpPr>
      <p:sp>
        <p:nvSpPr>
          <p:cNvPr id="45" name="Google Shape;45;p4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253"/>
        <p:cNvGrpSpPr/>
        <p:nvPr/>
      </p:nvGrpSpPr>
      <p:grpSpPr>
        <a:xfrm>
          <a:off x="0" y="0"/>
          <a:ext cx="0" cy="0"/>
          <a:chOff x="0" y="0"/>
          <a:chExt cx="0" cy="0"/>
        </a:xfrm>
      </p:grpSpPr>
      <p:sp>
        <p:nvSpPr>
          <p:cNvPr id="254" name="Google Shape;254;p93"/>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5" name="Google Shape;255;p93"/>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6" name="Google Shape;256;p93"/>
          <p:cNvSpPr/>
          <p:nvPr/>
        </p:nvSpPr>
        <p:spPr>
          <a:xfrm>
            <a:off x="-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7" name="Google Shape;257;p93"/>
          <p:cNvSpPr/>
          <p:nvPr/>
        </p:nvSpPr>
        <p:spPr>
          <a:xfrm>
            <a:off x="1168464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258"/>
        <p:cNvGrpSpPr/>
        <p:nvPr/>
      </p:nvGrpSpPr>
      <p:grpSpPr>
        <a:xfrm>
          <a:off x="0" y="0"/>
          <a:ext cx="0" cy="0"/>
          <a:chOff x="0" y="0"/>
          <a:chExt cx="0" cy="0"/>
        </a:xfrm>
      </p:grpSpPr>
      <p:sp>
        <p:nvSpPr>
          <p:cNvPr id="259" name="Google Shape;259;p94"/>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0" name="Google Shape;260;p94"/>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1" name="Google Shape;261;p94"/>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2" name="Google Shape;262;p94"/>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263"/>
        <p:cNvGrpSpPr/>
        <p:nvPr/>
      </p:nvGrpSpPr>
      <p:grpSpPr>
        <a:xfrm>
          <a:off x="0" y="0"/>
          <a:ext cx="0" cy="0"/>
          <a:chOff x="0" y="0"/>
          <a:chExt cx="0" cy="0"/>
        </a:xfrm>
      </p:grpSpPr>
      <p:sp>
        <p:nvSpPr>
          <p:cNvPr id="264" name="Google Shape;264;p95"/>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95"/>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95"/>
          <p:cNvSpPr/>
          <p:nvPr/>
        </p:nvSpPr>
        <p:spPr>
          <a:xfrm>
            <a:off x="-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7" name="Google Shape;267;p95"/>
          <p:cNvSpPr/>
          <p:nvPr/>
        </p:nvSpPr>
        <p:spPr>
          <a:xfrm>
            <a:off x="1168464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268"/>
        <p:cNvGrpSpPr/>
        <p:nvPr/>
      </p:nvGrpSpPr>
      <p:grpSpPr>
        <a:xfrm>
          <a:off x="0" y="0"/>
          <a:ext cx="0" cy="0"/>
          <a:chOff x="0" y="0"/>
          <a:chExt cx="0" cy="0"/>
        </a:xfrm>
      </p:grpSpPr>
      <p:sp>
        <p:nvSpPr>
          <p:cNvPr id="269" name="Google Shape;269;p96"/>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0" name="Google Shape;270;p96"/>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1" name="Google Shape;271;p96"/>
          <p:cNvSpPr/>
          <p:nvPr/>
        </p:nvSpPr>
        <p:spPr>
          <a:xfrm>
            <a:off x="-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2" name="Google Shape;272;p96"/>
          <p:cNvSpPr/>
          <p:nvPr/>
        </p:nvSpPr>
        <p:spPr>
          <a:xfrm>
            <a:off x="1168464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9"/>
        <p:cNvGrpSpPr/>
        <p:nvPr/>
      </p:nvGrpSpPr>
      <p:grpSpPr>
        <a:xfrm>
          <a:off x="0" y="0"/>
          <a:ext cx="0" cy="0"/>
          <a:chOff x="0" y="0"/>
          <a:chExt cx="0" cy="0"/>
        </a:xfrm>
      </p:grpSpPr>
      <p:sp>
        <p:nvSpPr>
          <p:cNvPr id="280" name="Google Shape;280;p2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281"/>
        <p:cNvGrpSpPr/>
        <p:nvPr/>
      </p:nvGrpSpPr>
      <p:grpSpPr>
        <a:xfrm>
          <a:off x="0" y="0"/>
          <a:ext cx="0" cy="0"/>
          <a:chOff x="0" y="0"/>
          <a:chExt cx="0" cy="0"/>
        </a:xfrm>
      </p:grpSpPr>
      <p:sp>
        <p:nvSpPr>
          <p:cNvPr id="282" name="Google Shape;282;p23"/>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1800"/>
            </a:lvl1pPr>
            <a:lvl2pPr marL="914400" lvl="1" indent="-228600" algn="l">
              <a:lnSpc>
                <a:spcPct val="100000"/>
              </a:lnSpc>
              <a:spcBef>
                <a:spcPts val="0"/>
              </a:spcBef>
              <a:spcAft>
                <a:spcPts val="0"/>
              </a:spcAft>
              <a:buClr>
                <a:schemeClr val="lt1"/>
              </a:buClr>
              <a:buSzPts val="2160"/>
              <a:buNone/>
              <a:defRPr/>
            </a:lvl2pPr>
            <a:lvl3pPr marL="1371600" lvl="2" indent="-228600" algn="l">
              <a:lnSpc>
                <a:spcPct val="100000"/>
              </a:lnSpc>
              <a:spcBef>
                <a:spcPts val="1200"/>
              </a:spcBef>
              <a:spcAft>
                <a:spcPts val="0"/>
              </a:spcAft>
              <a:buClr>
                <a:schemeClr val="lt1"/>
              </a:buClr>
              <a:buSzPts val="2400"/>
              <a:buNone/>
              <a:defRPr/>
            </a:lvl3pPr>
            <a:lvl4pPr marL="1828800" lvl="3" indent="-228600" algn="l">
              <a:lnSpc>
                <a:spcPct val="100000"/>
              </a:lnSpc>
              <a:spcBef>
                <a:spcPts val="1200"/>
              </a:spcBef>
              <a:spcAft>
                <a:spcPts val="0"/>
              </a:spcAft>
              <a:buClr>
                <a:schemeClr val="lt1"/>
              </a:buClr>
              <a:buSzPts val="2160"/>
              <a:buNone/>
              <a:defRPr/>
            </a:lvl4pPr>
            <a:lvl5pPr marL="2286000" lvl="4" indent="-228600" algn="l">
              <a:lnSpc>
                <a:spcPct val="100000"/>
              </a:lnSpc>
              <a:spcBef>
                <a:spcPts val="1200"/>
              </a:spcBef>
              <a:spcAft>
                <a:spcPts val="0"/>
              </a:spcAft>
              <a:buClr>
                <a:schemeClr val="lt1"/>
              </a:buClr>
              <a:buSzPts val="2400"/>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3" name="Google Shape;283;p23"/>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4" name="Google Shape;284;p23"/>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5" name="Google Shape;285;p23"/>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86" name="Google Shape;286;p23"/>
          <p:cNvPicPr preferRelativeResize="0"/>
          <p:nvPr/>
        </p:nvPicPr>
        <p:blipFill rotWithShape="1">
          <a:blip r:embed="rId2">
            <a:alphaModFix/>
          </a:blip>
          <a:srcRect/>
          <a:stretch/>
        </p:blipFill>
        <p:spPr>
          <a:xfrm>
            <a:off x="9686167" y="6055538"/>
            <a:ext cx="2057400" cy="469087"/>
          </a:xfrm>
          <a:prstGeom prst="rect">
            <a:avLst/>
          </a:prstGeom>
          <a:noFill/>
          <a:ln>
            <a:noFill/>
          </a:ln>
        </p:spPr>
      </p:pic>
      <p:sp>
        <p:nvSpPr>
          <p:cNvPr id="287" name="Google Shape;287;p23"/>
          <p:cNvSpPr txBox="1"/>
          <p:nvPr/>
        </p:nvSpPr>
        <p:spPr>
          <a:xfrm>
            <a:off x="460256" y="6201460"/>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00" b="0" i="0" u="none" strike="noStrike">
                <a:solidFill>
                  <a:schemeClr val="lt1"/>
                </a:solidFill>
                <a:latin typeface="Arial"/>
                <a:ea typeface="Arial"/>
                <a:cs typeface="Arial"/>
                <a:sym typeface="Arial"/>
              </a:rPr>
              <a:t>© 2019 Gartner, Inc. and/or its affiliates. All rights reserved. Gartner is a registered trademark of Gartner, Inc. or its affiliates. This presentation, including all supporting materials, </a:t>
            </a:r>
            <a:br>
              <a:rPr lang="en-US" sz="700" b="0" i="0" u="none" strike="noStrike">
                <a:solidFill>
                  <a:schemeClr val="lt1"/>
                </a:solidFill>
                <a:latin typeface="Arial"/>
                <a:ea typeface="Arial"/>
                <a:cs typeface="Arial"/>
                <a:sym typeface="Arial"/>
              </a:rPr>
            </a:br>
            <a:r>
              <a:rPr lang="en-US" sz="700" b="0" i="0" u="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lt1"/>
              </a:solidFill>
              <a:latin typeface="Arial"/>
              <a:ea typeface="Arial"/>
              <a:cs typeface="Arial"/>
              <a:sym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solidFill>
          <a:schemeClr val="lt1"/>
        </a:solidFill>
        <a:effectLst/>
      </p:bgPr>
    </p:bg>
    <p:spTree>
      <p:nvGrpSpPr>
        <p:cNvPr id="1" name="Shape 288"/>
        <p:cNvGrpSpPr/>
        <p:nvPr/>
      </p:nvGrpSpPr>
      <p:grpSpPr>
        <a:xfrm>
          <a:off x="0" y="0"/>
          <a:ext cx="0" cy="0"/>
          <a:chOff x="0" y="0"/>
          <a:chExt cx="0" cy="0"/>
        </a:xfrm>
      </p:grpSpPr>
      <p:sp>
        <p:nvSpPr>
          <p:cNvPr id="289" name="Google Shape;289;p24"/>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accent1"/>
              </a:buClr>
              <a:buSzPts val="1800"/>
              <a:buNone/>
              <a:defRPr sz="1800">
                <a:solidFill>
                  <a:schemeClr val="accent1"/>
                </a:solidFill>
              </a:defRPr>
            </a:lvl1pPr>
            <a:lvl2pPr marL="914400" lvl="1" indent="-228600" algn="l">
              <a:lnSpc>
                <a:spcPct val="100000"/>
              </a:lnSpc>
              <a:spcBef>
                <a:spcPts val="0"/>
              </a:spcBef>
              <a:spcAft>
                <a:spcPts val="0"/>
              </a:spcAft>
              <a:buClr>
                <a:schemeClr val="dk1"/>
              </a:buClr>
              <a:buSzPts val="2160"/>
              <a:buNone/>
              <a:defRPr/>
            </a:lvl2pPr>
            <a:lvl3pPr marL="1371600" lvl="2" indent="-228600" algn="l">
              <a:lnSpc>
                <a:spcPct val="100000"/>
              </a:lnSpc>
              <a:spcBef>
                <a:spcPts val="1200"/>
              </a:spcBef>
              <a:spcAft>
                <a:spcPts val="0"/>
              </a:spcAft>
              <a:buClr>
                <a:schemeClr val="dk1"/>
              </a:buClr>
              <a:buSzPts val="2400"/>
              <a:buNone/>
              <a:defRPr/>
            </a:lvl3pPr>
            <a:lvl4pPr marL="1828800" lvl="3" indent="-228600" algn="l">
              <a:lnSpc>
                <a:spcPct val="100000"/>
              </a:lnSpc>
              <a:spcBef>
                <a:spcPts val="1200"/>
              </a:spcBef>
              <a:spcAft>
                <a:spcPts val="0"/>
              </a:spcAft>
              <a:buClr>
                <a:schemeClr val="dk1"/>
              </a:buClr>
              <a:buSzPts val="2160"/>
              <a:buNone/>
              <a:defRPr/>
            </a:lvl4pPr>
            <a:lvl5pPr marL="2286000" lvl="4" indent="-228600" algn="l">
              <a:lnSpc>
                <a:spcPct val="100000"/>
              </a:lnSpc>
              <a:spcBef>
                <a:spcPts val="1200"/>
              </a:spcBef>
              <a:spcAft>
                <a:spcPts val="0"/>
              </a:spcAft>
              <a:buClr>
                <a:schemeClr val="dk1"/>
              </a:buClr>
              <a:buSzPts val="240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0" name="Google Shape;290;p24"/>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1" name="Google Shape;291;p24"/>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2" name="Google Shape;292;p24"/>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93" name="Google Shape;293;p24"/>
          <p:cNvPicPr preferRelativeResize="0"/>
          <p:nvPr/>
        </p:nvPicPr>
        <p:blipFill rotWithShape="1">
          <a:blip r:embed="rId2">
            <a:alphaModFix/>
          </a:blip>
          <a:srcRect/>
          <a:stretch/>
        </p:blipFill>
        <p:spPr>
          <a:xfrm>
            <a:off x="9689540" y="6055538"/>
            <a:ext cx="2050653" cy="469087"/>
          </a:xfrm>
          <a:prstGeom prst="rect">
            <a:avLst/>
          </a:prstGeom>
          <a:noFill/>
          <a:ln>
            <a:noFill/>
          </a:ln>
        </p:spPr>
      </p:pic>
      <p:sp>
        <p:nvSpPr>
          <p:cNvPr id="294" name="Google Shape;294;p24"/>
          <p:cNvSpPr txBox="1"/>
          <p:nvPr/>
        </p:nvSpPr>
        <p:spPr>
          <a:xfrm>
            <a:off x="460256" y="6201460"/>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00" b="0" i="0" u="none" strike="noStrike">
                <a:solidFill>
                  <a:schemeClr val="dk1"/>
                </a:solidFill>
                <a:latin typeface="Arial"/>
                <a:ea typeface="Arial"/>
                <a:cs typeface="Arial"/>
                <a:sym typeface="Arial"/>
              </a:rPr>
              <a:t>© 2019 Gartner, Inc. and/or its affiliates. All rights reserved. Gartner is a registered trademark of Gartner, Inc. or its affiliates. This presentation, including all supporting materials, </a:t>
            </a:r>
            <a:br>
              <a:rPr lang="en-US" sz="700" b="0" i="0" u="none" strike="noStrike">
                <a:solidFill>
                  <a:schemeClr val="dk1"/>
                </a:solidFill>
                <a:latin typeface="Arial"/>
                <a:ea typeface="Arial"/>
                <a:cs typeface="Arial"/>
                <a:sym typeface="Arial"/>
              </a:rPr>
            </a:br>
            <a:r>
              <a:rPr lang="en-US" sz="700" b="0" i="0" u="none" strike="noStrik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a:solidFill>
                <a:schemeClr val="dk1"/>
              </a:solidFill>
              <a:latin typeface="Arial"/>
              <a:ea typeface="Arial"/>
              <a:cs typeface="Arial"/>
              <a:sym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6"/>
        <p:cNvGrpSpPr/>
        <p:nvPr/>
      </p:nvGrpSpPr>
      <p:grpSpPr>
        <a:xfrm>
          <a:off x="0" y="0"/>
          <a:ext cx="0" cy="0"/>
          <a:chOff x="0" y="0"/>
          <a:chExt cx="0" cy="0"/>
        </a:xfrm>
      </p:grpSpPr>
      <p:sp>
        <p:nvSpPr>
          <p:cNvPr id="297" name="Google Shape;297;p2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32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8" name="Google Shape;298;p26"/>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Clr>
                <a:schemeClr val="dk1"/>
              </a:buClr>
              <a:buSzPts val="1800"/>
              <a:buChar char="•"/>
              <a:defRPr/>
            </a:lvl1pPr>
            <a:lvl2pPr marL="914400" lvl="1" indent="-331469" algn="l">
              <a:lnSpc>
                <a:spcPct val="100000"/>
              </a:lnSpc>
              <a:spcBef>
                <a:spcPts val="1200"/>
              </a:spcBef>
              <a:spcAft>
                <a:spcPts val="0"/>
              </a:spcAft>
              <a:buClr>
                <a:schemeClr val="dk1"/>
              </a:buClr>
              <a:buSzPts val="1620"/>
              <a:buChar char="–"/>
              <a:defRPr/>
            </a:lvl2pPr>
            <a:lvl3pPr marL="1371600" lvl="2" indent="-342900" algn="l">
              <a:lnSpc>
                <a:spcPct val="100000"/>
              </a:lnSpc>
              <a:spcBef>
                <a:spcPts val="1200"/>
              </a:spcBef>
              <a:spcAft>
                <a:spcPts val="0"/>
              </a:spcAft>
              <a:buClr>
                <a:schemeClr val="dk1"/>
              </a:buClr>
              <a:buSzPts val="180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42900" algn="l">
              <a:lnSpc>
                <a:spcPct val="10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299"/>
        <p:cNvGrpSpPr/>
        <p:nvPr/>
      </p:nvGrpSpPr>
      <p:grpSpPr>
        <a:xfrm>
          <a:off x="0" y="0"/>
          <a:ext cx="0" cy="0"/>
          <a:chOff x="0" y="0"/>
          <a:chExt cx="0" cy="0"/>
        </a:xfrm>
      </p:grpSpPr>
      <p:sp>
        <p:nvSpPr>
          <p:cNvPr id="300" name="Google Shape;300;p2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27"/>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47"/>
        <p:cNvGrpSpPr/>
        <p:nvPr/>
      </p:nvGrpSpPr>
      <p:grpSpPr>
        <a:xfrm>
          <a:off x="0" y="0"/>
          <a:ext cx="0" cy="0"/>
          <a:chOff x="0" y="0"/>
          <a:chExt cx="0" cy="0"/>
        </a:xfrm>
      </p:grpSpPr>
      <p:sp>
        <p:nvSpPr>
          <p:cNvPr id="48" name="Google Shape;48;p4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4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BDBDBD"/>
              </a:buClr>
              <a:buSzPts val="2800"/>
              <a:buChar char="•"/>
              <a:defRPr>
                <a:solidFill>
                  <a:srgbClr val="BDBDBD"/>
                </a:solidFill>
              </a:defRPr>
            </a:lvl1pPr>
            <a:lvl2pPr marL="914400" lvl="1" indent="-365760" algn="l">
              <a:lnSpc>
                <a:spcPct val="90000"/>
              </a:lnSpc>
              <a:spcBef>
                <a:spcPts val="1200"/>
              </a:spcBef>
              <a:spcAft>
                <a:spcPts val="0"/>
              </a:spcAft>
              <a:buClr>
                <a:srgbClr val="BDBDBD"/>
              </a:buClr>
              <a:buSzPts val="2160"/>
              <a:buChar char="–"/>
              <a:defRPr>
                <a:solidFill>
                  <a:srgbClr val="BDBDBD"/>
                </a:solidFill>
              </a:defRPr>
            </a:lvl2pPr>
            <a:lvl3pPr marL="1371600" lvl="2" indent="-381000" algn="l">
              <a:lnSpc>
                <a:spcPct val="90000"/>
              </a:lnSpc>
              <a:spcBef>
                <a:spcPts val="1200"/>
              </a:spcBef>
              <a:spcAft>
                <a:spcPts val="0"/>
              </a:spcAft>
              <a:buClr>
                <a:srgbClr val="BDBDBD"/>
              </a:buClr>
              <a:buSzPts val="2400"/>
              <a:buChar char="•"/>
              <a:defRPr>
                <a:solidFill>
                  <a:srgbClr val="BDBDBD"/>
                </a:solidFill>
              </a:defRPr>
            </a:lvl3pPr>
            <a:lvl4pPr marL="1828800" lvl="3" indent="-365760" algn="l">
              <a:lnSpc>
                <a:spcPct val="90000"/>
              </a:lnSpc>
              <a:spcBef>
                <a:spcPts val="1200"/>
              </a:spcBef>
              <a:spcAft>
                <a:spcPts val="0"/>
              </a:spcAft>
              <a:buClr>
                <a:srgbClr val="BDBDBD"/>
              </a:buClr>
              <a:buSzPts val="2160"/>
              <a:buChar char="–"/>
              <a:defRPr>
                <a:solidFill>
                  <a:srgbClr val="BDBDBD"/>
                </a:solidFill>
              </a:defRPr>
            </a:lvl4pPr>
            <a:lvl5pPr marL="2286000" lvl="4" indent="-381000" algn="l">
              <a:lnSpc>
                <a:spcPct val="90000"/>
              </a:lnSpc>
              <a:spcBef>
                <a:spcPts val="1200"/>
              </a:spcBef>
              <a:spcAft>
                <a:spcPts val="0"/>
              </a:spcAft>
              <a:buClr>
                <a:srgbClr val="BDBDBD"/>
              </a:buClr>
              <a:buSzPts val="2400"/>
              <a:buChar char="•"/>
              <a:defRPr>
                <a:solidFill>
                  <a:srgbClr val="BDBDBD"/>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302"/>
        <p:cNvGrpSpPr/>
        <p:nvPr/>
      </p:nvGrpSpPr>
      <p:grpSpPr>
        <a:xfrm>
          <a:off x="0" y="0"/>
          <a:ext cx="0" cy="0"/>
          <a:chOff x="0" y="0"/>
          <a:chExt cx="0" cy="0"/>
        </a:xfrm>
      </p:grpSpPr>
      <p:sp>
        <p:nvSpPr>
          <p:cNvPr id="303" name="Google Shape;303;p2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28"/>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5" name="Google Shape;305;p28"/>
          <p:cNvSpPr txBox="1">
            <a:spLocks noGrp="1"/>
          </p:cNvSpPr>
          <p:nvPr>
            <p:ph type="body" idx="2"/>
          </p:nvPr>
        </p:nvSpPr>
        <p:spPr>
          <a:xfrm>
            <a:off x="6234113"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306"/>
        <p:cNvGrpSpPr/>
        <p:nvPr/>
      </p:nvGrpSpPr>
      <p:grpSpPr>
        <a:xfrm>
          <a:off x="0" y="0"/>
          <a:ext cx="0" cy="0"/>
          <a:chOff x="0" y="0"/>
          <a:chExt cx="0" cy="0"/>
        </a:xfrm>
      </p:grpSpPr>
      <p:sp>
        <p:nvSpPr>
          <p:cNvPr id="307" name="Google Shape;307;p29"/>
          <p:cNvSpPr txBox="1">
            <a:spLocks noGrp="1"/>
          </p:cNvSpPr>
          <p:nvPr>
            <p:ph type="body" idx="1"/>
          </p:nvPr>
        </p:nvSpPr>
        <p:spPr>
          <a:xfrm>
            <a:off x="460544"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8" name="Google Shape;308;p29"/>
          <p:cNvSpPr txBox="1">
            <a:spLocks noGrp="1"/>
          </p:cNvSpPr>
          <p:nvPr>
            <p:ph type="body" idx="2"/>
          </p:nvPr>
        </p:nvSpPr>
        <p:spPr>
          <a:xfrm>
            <a:off x="4427537"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9" name="Google Shape;309;p29"/>
          <p:cNvSpPr txBox="1">
            <a:spLocks noGrp="1"/>
          </p:cNvSpPr>
          <p:nvPr>
            <p:ph type="body" idx="3"/>
          </p:nvPr>
        </p:nvSpPr>
        <p:spPr>
          <a:xfrm>
            <a:off x="8391186"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0" name="Google Shape;310;p2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311"/>
        <p:cNvGrpSpPr/>
        <p:nvPr/>
      </p:nvGrpSpPr>
      <p:grpSpPr>
        <a:xfrm>
          <a:off x="0" y="0"/>
          <a:ext cx="0" cy="0"/>
          <a:chOff x="0" y="0"/>
          <a:chExt cx="0" cy="0"/>
        </a:xfrm>
      </p:grpSpPr>
      <p:sp>
        <p:nvSpPr>
          <p:cNvPr id="312" name="Google Shape;312;p3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3" name="Google Shape;313;p30"/>
          <p:cNvSpPr txBox="1">
            <a:spLocks noGrp="1"/>
          </p:cNvSpPr>
          <p:nvPr>
            <p:ph type="body" idx="1"/>
          </p:nvPr>
        </p:nvSpPr>
        <p:spPr>
          <a:xfrm>
            <a:off x="460544"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4" name="Google Shape;314;p30"/>
          <p:cNvSpPr txBox="1">
            <a:spLocks noGrp="1"/>
          </p:cNvSpPr>
          <p:nvPr>
            <p:ph type="body" idx="2"/>
          </p:nvPr>
        </p:nvSpPr>
        <p:spPr>
          <a:xfrm>
            <a:off x="4427537"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5" name="Google Shape;315;p30"/>
          <p:cNvSpPr txBox="1">
            <a:spLocks noGrp="1"/>
          </p:cNvSpPr>
          <p:nvPr>
            <p:ph type="body" idx="3"/>
          </p:nvPr>
        </p:nvSpPr>
        <p:spPr>
          <a:xfrm>
            <a:off x="8391186"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316"/>
        <p:cNvGrpSpPr/>
        <p:nvPr/>
      </p:nvGrpSpPr>
      <p:grpSpPr>
        <a:xfrm>
          <a:off x="0" y="0"/>
          <a:ext cx="0" cy="0"/>
          <a:chOff x="0" y="0"/>
          <a:chExt cx="0" cy="0"/>
        </a:xfrm>
      </p:grpSpPr>
      <p:sp>
        <p:nvSpPr>
          <p:cNvPr id="317" name="Google Shape;317;p31"/>
          <p:cNvSpPr txBox="1">
            <a:spLocks noGrp="1"/>
          </p:cNvSpPr>
          <p:nvPr>
            <p:ph type="body" idx="1"/>
          </p:nvPr>
        </p:nvSpPr>
        <p:spPr>
          <a:xfrm>
            <a:off x="457200"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8" name="Google Shape;318;p31"/>
          <p:cNvSpPr txBox="1">
            <a:spLocks noGrp="1"/>
          </p:cNvSpPr>
          <p:nvPr>
            <p:ph type="body" idx="2"/>
          </p:nvPr>
        </p:nvSpPr>
        <p:spPr>
          <a:xfrm>
            <a:off x="3361373"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b="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9" name="Google Shape;319;p31"/>
          <p:cNvSpPr txBox="1">
            <a:spLocks noGrp="1"/>
          </p:cNvSpPr>
          <p:nvPr>
            <p:ph type="body" idx="3"/>
          </p:nvPr>
        </p:nvSpPr>
        <p:spPr>
          <a:xfrm>
            <a:off x="6265546"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p3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31"/>
          <p:cNvSpPr txBox="1">
            <a:spLocks noGrp="1"/>
          </p:cNvSpPr>
          <p:nvPr>
            <p:ph type="body" idx="4"/>
          </p:nvPr>
        </p:nvSpPr>
        <p:spPr>
          <a:xfrm>
            <a:off x="9169718"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4" name="Google Shape;324;p32"/>
          <p:cNvSpPr txBox="1">
            <a:spLocks noGrp="1"/>
          </p:cNvSpPr>
          <p:nvPr>
            <p:ph type="body" idx="1"/>
          </p:nvPr>
        </p:nvSpPr>
        <p:spPr>
          <a:xfrm>
            <a:off x="457200"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5" name="Google Shape;325;p32"/>
          <p:cNvSpPr txBox="1">
            <a:spLocks noGrp="1"/>
          </p:cNvSpPr>
          <p:nvPr>
            <p:ph type="body" idx="2"/>
          </p:nvPr>
        </p:nvSpPr>
        <p:spPr>
          <a:xfrm>
            <a:off x="3361373"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Clr>
                <a:schemeClr val="dk1"/>
              </a:buClr>
              <a:buSzPts val="2000"/>
              <a:buChar char="•"/>
              <a:defRPr sz="2000" b="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6" name="Google Shape;326;p32"/>
          <p:cNvSpPr txBox="1">
            <a:spLocks noGrp="1"/>
          </p:cNvSpPr>
          <p:nvPr>
            <p:ph type="body" idx="3"/>
          </p:nvPr>
        </p:nvSpPr>
        <p:spPr>
          <a:xfrm>
            <a:off x="6265546"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7" name="Google Shape;327;p32"/>
          <p:cNvSpPr txBox="1">
            <a:spLocks noGrp="1"/>
          </p:cNvSpPr>
          <p:nvPr>
            <p:ph type="body" idx="4"/>
          </p:nvPr>
        </p:nvSpPr>
        <p:spPr>
          <a:xfrm>
            <a:off x="9169718"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328"/>
        <p:cNvGrpSpPr/>
        <p:nvPr/>
      </p:nvGrpSpPr>
      <p:grpSpPr>
        <a:xfrm>
          <a:off x="0" y="0"/>
          <a:ext cx="0" cy="0"/>
          <a:chOff x="0" y="0"/>
          <a:chExt cx="0" cy="0"/>
        </a:xfrm>
      </p:grpSpPr>
      <p:sp>
        <p:nvSpPr>
          <p:cNvPr id="329" name="Google Shape;329;p33"/>
          <p:cNvSpPr/>
          <p:nvPr/>
        </p:nvSpPr>
        <p:spPr>
          <a:xfrm>
            <a:off x="7140899" y="1354039"/>
            <a:ext cx="5051100"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0" name="Google Shape;330;p33"/>
          <p:cNvSpPr/>
          <p:nvPr/>
        </p:nvSpPr>
        <p:spPr>
          <a:xfrm>
            <a:off x="-2" y="1354039"/>
            <a:ext cx="1753954"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1" name="Google Shape;331;p3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332"/>
        <p:cNvGrpSpPr/>
        <p:nvPr/>
      </p:nvGrpSpPr>
      <p:grpSpPr>
        <a:xfrm>
          <a:off x="0" y="0"/>
          <a:ext cx="0" cy="0"/>
          <a:chOff x="0" y="0"/>
          <a:chExt cx="0" cy="0"/>
        </a:xfrm>
      </p:grpSpPr>
      <p:sp>
        <p:nvSpPr>
          <p:cNvPr id="333" name="Google Shape;333;p34"/>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4" name="Google Shape;334;p34"/>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5" name="Google Shape;335;p34"/>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35"/>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8" name="Google Shape;338;p35"/>
          <p:cNvSpPr/>
          <p:nvPr/>
        </p:nvSpPr>
        <p:spPr>
          <a:xfrm>
            <a:off x="474077"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9" name="Google Shape;339;p35"/>
          <p:cNvSpPr/>
          <p:nvPr/>
        </p:nvSpPr>
        <p:spPr>
          <a:xfrm>
            <a:off x="9422804"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0" name="Google Shape;340;p35"/>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Quote W1_Sky">
  <p:cSld name="Quote W1_Sky">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36"/>
          <p:cNvSpPr/>
          <p:nvPr/>
        </p:nvSpPr>
        <p:spPr>
          <a:xfrm>
            <a:off x="474077"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4" name="Google Shape;344;p36"/>
          <p:cNvSpPr/>
          <p:nvPr/>
        </p:nvSpPr>
        <p:spPr>
          <a:xfrm>
            <a:off x="9422804"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5" name="Google Shape;345;p36"/>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346"/>
        <p:cNvGrpSpPr/>
        <p:nvPr/>
      </p:nvGrpSpPr>
      <p:grpSpPr>
        <a:xfrm>
          <a:off x="0" y="0"/>
          <a:ext cx="0" cy="0"/>
          <a:chOff x="0" y="0"/>
          <a:chExt cx="0" cy="0"/>
        </a:xfrm>
      </p:grpSpPr>
      <p:sp>
        <p:nvSpPr>
          <p:cNvPr id="347" name="Google Shape;347;p37"/>
          <p:cNvSpPr>
            <a:spLocks noGrp="1"/>
          </p:cNvSpPr>
          <p:nvPr>
            <p:ph type="pic" idx="2"/>
          </p:nvPr>
        </p:nvSpPr>
        <p:spPr>
          <a:xfrm>
            <a:off x="7043912" y="1343025"/>
            <a:ext cx="4689182" cy="4298950"/>
          </a:xfrm>
          <a:prstGeom prst="rect">
            <a:avLst/>
          </a:prstGeom>
          <a:noFill/>
          <a:ln>
            <a:noFill/>
          </a:ln>
        </p:spPr>
      </p:sp>
      <p:sp>
        <p:nvSpPr>
          <p:cNvPr id="348" name="Google Shape;348;p37"/>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9" name="Google Shape;349;p37"/>
          <p:cNvSpPr/>
          <p:nvPr/>
        </p:nvSpPr>
        <p:spPr>
          <a:xfrm>
            <a:off x="6426219"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0" name="Google Shape;350;p37"/>
          <p:cNvSpPr/>
          <p:nvPr/>
        </p:nvSpPr>
        <p:spPr>
          <a:xfrm>
            <a:off x="473765"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1" name="Google Shape;351;p37"/>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50"/>
        <p:cNvGrpSpPr/>
        <p:nvPr/>
      </p:nvGrpSpPr>
      <p:grpSpPr>
        <a:xfrm>
          <a:off x="0" y="0"/>
          <a:ext cx="0" cy="0"/>
          <a:chOff x="0" y="0"/>
          <a:chExt cx="0" cy="0"/>
        </a:xfrm>
      </p:grpSpPr>
      <p:sp>
        <p:nvSpPr>
          <p:cNvPr id="51" name="Google Shape;51;p4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44"/>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Quote W1_Sky with photo">
  <p:cSld name="Quote W1_Sky with photo">
    <p:spTree>
      <p:nvGrpSpPr>
        <p:cNvPr id="1" name="Shape 352"/>
        <p:cNvGrpSpPr/>
        <p:nvPr/>
      </p:nvGrpSpPr>
      <p:grpSpPr>
        <a:xfrm>
          <a:off x="0" y="0"/>
          <a:ext cx="0" cy="0"/>
          <a:chOff x="0" y="0"/>
          <a:chExt cx="0" cy="0"/>
        </a:xfrm>
      </p:grpSpPr>
      <p:sp>
        <p:nvSpPr>
          <p:cNvPr id="353" name="Google Shape;353;p38"/>
          <p:cNvSpPr>
            <a:spLocks noGrp="1"/>
          </p:cNvSpPr>
          <p:nvPr>
            <p:ph type="pic" idx="2"/>
          </p:nvPr>
        </p:nvSpPr>
        <p:spPr>
          <a:xfrm>
            <a:off x="7043912" y="1343025"/>
            <a:ext cx="4689182" cy="4298950"/>
          </a:xfrm>
          <a:prstGeom prst="rect">
            <a:avLst/>
          </a:prstGeom>
          <a:noFill/>
          <a:ln>
            <a:noFill/>
          </a:ln>
        </p:spPr>
      </p:sp>
      <p:sp>
        <p:nvSpPr>
          <p:cNvPr id="354" name="Google Shape;354;p38"/>
          <p:cNvSpPr/>
          <p:nvPr/>
        </p:nvSpPr>
        <p:spPr>
          <a:xfrm>
            <a:off x="6426219"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5" name="Google Shape;355;p38"/>
          <p:cNvSpPr/>
          <p:nvPr/>
        </p:nvSpPr>
        <p:spPr>
          <a:xfrm>
            <a:off x="473765"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6" name="Google Shape;356;p38"/>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38"/>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bg>
      <p:bgPr>
        <a:solidFill>
          <a:schemeClr val="dk2"/>
        </a:solidFill>
        <a:effectLst/>
      </p:bgPr>
    </p:bg>
    <p:spTree>
      <p:nvGrpSpPr>
        <p:cNvPr id="1" name="Shape 358"/>
        <p:cNvGrpSpPr/>
        <p:nvPr/>
      </p:nvGrpSpPr>
      <p:grpSpPr>
        <a:xfrm>
          <a:off x="0" y="0"/>
          <a:ext cx="0" cy="0"/>
          <a:chOff x="0" y="0"/>
          <a:chExt cx="0" cy="0"/>
        </a:xfrm>
      </p:grpSpPr>
      <p:pic>
        <p:nvPicPr>
          <p:cNvPr id="359" name="Google Shape;359;p14"/>
          <p:cNvPicPr preferRelativeResize="0"/>
          <p:nvPr/>
        </p:nvPicPr>
        <p:blipFill rotWithShape="1">
          <a:blip r:embed="rId2">
            <a:alphaModFix/>
          </a:blip>
          <a:srcRect/>
          <a:stretch/>
        </p:blipFill>
        <p:spPr>
          <a:xfrm>
            <a:off x="9688259" y="5975537"/>
            <a:ext cx="2053216" cy="468817"/>
          </a:xfrm>
          <a:prstGeom prst="rect">
            <a:avLst/>
          </a:prstGeom>
          <a:noFill/>
          <a:ln>
            <a:noFill/>
          </a:ln>
        </p:spPr>
      </p:pic>
      <p:sp>
        <p:nvSpPr>
          <p:cNvPr id="360" name="Google Shape;360;p14"/>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100000"/>
              </a:lnSpc>
              <a:spcBef>
                <a:spcPts val="0"/>
              </a:spcBef>
              <a:spcAft>
                <a:spcPts val="0"/>
              </a:spcAft>
              <a:buClr>
                <a:schemeClr val="lt1"/>
              </a:buClr>
              <a:buSzPts val="1620"/>
              <a:buChar char="–"/>
              <a:defRPr/>
            </a:lvl2pPr>
            <a:lvl3pPr lvl="2" algn="l">
              <a:lnSpc>
                <a:spcPct val="100000"/>
              </a:lnSpc>
              <a:spcBef>
                <a:spcPts val="1200"/>
              </a:spcBef>
              <a:spcAft>
                <a:spcPts val="0"/>
              </a:spcAft>
              <a:buClr>
                <a:schemeClr val="lt1"/>
              </a:buClr>
              <a:buSzPts val="1800"/>
              <a:buChar char="•"/>
              <a:defRPr/>
            </a:lvl3pPr>
            <a:lvl4pPr lvl="3" algn="l">
              <a:lnSpc>
                <a:spcPct val="100000"/>
              </a:lnSpc>
              <a:spcBef>
                <a:spcPts val="1200"/>
              </a:spcBef>
              <a:spcAft>
                <a:spcPts val="0"/>
              </a:spcAft>
              <a:buClr>
                <a:schemeClr val="lt1"/>
              </a:buClr>
              <a:buSzPts val="1620"/>
              <a:buChar char="–"/>
              <a:defRPr/>
            </a:lvl4pPr>
            <a:lvl5pPr lvl="4" algn="l">
              <a:lnSpc>
                <a:spcPct val="100000"/>
              </a:lnSpc>
              <a:spcBef>
                <a:spcPts val="1200"/>
              </a:spcBef>
              <a:spcAft>
                <a:spcPts val="0"/>
              </a:spcAft>
              <a:buClr>
                <a:schemeClr val="lt1"/>
              </a:buClr>
              <a:buSzPts val="1800"/>
              <a:buChar char="•"/>
              <a:defRPr/>
            </a:lvl5pPr>
            <a:lvl6pPr lvl="5" algn="l">
              <a:lnSpc>
                <a:spcPct val="90000"/>
              </a:lnSpc>
              <a:spcBef>
                <a:spcPts val="12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361" name="Google Shape;361;p14"/>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2" name="Google Shape;362;p14"/>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080"/>
              <a:buFont typeface="Arial"/>
              <a:buNone/>
              <a:defRPr sz="1200" b="1">
                <a:solidFill>
                  <a:schemeClr val="lt1"/>
                </a:solidFill>
                <a:latin typeface="Arial"/>
                <a:ea typeface="Arial"/>
                <a:cs typeface="Arial"/>
                <a:sym typeface="Arial"/>
              </a:defRPr>
            </a:lvl2pPr>
            <a:lvl3pPr marL="1371600" lvl="2" indent="-228600" algn="l">
              <a:lnSpc>
                <a:spcPct val="100000"/>
              </a:lnSpc>
              <a:spcBef>
                <a:spcPts val="0"/>
              </a:spcBef>
              <a:spcAft>
                <a:spcPts val="0"/>
              </a:spcAft>
              <a:buClr>
                <a:schemeClr val="lt1"/>
              </a:buClr>
              <a:buSzPts val="2400"/>
              <a:buFont typeface="Arial"/>
              <a:buNone/>
              <a:defRPr/>
            </a:lvl3pPr>
            <a:lvl4pPr marL="1828800" lvl="3" indent="-228600" algn="l">
              <a:lnSpc>
                <a:spcPct val="100000"/>
              </a:lnSpc>
              <a:spcBef>
                <a:spcPts val="1200"/>
              </a:spcBef>
              <a:spcAft>
                <a:spcPts val="0"/>
              </a:spcAft>
              <a:buClr>
                <a:schemeClr val="lt1"/>
              </a:buClr>
              <a:buSzPts val="2160"/>
              <a:buFont typeface="Arial"/>
              <a:buNone/>
              <a:defRPr/>
            </a:lvl4pPr>
            <a:lvl5pPr marL="2286000" lvl="4" indent="-228600" algn="l">
              <a:lnSpc>
                <a:spcPct val="100000"/>
              </a:lnSpc>
              <a:spcBef>
                <a:spcPts val="1200"/>
              </a:spcBef>
              <a:spcAft>
                <a:spcPts val="0"/>
              </a:spcAft>
              <a:buClr>
                <a:schemeClr val="lt1"/>
              </a:buClr>
              <a:buSzPts val="2400"/>
              <a:buFont typeface="Arial"/>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3" name="Google Shape;363;p14"/>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080"/>
              <a:buFont typeface="Arial"/>
              <a:buNone/>
              <a:defRPr sz="1200" b="1">
                <a:solidFill>
                  <a:srgbClr val="B2B2B2"/>
                </a:solidFill>
                <a:latin typeface="Arial"/>
                <a:ea typeface="Arial"/>
                <a:cs typeface="Arial"/>
                <a:sym typeface="Arial"/>
              </a:defRPr>
            </a:lvl2pPr>
            <a:lvl3pPr marL="1371600" lvl="2" indent="-228600" algn="l">
              <a:lnSpc>
                <a:spcPct val="100000"/>
              </a:lnSpc>
              <a:spcBef>
                <a:spcPts val="0"/>
              </a:spcBef>
              <a:spcAft>
                <a:spcPts val="0"/>
              </a:spcAft>
              <a:buClr>
                <a:schemeClr val="lt1"/>
              </a:buClr>
              <a:buSzPts val="2400"/>
              <a:buFont typeface="Arial"/>
              <a:buNone/>
              <a:defRPr/>
            </a:lvl3pPr>
            <a:lvl4pPr marL="1828800" lvl="3" indent="-228600" algn="l">
              <a:lnSpc>
                <a:spcPct val="100000"/>
              </a:lnSpc>
              <a:spcBef>
                <a:spcPts val="1200"/>
              </a:spcBef>
              <a:spcAft>
                <a:spcPts val="0"/>
              </a:spcAft>
              <a:buClr>
                <a:schemeClr val="lt1"/>
              </a:buClr>
              <a:buSzPts val="2160"/>
              <a:buFont typeface="Arial"/>
              <a:buNone/>
              <a:defRPr/>
            </a:lvl4pPr>
            <a:lvl5pPr marL="2286000" lvl="4" indent="-228600" algn="l">
              <a:lnSpc>
                <a:spcPct val="100000"/>
              </a:lnSpc>
              <a:spcBef>
                <a:spcPts val="1200"/>
              </a:spcBef>
              <a:spcAft>
                <a:spcPts val="0"/>
              </a:spcAft>
              <a:buClr>
                <a:schemeClr val="lt1"/>
              </a:buClr>
              <a:buSzPts val="2400"/>
              <a:buFont typeface="Arial"/>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4" name="Google Shape;364;p14"/>
          <p:cNvSpPr/>
          <p:nvPr/>
        </p:nvSpPr>
        <p:spPr>
          <a:xfrm>
            <a:off x="8535556" y="1620027"/>
            <a:ext cx="160433" cy="3291840"/>
          </a:xfrm>
          <a:prstGeom prst="rect">
            <a:avLst/>
          </a:prstGeom>
          <a:solidFill>
            <a:srgbClr val="FF54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365" name="Google Shape;365;p14"/>
          <p:cNvSpPr/>
          <p:nvPr/>
        </p:nvSpPr>
        <p:spPr>
          <a:xfrm>
            <a:off x="460256" y="1620027"/>
            <a:ext cx="160433" cy="3291840"/>
          </a:xfrm>
          <a:prstGeom prst="rect">
            <a:avLst/>
          </a:prstGeom>
          <a:solidFill>
            <a:srgbClr val="FF54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366" name="Google Shape;366;p14"/>
          <p:cNvSpPr txBox="1"/>
          <p:nvPr/>
        </p:nvSpPr>
        <p:spPr>
          <a:xfrm>
            <a:off x="460256"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0" u="none">
                <a:solidFill>
                  <a:srgbClr val="BDBDBD"/>
                </a:solidFill>
                <a:latin typeface="Arial"/>
                <a:ea typeface="Arial"/>
                <a:cs typeface="Arial"/>
                <a:sym typeface="Aria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b="0" u="sng">
                <a:solidFill>
                  <a:srgbClr val="BDBDBD"/>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Gartner’s Usage Policy</a:t>
            </a:r>
            <a:r>
              <a:rPr lang="en-US" sz="700" b="0" u="none">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b="0" u="sng">
                <a:solidFill>
                  <a:srgbClr val="BDBDBD"/>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Guiding Principles on Independence and Objectivity</a:t>
            </a:r>
            <a:r>
              <a:rPr lang="en-US" sz="700" b="0" u="none">
                <a:solidFill>
                  <a:srgbClr val="BDBDBD"/>
                </a:solidFill>
                <a:latin typeface="Arial"/>
                <a:ea typeface="Arial"/>
                <a:cs typeface="Arial"/>
                <a:sym typeface="Arial"/>
              </a:rPr>
              <a:t>."</a:t>
            </a:r>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373"/>
        <p:cNvGrpSpPr/>
        <p:nvPr/>
      </p:nvGrpSpPr>
      <p:grpSpPr>
        <a:xfrm>
          <a:off x="0" y="0"/>
          <a:ext cx="0" cy="0"/>
          <a:chOff x="0" y="0"/>
          <a:chExt cx="0" cy="0"/>
        </a:xfrm>
      </p:grpSpPr>
      <p:sp>
        <p:nvSpPr>
          <p:cNvPr id="374" name="Google Shape;374;gf602c80765_0_36"/>
          <p:cNvSpPr txBox="1">
            <a:spLocks noGrp="1"/>
          </p:cNvSpPr>
          <p:nvPr>
            <p:ph type="ctrTitle"/>
          </p:nvPr>
        </p:nvSpPr>
        <p:spPr>
          <a:xfrm>
            <a:off x="2167128" y="1815465"/>
            <a:ext cx="4544700" cy="19935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3600"/>
              <a:buFont typeface="Arial Black"/>
              <a:buNone/>
              <a:defRPr sz="3600"/>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5" name="Google Shape;375;gf602c80765_0_36"/>
          <p:cNvSpPr txBox="1">
            <a:spLocks noGrp="1"/>
          </p:cNvSpPr>
          <p:nvPr>
            <p:ph type="subTitle" idx="1"/>
          </p:nvPr>
        </p:nvSpPr>
        <p:spPr>
          <a:xfrm>
            <a:off x="2167128" y="3927729"/>
            <a:ext cx="4544700" cy="276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800"/>
              <a:buFont typeface="Arial"/>
              <a:buNone/>
              <a:defRPr sz="1800"/>
            </a:lvl1pPr>
            <a:lvl2pPr lvl="1" algn="ctr" rtl="0">
              <a:lnSpc>
                <a:spcPct val="90000"/>
              </a:lnSpc>
              <a:spcBef>
                <a:spcPts val="1200"/>
              </a:spcBef>
              <a:spcAft>
                <a:spcPts val="0"/>
              </a:spcAft>
              <a:buClr>
                <a:schemeClr val="lt1"/>
              </a:buClr>
              <a:buSzPts val="1800"/>
              <a:buNone/>
              <a:defRPr sz="2000"/>
            </a:lvl2pPr>
            <a:lvl3pPr lvl="2" algn="ctr" rtl="0">
              <a:lnSpc>
                <a:spcPct val="90000"/>
              </a:lnSpc>
              <a:spcBef>
                <a:spcPts val="1200"/>
              </a:spcBef>
              <a:spcAft>
                <a:spcPts val="0"/>
              </a:spcAft>
              <a:buClr>
                <a:schemeClr val="lt1"/>
              </a:buClr>
              <a:buSzPts val="1800"/>
              <a:buNone/>
              <a:defRPr sz="1800"/>
            </a:lvl3pPr>
            <a:lvl4pPr lvl="3" algn="ctr" rtl="0">
              <a:lnSpc>
                <a:spcPct val="90000"/>
              </a:lnSpc>
              <a:spcBef>
                <a:spcPts val="1200"/>
              </a:spcBef>
              <a:spcAft>
                <a:spcPts val="0"/>
              </a:spcAft>
              <a:buClr>
                <a:schemeClr val="lt1"/>
              </a:buClr>
              <a:buSzPts val="1440"/>
              <a:buNone/>
              <a:defRPr sz="1600"/>
            </a:lvl4pPr>
            <a:lvl5pPr lvl="4" algn="ctr" rtl="0">
              <a:lnSpc>
                <a:spcPct val="90000"/>
              </a:lnSpc>
              <a:spcBef>
                <a:spcPts val="1200"/>
              </a:spcBef>
              <a:spcAft>
                <a:spcPts val="0"/>
              </a:spcAft>
              <a:buClr>
                <a:schemeClr val="lt1"/>
              </a:buClr>
              <a:buSzPts val="1600"/>
              <a:buNone/>
              <a:defRPr sz="1600"/>
            </a:lvl5pPr>
            <a:lvl6pPr lvl="5" algn="ctr" rtl="0">
              <a:lnSpc>
                <a:spcPct val="90000"/>
              </a:lnSpc>
              <a:spcBef>
                <a:spcPts val="500"/>
              </a:spcBef>
              <a:spcAft>
                <a:spcPts val="0"/>
              </a:spcAft>
              <a:buClr>
                <a:schemeClr val="lt1"/>
              </a:buClr>
              <a:buSzPts val="1600"/>
              <a:buNone/>
              <a:defRPr sz="1600"/>
            </a:lvl6pPr>
            <a:lvl7pPr lvl="6" algn="ctr" rtl="0">
              <a:lnSpc>
                <a:spcPct val="90000"/>
              </a:lnSpc>
              <a:spcBef>
                <a:spcPts val="500"/>
              </a:spcBef>
              <a:spcAft>
                <a:spcPts val="0"/>
              </a:spcAft>
              <a:buClr>
                <a:schemeClr val="lt1"/>
              </a:buClr>
              <a:buSzPts val="1600"/>
              <a:buNone/>
              <a:defRPr sz="1600"/>
            </a:lvl7pPr>
            <a:lvl8pPr lvl="7" algn="ctr" rtl="0">
              <a:lnSpc>
                <a:spcPct val="90000"/>
              </a:lnSpc>
              <a:spcBef>
                <a:spcPts val="500"/>
              </a:spcBef>
              <a:spcAft>
                <a:spcPts val="0"/>
              </a:spcAft>
              <a:buClr>
                <a:schemeClr val="lt1"/>
              </a:buClr>
              <a:buSzPts val="1600"/>
              <a:buNone/>
              <a:defRPr sz="1600"/>
            </a:lvl8pPr>
            <a:lvl9pPr lvl="8" algn="ctr" rtl="0">
              <a:lnSpc>
                <a:spcPct val="90000"/>
              </a:lnSpc>
              <a:spcBef>
                <a:spcPts val="500"/>
              </a:spcBef>
              <a:spcAft>
                <a:spcPts val="0"/>
              </a:spcAft>
              <a:buClr>
                <a:schemeClr val="lt1"/>
              </a:buClr>
              <a:buSzPts val="1600"/>
              <a:buNone/>
              <a:defRPr sz="1600"/>
            </a:lvl9pPr>
          </a:lstStyle>
          <a:p>
            <a:endParaRPr/>
          </a:p>
        </p:txBody>
      </p:sp>
      <p:sp>
        <p:nvSpPr>
          <p:cNvPr id="376" name="Google Shape;376;gf602c80765_0_36"/>
          <p:cNvSpPr/>
          <p:nvPr/>
        </p:nvSpPr>
        <p:spPr>
          <a:xfrm>
            <a:off x="1591056" y="1344168"/>
            <a:ext cx="164700" cy="32919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7" name="Google Shape;377;gf602c80765_0_36"/>
          <p:cNvSpPr/>
          <p:nvPr/>
        </p:nvSpPr>
        <p:spPr>
          <a:xfrm>
            <a:off x="7059168" y="1344168"/>
            <a:ext cx="164700" cy="32919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8" name="Google Shape;378;gf602c80765_0_36"/>
          <p:cNvSpPr txBox="1"/>
          <p:nvPr/>
        </p:nvSpPr>
        <p:spPr>
          <a:xfrm>
            <a:off x="457200" y="6199632"/>
            <a:ext cx="7095600" cy="3231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379" name="Google Shape;379;gf602c80765_0_36"/>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53"/>
        <p:cNvGrpSpPr/>
        <p:nvPr/>
      </p:nvGrpSpPr>
      <p:grpSpPr>
        <a:xfrm>
          <a:off x="0" y="0"/>
          <a:ext cx="0" cy="0"/>
          <a:chOff x="0" y="0"/>
          <a:chExt cx="0" cy="0"/>
        </a:xfrm>
      </p:grpSpPr>
      <p:sp>
        <p:nvSpPr>
          <p:cNvPr id="54" name="Google Shape;54;p4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5"/>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6" name="Google Shape;56;p45"/>
          <p:cNvSpPr txBox="1">
            <a:spLocks noGrp="1"/>
          </p:cNvSpPr>
          <p:nvPr>
            <p:ph type="body" idx="2"/>
          </p:nvPr>
        </p:nvSpPr>
        <p:spPr>
          <a:xfrm>
            <a:off x="6234113"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image" Target="../media/image2.png"/><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image" Target="../media/image3.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theme" Target="../theme/theme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image" Target="../media/image1.png"/><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theme" Target="../theme/theme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5.xml"/><Relationship Id="rId1"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pic>
        <p:nvPicPr>
          <p:cNvPr id="12" name="Google Shape;12;p13"/>
          <p:cNvPicPr preferRelativeResize="0"/>
          <p:nvPr/>
        </p:nvPicPr>
        <p:blipFill rotWithShape="1">
          <a:blip r:embed="rId3">
            <a:alphaModFix/>
          </a:blip>
          <a:srcRect/>
          <a:stretch/>
        </p:blipFill>
        <p:spPr>
          <a:xfrm>
            <a:off x="10452994" y="6241458"/>
            <a:ext cx="1280218" cy="292850"/>
          </a:xfrm>
          <a:prstGeom prst="rect">
            <a:avLst/>
          </a:prstGeom>
          <a:noFill/>
          <a:ln>
            <a:noFill/>
          </a:ln>
        </p:spPr>
      </p:pic>
      <p:sp>
        <p:nvSpPr>
          <p:cNvPr id="13" name="Google Shape;13;p13"/>
          <p:cNvSpPr txBox="1"/>
          <p:nvPr/>
        </p:nvSpPr>
        <p:spPr>
          <a:xfrm>
            <a:off x="457201" y="6393120"/>
            <a:ext cx="7306732"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a:solidFill>
                  <a:schemeClr val="lt1"/>
                </a:solidFill>
                <a:latin typeface="Arial"/>
                <a:ea typeface="Arial"/>
                <a:cs typeface="Arial"/>
                <a:sym typeface="Arial"/>
              </a:rPr>
              <a:t>	© 2019 Gartner, Inc. and/or its affiliates. All rights reserved.</a:t>
            </a:r>
            <a:endParaRPr/>
          </a:p>
        </p:txBody>
      </p:sp>
      <p:sp>
        <p:nvSpPr>
          <p:cNvPr id="14" name="Google Shape;14;p13"/>
          <p:cNvSpPr txBox="1"/>
          <p:nvPr/>
        </p:nvSpPr>
        <p:spPr>
          <a:xfrm>
            <a:off x="692741" y="6297997"/>
            <a:ext cx="2314812" cy="107722"/>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700"/>
              <a:buFont typeface="Arial"/>
              <a:buNone/>
            </a:pPr>
            <a:r>
              <a:rPr lang="en-US" sz="700" b="1" i="0" u="none" strike="noStrike" cap="none">
                <a:solidFill>
                  <a:schemeClr val="lt1"/>
                </a:solidFill>
                <a:latin typeface="Arial"/>
                <a:ea typeface="Arial"/>
                <a:cs typeface="Arial"/>
                <a:sym typeface="Arial"/>
              </a:rPr>
              <a:t>RESTRICTED DISTRIBUTION</a:t>
            </a: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16"/>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7" name="Google Shape;27;p16"/>
          <p:cNvSpPr txBox="1"/>
          <p:nvPr/>
        </p:nvSpPr>
        <p:spPr>
          <a:xfrm>
            <a:off x="457201" y="6408509"/>
            <a:ext cx="7181849" cy="138499"/>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900"/>
              <a:buFont typeface="Arial"/>
              <a:buNone/>
            </a:pPr>
            <a:fld id="{00000000-1234-1234-1234-123412341234}" type="slidenum">
              <a:rPr lang="en-US" sz="900">
                <a:solidFill>
                  <a:schemeClr val="lt1"/>
                </a:solidFill>
                <a:latin typeface="Arial"/>
                <a:ea typeface="Arial"/>
                <a:cs typeface="Arial"/>
                <a:sym typeface="Arial"/>
              </a:rPr>
              <a:t>‹#›</a:t>
            </a:fld>
            <a:r>
              <a:rPr lang="en-US" sz="700">
                <a:solidFill>
                  <a:srgbClr val="BDBDBD"/>
                </a:solidFill>
                <a:latin typeface="Arial"/>
                <a:ea typeface="Arial"/>
                <a:cs typeface="Arial"/>
                <a:sym typeface="Arial"/>
              </a:rPr>
              <a:t>	© 2021 Gartner, Inc. and/or its affiliates. All rights reserved. Gartner is a registered trademark of Gartner, Inc. and its affiliates.</a:t>
            </a:r>
            <a:endParaRPr/>
          </a:p>
        </p:txBody>
      </p:sp>
      <p:pic>
        <p:nvPicPr>
          <p:cNvPr id="28" name="Google Shape;28;p16"/>
          <p:cNvPicPr preferRelativeResize="0"/>
          <p:nvPr/>
        </p:nvPicPr>
        <p:blipFill rotWithShape="1">
          <a:blip r:embed="rId34">
            <a:alphaModFix/>
          </a:blip>
          <a:srcRect/>
          <a:stretch/>
        </p:blipFill>
        <p:spPr>
          <a:xfrm>
            <a:off x="10452995" y="6241725"/>
            <a:ext cx="1280216" cy="2923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guide id="16"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pic>
        <p:nvPicPr>
          <p:cNvPr id="152" name="Google Shape;152;p18"/>
          <p:cNvPicPr preferRelativeResize="0"/>
          <p:nvPr/>
        </p:nvPicPr>
        <p:blipFill rotWithShape="1">
          <a:blip r:embed="rId32">
            <a:alphaModFix/>
          </a:blip>
          <a:srcRect/>
          <a:stretch/>
        </p:blipFill>
        <p:spPr>
          <a:xfrm>
            <a:off x="10452994" y="6241725"/>
            <a:ext cx="1280218" cy="292316"/>
          </a:xfrm>
          <a:prstGeom prst="rect">
            <a:avLst/>
          </a:prstGeom>
          <a:noFill/>
          <a:ln>
            <a:noFill/>
          </a:ln>
        </p:spPr>
      </p:pic>
      <p:sp>
        <p:nvSpPr>
          <p:cNvPr id="153" name="Google Shape;153;p1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4" name="Google Shape;154;p1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5" name="Google Shape;155;p18"/>
          <p:cNvSpPr txBox="1"/>
          <p:nvPr/>
        </p:nvSpPr>
        <p:spPr>
          <a:xfrm>
            <a:off x="457201" y="6408509"/>
            <a:ext cx="7181849" cy="138499"/>
          </a:xfrm>
          <a:prstGeom prst="rect">
            <a:avLst/>
          </a:prstGeom>
          <a:noFill/>
          <a:ln>
            <a:noFill/>
          </a:ln>
        </p:spPr>
        <p:txBody>
          <a:bodyPr spcFirstLastPara="1" wrap="square" lIns="0" tIns="0" rIns="0" bIns="0" anchor="b" anchorCtr="0">
            <a:spAutoFit/>
          </a:bodyPr>
          <a:lstStyle/>
          <a:p>
            <a:pPr marL="274320" marR="0" lvl="0" indent="-274320" algn="l" rtl="0">
              <a:lnSpc>
                <a:spcPct val="100000"/>
              </a:lnSpc>
              <a:spcBef>
                <a:spcPts val="0"/>
              </a:spcBef>
              <a:spcAft>
                <a:spcPts val="0"/>
              </a:spcAft>
              <a:buClr>
                <a:srgbClr val="000000"/>
              </a:buClr>
              <a:buSzPts val="900"/>
              <a:buFont typeface="Arial"/>
              <a:buNone/>
            </a:pPr>
            <a:fld id="{00000000-1234-1234-1234-123412341234}" type="slidenum">
              <a:rPr lang="en-US" sz="900">
                <a:solidFill>
                  <a:srgbClr val="000000"/>
                </a:solidFill>
                <a:latin typeface="Arial"/>
                <a:ea typeface="Arial"/>
                <a:cs typeface="Arial"/>
                <a:sym typeface="Arial"/>
              </a:rPr>
              <a:t>‹#›</a:t>
            </a:fld>
            <a:r>
              <a:rPr lang="en-US" sz="700">
                <a:solidFill>
                  <a:srgbClr val="6F7878"/>
                </a:solidFill>
                <a:latin typeface="Arial"/>
                <a:ea typeface="Arial"/>
                <a:cs typeface="Arial"/>
                <a:sym typeface="Arial"/>
              </a:rPr>
              <a:t>	© 2021 Gartner, Inc. and/or its affiliates. All rights reserved. Gartner is a registered trademark of Gartner, Inc. and its affiliates.</a:t>
            </a:r>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guide id="16" orient="horz" pos="3969">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1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5" name="Google Shape;275;p1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76" name="Google Shape;276;p12"/>
          <p:cNvPicPr preferRelativeResize="0"/>
          <p:nvPr/>
        </p:nvPicPr>
        <p:blipFill rotWithShape="1">
          <a:blip r:embed="rId20">
            <a:alphaModFix/>
          </a:blip>
          <a:srcRect/>
          <a:stretch/>
        </p:blipFill>
        <p:spPr>
          <a:xfrm>
            <a:off x="10452994" y="6241458"/>
            <a:ext cx="1280218" cy="292850"/>
          </a:xfrm>
          <a:prstGeom prst="rect">
            <a:avLst/>
          </a:prstGeom>
          <a:noFill/>
          <a:ln>
            <a:noFill/>
          </a:ln>
        </p:spPr>
      </p:pic>
      <p:sp>
        <p:nvSpPr>
          <p:cNvPr id="277" name="Google Shape;277;p12"/>
          <p:cNvSpPr txBox="1"/>
          <p:nvPr/>
        </p:nvSpPr>
        <p:spPr>
          <a:xfrm>
            <a:off x="457201" y="6393120"/>
            <a:ext cx="7306732"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1000"/>
              <a:buFont typeface="Arial"/>
              <a:buNone/>
            </a:pPr>
            <a:fld id="{00000000-1234-1234-1234-123412341234}" type="slidenum">
              <a:rPr lang="en-US" sz="1000">
                <a:solidFill>
                  <a:schemeClr val="dk1"/>
                </a:solidFill>
                <a:latin typeface="Arial"/>
                <a:ea typeface="Arial"/>
                <a:cs typeface="Arial"/>
                <a:sym typeface="Arial"/>
              </a:rPr>
              <a:t>‹#›</a:t>
            </a:fld>
            <a:r>
              <a:rPr lang="en-US" sz="700">
                <a:solidFill>
                  <a:schemeClr val="dk1"/>
                </a:solidFill>
                <a:latin typeface="Arial"/>
                <a:ea typeface="Arial"/>
                <a:cs typeface="Arial"/>
                <a:sym typeface="Arial"/>
              </a:rPr>
              <a:t>	© 2019 Gartner, Inc. and/or its affiliates. All rights reserved.</a:t>
            </a:r>
            <a:endParaRPr/>
          </a:p>
        </p:txBody>
      </p:sp>
      <p:sp>
        <p:nvSpPr>
          <p:cNvPr id="278" name="Google Shape;278;p12"/>
          <p:cNvSpPr txBox="1"/>
          <p:nvPr/>
        </p:nvSpPr>
        <p:spPr>
          <a:xfrm>
            <a:off x="692741" y="6297997"/>
            <a:ext cx="2314812" cy="107722"/>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700"/>
              <a:buFont typeface="Arial"/>
              <a:buNone/>
            </a:pPr>
            <a:r>
              <a:rPr lang="en-US" sz="700" b="1">
                <a:solidFill>
                  <a:schemeClr val="dk1"/>
                </a:solidFill>
                <a:latin typeface="Arial"/>
                <a:ea typeface="Arial"/>
                <a:cs typeface="Arial"/>
                <a:sym typeface="Arial"/>
              </a:rPr>
              <a:t>RESTRICTED DISTRIBUTION</a:t>
            </a:r>
            <a:endParaRPr/>
          </a:p>
        </p:txBody>
      </p:sp>
    </p:spTree>
  </p:cSld>
  <p:clrMap bg1="lt1" tx1="dk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7"/>
        <p:cNvGrpSpPr/>
        <p:nvPr/>
      </p:nvGrpSpPr>
      <p:grpSpPr>
        <a:xfrm>
          <a:off x="0" y="0"/>
          <a:ext cx="0" cy="0"/>
          <a:chOff x="0" y="0"/>
          <a:chExt cx="0" cy="0"/>
        </a:xfrm>
      </p:grpSpPr>
      <p:sp>
        <p:nvSpPr>
          <p:cNvPr id="368" name="Google Shape;368;gf602c80765_0_30"/>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69" name="Google Shape;369;gf602c80765_0_30"/>
          <p:cNvSpPr txBox="1">
            <a:spLocks noGrp="1"/>
          </p:cNvSpPr>
          <p:nvPr>
            <p:ph type="body" idx="1"/>
          </p:nvPr>
        </p:nvSpPr>
        <p:spPr>
          <a:xfrm>
            <a:off x="457200" y="1527048"/>
            <a:ext cx="11274600" cy="4462200"/>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370" name="Google Shape;370;gf602c80765_0_30"/>
          <p:cNvSpPr txBox="1"/>
          <p:nvPr/>
        </p:nvSpPr>
        <p:spPr>
          <a:xfrm>
            <a:off x="694944" y="6312994"/>
            <a:ext cx="2313300" cy="9690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700"/>
              <a:buFont typeface="Arial"/>
              <a:buNone/>
            </a:pPr>
            <a:r>
              <a:rPr lang="en-US" sz="700" b="1" i="0" u="none" strike="noStrike" cap="none">
                <a:solidFill>
                  <a:schemeClr val="lt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371" name="Google Shape;371;gf602c80765_0_30"/>
          <p:cNvSpPr txBox="1"/>
          <p:nvPr/>
        </p:nvSpPr>
        <p:spPr>
          <a:xfrm>
            <a:off x="457200" y="6393216"/>
            <a:ext cx="7306200" cy="153900"/>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a:solidFill>
                  <a:schemeClr val="lt1"/>
                </a:solidFill>
                <a:latin typeface="Arial"/>
                <a:ea typeface="Arial"/>
                <a:cs typeface="Arial"/>
                <a:sym typeface="Arial"/>
              </a:rPr>
              <a:t>	© 2021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372" name="Google Shape;372;gf602c80765_0_30"/>
          <p:cNvPicPr preferRelativeResize="0"/>
          <p:nvPr/>
        </p:nvPicPr>
        <p:blipFill rotWithShape="1">
          <a:blip r:embed="rId3">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3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artner.com/document/4003504" TargetMode="External"/><Relationship Id="rId7" Type="http://schemas.openxmlformats.org/officeDocument/2006/relationships/hyperlink" Target="https://www.gartner.com/document/3993797" TargetMode="External"/><Relationship Id="rId2" Type="http://schemas.openxmlformats.org/officeDocument/2006/relationships/notesSlide" Target="../notesSlides/notesSlide10.xml"/><Relationship Id="rId1" Type="http://schemas.openxmlformats.org/officeDocument/2006/relationships/slideLayout" Target="../slideLayouts/slideLayout36.xml"/><Relationship Id="rId6" Type="http://schemas.openxmlformats.org/officeDocument/2006/relationships/hyperlink" Target="https://www.gartner.com/document/3999480" TargetMode="External"/><Relationship Id="rId5" Type="http://schemas.openxmlformats.org/officeDocument/2006/relationships/hyperlink" Target="https://www.gartner.com/document/4003025" TargetMode="External"/><Relationship Id="rId4" Type="http://schemas.openxmlformats.org/officeDocument/2006/relationships/hyperlink" Target="https://www.gartner.com/search/all?q=hype%20cycle%20privacy%20202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f602c80765_0_25"/>
          <p:cNvSpPr txBox="1">
            <a:spLocks noGrp="1"/>
          </p:cNvSpPr>
          <p:nvPr>
            <p:ph type="ctrTitle"/>
          </p:nvPr>
        </p:nvSpPr>
        <p:spPr>
          <a:xfrm>
            <a:off x="2090925" y="1815475"/>
            <a:ext cx="5028300" cy="1993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a:t>Top Trends in Privacy-Enhancing Computation 2022</a:t>
            </a:r>
            <a:endParaRPr/>
          </a:p>
        </p:txBody>
      </p:sp>
      <p:sp>
        <p:nvSpPr>
          <p:cNvPr id="385" name="Google Shape;385;gf602c80765_0_25"/>
          <p:cNvSpPr txBox="1">
            <a:spLocks noGrp="1"/>
          </p:cNvSpPr>
          <p:nvPr>
            <p:ph type="subTitle" idx="1"/>
          </p:nvPr>
        </p:nvSpPr>
        <p:spPr>
          <a:xfrm>
            <a:off x="2167128" y="3927729"/>
            <a:ext cx="45447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lt1"/>
              </a:buClr>
              <a:buSzPts val="1800"/>
              <a:buFont typeface="Times"/>
              <a:buNone/>
            </a:pPr>
            <a:r>
              <a:rPr lang="en-US"/>
              <a:t>Bart Willemsen</a:t>
            </a:r>
            <a:endParaRPr/>
          </a:p>
          <a:p>
            <a:pPr marL="0" marR="0" lvl="0" indent="0" algn="l" rtl="0">
              <a:lnSpc>
                <a:spcPct val="100000"/>
              </a:lnSpc>
              <a:spcBef>
                <a:spcPts val="0"/>
              </a:spcBef>
              <a:spcAft>
                <a:spcPts val="0"/>
              </a:spcAft>
              <a:buClr>
                <a:schemeClr val="lt1"/>
              </a:buClr>
              <a:buSzPts val="1800"/>
              <a:buFont typeface="Arial"/>
              <a:buNone/>
            </a:pPr>
            <a:r>
              <a:rPr lang="en-US"/>
              <a:t>As of October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1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Gartner Recommended Research</a:t>
            </a:r>
            <a:endParaRPr/>
          </a:p>
        </p:txBody>
      </p:sp>
      <p:sp>
        <p:nvSpPr>
          <p:cNvPr id="482" name="Google Shape;482;p11"/>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p>
            <a:pPr marL="457200" lvl="0" indent="-457200" algn="l" rtl="0">
              <a:lnSpc>
                <a:spcPct val="90000"/>
              </a:lnSpc>
              <a:spcBef>
                <a:spcPts val="0"/>
              </a:spcBef>
              <a:spcAft>
                <a:spcPts val="0"/>
              </a:spcAft>
              <a:buClr>
                <a:schemeClr val="dk2"/>
              </a:buClr>
              <a:buSzPts val="3120"/>
              <a:buFont typeface="Arial"/>
              <a:buChar char="•"/>
            </a:pPr>
            <a:r>
              <a:rPr lang="en-US" sz="2400" b="1" u="sng">
                <a:solidFill>
                  <a:schemeClr val="hlink"/>
                </a:solidFill>
                <a:hlinkClick r:id="rId3"/>
              </a:rPr>
              <a:t>Hype Cycle for Privacy, 2021</a:t>
            </a:r>
            <a:r>
              <a:rPr lang="en-US" sz="2400"/>
              <a:t/>
            </a:r>
            <a:br>
              <a:rPr lang="en-US" sz="2400"/>
            </a:br>
            <a:r>
              <a:rPr lang="en-US" sz="2400"/>
              <a:t>Bart Willemsen (G00743765)</a:t>
            </a:r>
            <a:endParaRPr sz="2400" u="sng">
              <a:solidFill>
                <a:schemeClr val="hlink"/>
              </a:solidFill>
              <a:hlinkClick r:id="rId4"/>
            </a:endParaRPr>
          </a:p>
          <a:p>
            <a:pPr marL="457200" lvl="0" indent="-457200" algn="l" rtl="0">
              <a:lnSpc>
                <a:spcPct val="90000"/>
              </a:lnSpc>
              <a:spcBef>
                <a:spcPts val="1200"/>
              </a:spcBef>
              <a:spcAft>
                <a:spcPts val="0"/>
              </a:spcAft>
              <a:buClr>
                <a:schemeClr val="dk2"/>
              </a:buClr>
              <a:buSzPts val="3120"/>
              <a:buFont typeface="Arial"/>
              <a:buChar char="•"/>
            </a:pPr>
            <a:r>
              <a:rPr lang="en-US" sz="2400" b="1" u="sng">
                <a:solidFill>
                  <a:schemeClr val="hlink"/>
                </a:solidFill>
                <a:hlinkClick r:id="rId5"/>
              </a:rPr>
              <a:t>Three Critical Use Cases for Privacy-Enhancing Computation Techniques</a:t>
            </a:r>
            <a:r>
              <a:rPr lang="en-US" sz="2400"/>
              <a:t/>
            </a:r>
            <a:br>
              <a:rPr lang="en-US" sz="2400"/>
            </a:br>
            <a:r>
              <a:rPr lang="en-US" sz="2400"/>
              <a:t>Bart Willemsen, David Mahdi and Mark Horvath (G00743768)</a:t>
            </a:r>
            <a:endParaRPr/>
          </a:p>
          <a:p>
            <a:pPr marL="457200" lvl="0" indent="-457200" algn="l" rtl="0">
              <a:lnSpc>
                <a:spcPct val="90000"/>
              </a:lnSpc>
              <a:spcBef>
                <a:spcPts val="1200"/>
              </a:spcBef>
              <a:spcAft>
                <a:spcPts val="0"/>
              </a:spcAft>
              <a:buClr>
                <a:schemeClr val="dk2"/>
              </a:buClr>
              <a:buSzPts val="3120"/>
              <a:buFont typeface="Arial"/>
              <a:buChar char="•"/>
            </a:pPr>
            <a:r>
              <a:rPr lang="en-US" sz="2400" b="1" u="sng">
                <a:solidFill>
                  <a:schemeClr val="hlink"/>
                </a:solidFill>
                <a:hlinkClick r:id="rId6"/>
              </a:rPr>
              <a:t>Executive Leaders Perspective: Top Strategic Technology Trends for 2021</a:t>
            </a:r>
            <a:r>
              <a:rPr lang="en-US" sz="2400"/>
              <a:t/>
            </a:r>
            <a:br>
              <a:rPr lang="en-US" sz="2400"/>
            </a:br>
            <a:r>
              <a:rPr lang="en-US" sz="2400"/>
              <a:t>Brian Burke (G00741328)</a:t>
            </a:r>
            <a:endParaRPr/>
          </a:p>
          <a:p>
            <a:pPr marL="457200" lvl="0" indent="-457200" algn="l" rtl="0">
              <a:lnSpc>
                <a:spcPct val="90000"/>
              </a:lnSpc>
              <a:spcBef>
                <a:spcPts val="1200"/>
              </a:spcBef>
              <a:spcAft>
                <a:spcPts val="0"/>
              </a:spcAft>
              <a:buClr>
                <a:schemeClr val="dk2"/>
              </a:buClr>
              <a:buSzPts val="3120"/>
              <a:buFont typeface="Arial"/>
              <a:buChar char="•"/>
            </a:pPr>
            <a:r>
              <a:rPr lang="en-US" sz="2400" b="1" u="sng">
                <a:solidFill>
                  <a:schemeClr val="hlink"/>
                </a:solidFill>
                <a:hlinkClick r:id="rId7"/>
              </a:rPr>
              <a:t>Predicts 2021: Balance Privacy Opportunity and Risk</a:t>
            </a:r>
            <a:r>
              <a:rPr lang="en-US" sz="2400"/>
              <a:t/>
            </a:r>
            <a:br>
              <a:rPr lang="en-US" sz="2400"/>
            </a:br>
            <a:r>
              <a:rPr lang="en-US" sz="2400"/>
              <a:t>Bart Willemsen, Penny Gillespie and Others (G00728464)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3200"/>
              <a:buFont typeface="Arial Black"/>
              <a:buNone/>
            </a:pPr>
            <a:r>
              <a:rPr lang="en-US"/>
              <a:t>Strategic Planning Assumption</a:t>
            </a:r>
            <a:endParaRPr/>
          </a:p>
        </p:txBody>
      </p:sp>
      <p:sp>
        <p:nvSpPr>
          <p:cNvPr id="391" name="Google Shape;391;p2"/>
          <p:cNvSpPr txBox="1"/>
          <p:nvPr/>
        </p:nvSpPr>
        <p:spPr>
          <a:xfrm>
            <a:off x="457201" y="2281187"/>
            <a:ext cx="11276012" cy="3706863"/>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FF540A"/>
              </a:buClr>
              <a:buSzPts val="3600"/>
              <a:buFont typeface="Arial"/>
              <a:buNone/>
            </a:pPr>
            <a:r>
              <a:rPr lang="en-US" sz="3600" b="1" i="0" u="none" strike="noStrike" cap="none">
                <a:solidFill>
                  <a:srgbClr val="FF540A"/>
                </a:solidFill>
                <a:latin typeface="Arial"/>
                <a:ea typeface="Arial"/>
                <a:cs typeface="Arial"/>
                <a:sym typeface="Arial"/>
              </a:rPr>
              <a:t>By 2025, 60% </a:t>
            </a:r>
            <a:r>
              <a:rPr lang="en-US" sz="3600" b="1" i="0" u="none" strike="noStrike" cap="none">
                <a:solidFill>
                  <a:srgbClr val="FFFFFF"/>
                </a:solidFill>
                <a:latin typeface="Arial"/>
                <a:ea typeface="Arial"/>
                <a:cs typeface="Arial"/>
                <a:sym typeface="Arial"/>
              </a:rPr>
              <a:t>of large organizations will adopt PEC for processing data in untrusted environments and (multiparty) data analytics use cases.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
          <p:cNvSpPr txBox="1"/>
          <p:nvPr/>
        </p:nvSpPr>
        <p:spPr>
          <a:xfrm>
            <a:off x="560761" y="2705725"/>
            <a:ext cx="3460974" cy="1446550"/>
          </a:xfrm>
          <a:prstGeom prst="rect">
            <a:avLst/>
          </a:prstGeom>
          <a:no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FF540A"/>
              </a:buClr>
              <a:buSzPts val="8800"/>
              <a:buFont typeface="Arial Black"/>
              <a:buNone/>
            </a:pPr>
            <a:r>
              <a:rPr lang="en-US" sz="8800" b="0" i="0" u="none" strike="noStrike" cap="none">
                <a:solidFill>
                  <a:srgbClr val="FF540A"/>
                </a:solidFill>
                <a:latin typeface="Arial Black"/>
                <a:ea typeface="Arial Black"/>
                <a:cs typeface="Arial Black"/>
                <a:sym typeface="Arial Black"/>
              </a:rPr>
              <a:t>40%</a:t>
            </a:r>
            <a:endParaRPr/>
          </a:p>
        </p:txBody>
      </p:sp>
      <p:sp>
        <p:nvSpPr>
          <p:cNvPr id="397" name="Google Shape;397;p3"/>
          <p:cNvSpPr txBox="1"/>
          <p:nvPr/>
        </p:nvSpPr>
        <p:spPr>
          <a:xfrm>
            <a:off x="4214826" y="2890400"/>
            <a:ext cx="7518300" cy="1077300"/>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of SRM survey respondents indicate that PEC is their top investment priority.</a:t>
            </a:r>
            <a:endParaRPr/>
          </a:p>
        </p:txBody>
      </p:sp>
      <p:sp>
        <p:nvSpPr>
          <p:cNvPr id="398" name="Google Shape;398;p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Top Investment Priority</a:t>
            </a:r>
            <a:endParaRPr/>
          </a:p>
        </p:txBody>
      </p:sp>
      <p:sp>
        <p:nvSpPr>
          <p:cNvPr id="399" name="Google Shape;399;p3"/>
          <p:cNvSpPr txBox="1"/>
          <p:nvPr/>
        </p:nvSpPr>
        <p:spPr>
          <a:xfrm>
            <a:off x="457200" y="5922288"/>
            <a:ext cx="6229673" cy="430887"/>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n = 210, </a:t>
            </a:r>
            <a:r>
              <a:rPr lang="en-US" sz="1000" b="0" i="0" u="none" strike="noStrike" cap="none">
                <a:solidFill>
                  <a:srgbClr val="000000"/>
                </a:solidFill>
                <a:latin typeface="Arial"/>
                <a:ea typeface="Arial"/>
                <a:cs typeface="Arial"/>
                <a:sym typeface="Arial"/>
              </a:rPr>
              <a:t>Privacy Management Domain, Excluding “Don’t Know”</a:t>
            </a:r>
            <a:endParaRPr/>
          </a:p>
          <a:p>
            <a:pPr marL="0" marR="0" lvl="0" indent="0" algn="l" rtl="0">
              <a:lnSpc>
                <a:spcPct val="100000"/>
              </a:lnSpc>
              <a:spcBef>
                <a:spcPts val="0"/>
              </a:spcBef>
              <a:spcAft>
                <a:spcPts val="0"/>
              </a:spcAft>
              <a:buClr>
                <a:srgbClr val="6F7878"/>
              </a:buClr>
              <a:buSzPts val="800"/>
              <a:buFont typeface="Arial"/>
              <a:buNone/>
            </a:pPr>
            <a:r>
              <a:rPr lang="en-US" sz="800" b="0" i="0" u="none" strike="noStrike" cap="none">
                <a:solidFill>
                  <a:srgbClr val="6F7878"/>
                </a:solidFill>
                <a:latin typeface="Arial"/>
                <a:ea typeface="Arial"/>
                <a:cs typeface="Arial"/>
                <a:sym typeface="Arial"/>
              </a:rPr>
              <a:t>Q: Which are the top 3 capabilities your organization intends to pursue over the next 12 months?</a:t>
            </a:r>
            <a:br>
              <a:rPr lang="en-US" sz="800" b="0" i="0" u="none" strike="noStrike" cap="none">
                <a:solidFill>
                  <a:srgbClr val="6F7878"/>
                </a:solidFill>
                <a:latin typeface="Arial"/>
                <a:ea typeface="Arial"/>
                <a:cs typeface="Arial"/>
                <a:sym typeface="Arial"/>
              </a:rPr>
            </a:br>
            <a:r>
              <a:rPr lang="en-US" sz="800" b="0" i="0" u="none" strike="noStrike" cap="none">
                <a:solidFill>
                  <a:srgbClr val="6F7878"/>
                </a:solidFill>
                <a:latin typeface="Arial"/>
                <a:ea typeface="Arial"/>
                <a:cs typeface="Arial"/>
                <a:sym typeface="Arial"/>
              </a:rPr>
              <a:t>Source: 2021 Gartner Global Security and Risk Management Survey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Privacy-Enhancing Computation (PEC) Techniques</a:t>
            </a:r>
            <a:endParaRPr/>
          </a:p>
        </p:txBody>
      </p:sp>
      <p:pic>
        <p:nvPicPr>
          <p:cNvPr id="405" name="Google Shape;405;p4"/>
          <p:cNvPicPr preferRelativeResize="0"/>
          <p:nvPr/>
        </p:nvPicPr>
        <p:blipFill rotWithShape="1">
          <a:blip r:embed="rId3">
            <a:alphaModFix/>
          </a:blip>
          <a:srcRect t="89586" r="84369"/>
          <a:stretch/>
        </p:blipFill>
        <p:spPr>
          <a:xfrm>
            <a:off x="333912" y="5502422"/>
            <a:ext cx="1371387" cy="557546"/>
          </a:xfrm>
          <a:prstGeom prst="rect">
            <a:avLst/>
          </a:prstGeom>
          <a:noFill/>
          <a:ln>
            <a:noFill/>
          </a:ln>
        </p:spPr>
      </p:pic>
      <p:pic>
        <p:nvPicPr>
          <p:cNvPr id="406" name="Google Shape;406;p4"/>
          <p:cNvPicPr preferRelativeResize="0"/>
          <p:nvPr/>
        </p:nvPicPr>
        <p:blipFill rotWithShape="1">
          <a:blip r:embed="rId4">
            <a:alphaModFix/>
          </a:blip>
          <a:srcRect/>
          <a:stretch/>
        </p:blipFill>
        <p:spPr>
          <a:xfrm>
            <a:off x="3675678" y="1236719"/>
            <a:ext cx="4840644" cy="1481456"/>
          </a:xfrm>
          <a:prstGeom prst="rect">
            <a:avLst/>
          </a:prstGeom>
          <a:noFill/>
          <a:ln>
            <a:noFill/>
          </a:ln>
        </p:spPr>
      </p:pic>
      <p:pic>
        <p:nvPicPr>
          <p:cNvPr id="407" name="Google Shape;407;p4"/>
          <p:cNvPicPr preferRelativeResize="0"/>
          <p:nvPr/>
        </p:nvPicPr>
        <p:blipFill rotWithShape="1">
          <a:blip r:embed="rId3">
            <a:alphaModFix/>
          </a:blip>
          <a:srcRect l="28300" t="36465" r="18391" b="36705"/>
          <a:stretch/>
        </p:blipFill>
        <p:spPr>
          <a:xfrm>
            <a:off x="3673642" y="2718175"/>
            <a:ext cx="4844716" cy="1487837"/>
          </a:xfrm>
          <a:prstGeom prst="rect">
            <a:avLst/>
          </a:prstGeom>
          <a:noFill/>
          <a:ln>
            <a:noFill/>
          </a:ln>
        </p:spPr>
      </p:pic>
      <p:pic>
        <p:nvPicPr>
          <p:cNvPr id="408" name="Google Shape;408;p4"/>
          <p:cNvPicPr preferRelativeResize="0"/>
          <p:nvPr/>
        </p:nvPicPr>
        <p:blipFill rotWithShape="1">
          <a:blip r:embed="rId3">
            <a:alphaModFix/>
          </a:blip>
          <a:srcRect l="28300" t="63574" r="18391" b="10333"/>
          <a:stretch/>
        </p:blipFill>
        <p:spPr>
          <a:xfrm>
            <a:off x="3673642" y="4221509"/>
            <a:ext cx="4844716" cy="14470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5"/>
          <p:cNvPicPr preferRelativeResize="0"/>
          <p:nvPr/>
        </p:nvPicPr>
        <p:blipFill rotWithShape="1">
          <a:blip r:embed="rId3">
            <a:alphaModFix/>
          </a:blip>
          <a:srcRect/>
          <a:stretch/>
        </p:blipFill>
        <p:spPr>
          <a:xfrm>
            <a:off x="1536426" y="820404"/>
            <a:ext cx="9395373" cy="5485267"/>
          </a:xfrm>
          <a:prstGeom prst="rect">
            <a:avLst/>
          </a:prstGeom>
          <a:noFill/>
          <a:ln>
            <a:noFill/>
          </a:ln>
        </p:spPr>
      </p:pic>
      <p:cxnSp>
        <p:nvCxnSpPr>
          <p:cNvPr id="414" name="Google Shape;414;p5"/>
          <p:cNvCxnSpPr/>
          <p:nvPr/>
        </p:nvCxnSpPr>
        <p:spPr>
          <a:xfrm rot="10800000" flipH="1">
            <a:off x="4551319" y="1889837"/>
            <a:ext cx="375920" cy="254000"/>
          </a:xfrm>
          <a:prstGeom prst="straightConnector1">
            <a:avLst/>
          </a:prstGeom>
          <a:noFill/>
          <a:ln w="19050" cap="flat" cmpd="sng">
            <a:solidFill>
              <a:srgbClr val="FF540A"/>
            </a:solidFill>
            <a:prstDash val="solid"/>
            <a:miter lim="800000"/>
            <a:headEnd type="none" w="sm" len="sm"/>
            <a:tailEnd type="triangle" w="med" len="med"/>
          </a:ln>
        </p:spPr>
      </p:cxnSp>
      <p:cxnSp>
        <p:nvCxnSpPr>
          <p:cNvPr id="415" name="Google Shape;415;p5"/>
          <p:cNvCxnSpPr/>
          <p:nvPr/>
        </p:nvCxnSpPr>
        <p:spPr>
          <a:xfrm rot="10800000">
            <a:off x="3874937" y="2151257"/>
            <a:ext cx="416560" cy="0"/>
          </a:xfrm>
          <a:prstGeom prst="straightConnector1">
            <a:avLst/>
          </a:prstGeom>
          <a:noFill/>
          <a:ln w="19050" cap="flat" cmpd="sng">
            <a:solidFill>
              <a:srgbClr val="FF540A"/>
            </a:solidFill>
            <a:prstDash val="solid"/>
            <a:miter lim="800000"/>
            <a:headEnd type="none" w="sm" len="sm"/>
            <a:tailEnd type="triangle" w="med" len="med"/>
          </a:ln>
        </p:spPr>
      </p:cxnSp>
      <p:cxnSp>
        <p:nvCxnSpPr>
          <p:cNvPr id="416" name="Google Shape;416;p5"/>
          <p:cNvCxnSpPr/>
          <p:nvPr/>
        </p:nvCxnSpPr>
        <p:spPr>
          <a:xfrm rot="10800000">
            <a:off x="3753759" y="2505316"/>
            <a:ext cx="416560" cy="0"/>
          </a:xfrm>
          <a:prstGeom prst="straightConnector1">
            <a:avLst/>
          </a:prstGeom>
          <a:noFill/>
          <a:ln w="19050" cap="flat" cmpd="sng">
            <a:solidFill>
              <a:srgbClr val="FF540A"/>
            </a:solidFill>
            <a:prstDash val="solid"/>
            <a:miter lim="800000"/>
            <a:headEnd type="none" w="sm" len="sm"/>
            <a:tailEnd type="triangle" w="med" len="med"/>
          </a:ln>
        </p:spPr>
      </p:cxnSp>
      <p:cxnSp>
        <p:nvCxnSpPr>
          <p:cNvPr id="417" name="Google Shape;417;p5"/>
          <p:cNvCxnSpPr/>
          <p:nvPr/>
        </p:nvCxnSpPr>
        <p:spPr>
          <a:xfrm rot="10800000">
            <a:off x="3666657" y="2820847"/>
            <a:ext cx="416560" cy="0"/>
          </a:xfrm>
          <a:prstGeom prst="straightConnector1">
            <a:avLst/>
          </a:prstGeom>
          <a:noFill/>
          <a:ln w="19050" cap="flat" cmpd="sng">
            <a:solidFill>
              <a:srgbClr val="FF540A"/>
            </a:solidFill>
            <a:prstDash val="solid"/>
            <a:miter lim="800000"/>
            <a:headEnd type="none" w="sm" len="sm"/>
            <a:tailEnd type="triangle" w="med" len="med"/>
          </a:ln>
        </p:spPr>
      </p:cxnSp>
      <p:cxnSp>
        <p:nvCxnSpPr>
          <p:cNvPr id="418" name="Google Shape;418;p5"/>
          <p:cNvCxnSpPr/>
          <p:nvPr/>
        </p:nvCxnSpPr>
        <p:spPr>
          <a:xfrm rot="10800000">
            <a:off x="3568596" y="2973018"/>
            <a:ext cx="416560" cy="0"/>
          </a:xfrm>
          <a:prstGeom prst="straightConnector1">
            <a:avLst/>
          </a:prstGeom>
          <a:noFill/>
          <a:ln w="19050" cap="flat" cmpd="sng">
            <a:solidFill>
              <a:srgbClr val="FF540A"/>
            </a:solidFill>
            <a:prstDash val="solid"/>
            <a:miter lim="800000"/>
            <a:headEnd type="none" w="sm" len="sm"/>
            <a:tailEnd type="triangle" w="med" len="med"/>
          </a:ln>
        </p:spPr>
      </p:cxnSp>
      <p:cxnSp>
        <p:nvCxnSpPr>
          <p:cNvPr id="419" name="Google Shape;419;p5"/>
          <p:cNvCxnSpPr/>
          <p:nvPr/>
        </p:nvCxnSpPr>
        <p:spPr>
          <a:xfrm rot="10800000">
            <a:off x="3337199" y="3774517"/>
            <a:ext cx="416560" cy="0"/>
          </a:xfrm>
          <a:prstGeom prst="straightConnector1">
            <a:avLst/>
          </a:prstGeom>
          <a:noFill/>
          <a:ln w="19050" cap="flat" cmpd="sng">
            <a:solidFill>
              <a:srgbClr val="FF540A"/>
            </a:solidFill>
            <a:prstDash val="solid"/>
            <a:miter lim="800000"/>
            <a:headEnd type="none" w="sm" len="sm"/>
            <a:tailEnd type="triangle" w="med" len="med"/>
          </a:ln>
        </p:spPr>
      </p:cxnSp>
      <p:cxnSp>
        <p:nvCxnSpPr>
          <p:cNvPr id="420" name="Google Shape;420;p5"/>
          <p:cNvCxnSpPr/>
          <p:nvPr/>
        </p:nvCxnSpPr>
        <p:spPr>
          <a:xfrm rot="10800000">
            <a:off x="3200039" y="4119957"/>
            <a:ext cx="416560" cy="0"/>
          </a:xfrm>
          <a:prstGeom prst="straightConnector1">
            <a:avLst/>
          </a:prstGeom>
          <a:noFill/>
          <a:ln w="19050" cap="flat" cmpd="sng">
            <a:solidFill>
              <a:srgbClr val="FF540A"/>
            </a:solidFill>
            <a:prstDash val="solid"/>
            <a:miter lim="800000"/>
            <a:headEnd type="none" w="sm" len="sm"/>
            <a:tailEnd type="triangle" w="med" len="med"/>
          </a:ln>
        </p:spPr>
      </p:cxnSp>
      <p:sp>
        <p:nvSpPr>
          <p:cNvPr id="421" name="Google Shape;421;p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PEC on the Hype Cycle for Privacy, 2021</a:t>
            </a:r>
            <a:endParaRPr/>
          </a:p>
        </p:txBody>
      </p:sp>
      <p:pic>
        <p:nvPicPr>
          <p:cNvPr id="422" name="Google Shape;422;p5"/>
          <p:cNvPicPr preferRelativeResize="0"/>
          <p:nvPr/>
        </p:nvPicPr>
        <p:blipFill rotWithShape="1">
          <a:blip r:embed="rId4">
            <a:alphaModFix/>
          </a:blip>
          <a:srcRect/>
          <a:stretch/>
        </p:blipFill>
        <p:spPr>
          <a:xfrm>
            <a:off x="10452994" y="6241725"/>
            <a:ext cx="1280218" cy="292316"/>
          </a:xfrm>
          <a:prstGeom prst="rect">
            <a:avLst/>
          </a:prstGeom>
          <a:noFill/>
          <a:ln>
            <a:noFill/>
          </a:ln>
        </p:spPr>
      </p:pic>
      <p:sp>
        <p:nvSpPr>
          <p:cNvPr id="423" name="Google Shape;423;p5"/>
          <p:cNvSpPr txBox="1"/>
          <p:nvPr/>
        </p:nvSpPr>
        <p:spPr>
          <a:xfrm>
            <a:off x="457200" y="6230064"/>
            <a:ext cx="6229673" cy="123111"/>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rgbClr val="6F7878"/>
                </a:solidFill>
                <a:latin typeface="Arial"/>
                <a:ea typeface="Arial"/>
                <a:cs typeface="Arial"/>
                <a:sym typeface="Arial"/>
              </a:rPr>
              <a:t>From Hype Cycle for Privacy, 2021, 13 July 2021 (G00743765)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Example: Synthetic Data</a:t>
            </a:r>
            <a:endParaRPr/>
          </a:p>
        </p:txBody>
      </p:sp>
      <p:pic>
        <p:nvPicPr>
          <p:cNvPr id="429" name="Google Shape;429;p6" descr="Graphical user interface, application&#10;&#10;Description automatically generated"/>
          <p:cNvPicPr preferRelativeResize="0"/>
          <p:nvPr/>
        </p:nvPicPr>
        <p:blipFill rotWithShape="1">
          <a:blip r:embed="rId3">
            <a:alphaModFix/>
          </a:blip>
          <a:srcRect l="2368" t="9370" r="4479" b="8007"/>
          <a:stretch/>
        </p:blipFill>
        <p:spPr>
          <a:xfrm>
            <a:off x="1836821" y="1011154"/>
            <a:ext cx="8518358" cy="53420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Example: Differential Privacy</a:t>
            </a:r>
            <a:endParaRPr/>
          </a:p>
        </p:txBody>
      </p:sp>
      <p:sp>
        <p:nvSpPr>
          <p:cNvPr id="435" name="Google Shape;435;p7"/>
          <p:cNvSpPr/>
          <p:nvPr/>
        </p:nvSpPr>
        <p:spPr>
          <a:xfrm>
            <a:off x="4654375" y="2302126"/>
            <a:ext cx="3998662" cy="3998662"/>
          </a:xfrm>
          <a:prstGeom prst="donut">
            <a:avLst>
              <a:gd name="adj" fmla="val 13465"/>
            </a:avLst>
          </a:prstGeom>
          <a:solidFill>
            <a:srgbClr val="FBC9A6">
              <a:alpha val="49803"/>
            </a:srgbClr>
          </a:solidFill>
          <a:ln w="25400" cap="flat" cmpd="sng">
            <a:solidFill>
              <a:srgbClr val="FF540A"/>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436" name="Google Shape;436;p7"/>
          <p:cNvPicPr preferRelativeResize="0"/>
          <p:nvPr/>
        </p:nvPicPr>
        <p:blipFill rotWithShape="1">
          <a:blip r:embed="rId3">
            <a:alphaModFix/>
          </a:blip>
          <a:srcRect/>
          <a:stretch/>
        </p:blipFill>
        <p:spPr>
          <a:xfrm>
            <a:off x="5954190" y="3202127"/>
            <a:ext cx="1399032" cy="1088136"/>
          </a:xfrm>
          <a:prstGeom prst="rect">
            <a:avLst/>
          </a:prstGeom>
          <a:noFill/>
          <a:ln>
            <a:noFill/>
          </a:ln>
        </p:spPr>
      </p:pic>
      <p:sp>
        <p:nvSpPr>
          <p:cNvPr id="437" name="Google Shape;437;p7"/>
          <p:cNvSpPr txBox="1"/>
          <p:nvPr/>
        </p:nvSpPr>
        <p:spPr>
          <a:xfrm>
            <a:off x="5217938" y="4445857"/>
            <a:ext cx="2871536" cy="840230"/>
          </a:xfrm>
          <a:prstGeom prst="rect">
            <a:avLst/>
          </a:prstGeom>
          <a:noFill/>
          <a:ln>
            <a:noFill/>
          </a:ln>
        </p:spPr>
        <p:txBody>
          <a:bodyPr spcFirstLastPara="1" wrap="square" lIns="0" tIns="45700" rIns="0" bIns="45700" anchor="t" anchorCtr="0">
            <a:spAutoFit/>
          </a:bodyPr>
          <a:lstStyle/>
          <a:p>
            <a:pPr marL="0" marR="0" lvl="0" indent="0" algn="ctr" rtl="0">
              <a:lnSpc>
                <a:spcPct val="90000"/>
              </a:lnSpc>
              <a:spcBef>
                <a:spcPts val="0"/>
              </a:spcBef>
              <a:spcAft>
                <a:spcPts val="0"/>
              </a:spcAft>
              <a:buNone/>
            </a:pPr>
            <a:r>
              <a:rPr lang="en-US" sz="1800">
                <a:solidFill>
                  <a:schemeClr val="dk1"/>
                </a:solidFill>
                <a:latin typeface="Arial"/>
                <a:ea typeface="Arial"/>
                <a:cs typeface="Arial"/>
                <a:sym typeface="Arial"/>
              </a:rPr>
              <a:t>Organization’s</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Data Lake</a:t>
            </a:r>
            <a:endParaRPr/>
          </a:p>
          <a:p>
            <a:pPr marL="0" marR="0" lvl="0" indent="0" algn="ctr" rtl="0">
              <a:lnSpc>
                <a:spcPct val="90000"/>
              </a:lnSpc>
              <a:spcBef>
                <a:spcPts val="0"/>
              </a:spcBef>
              <a:spcAft>
                <a:spcPts val="0"/>
              </a:spcAft>
              <a:buNone/>
            </a:pPr>
            <a:r>
              <a:rPr lang="en-US" sz="1800">
                <a:solidFill>
                  <a:schemeClr val="dk1"/>
                </a:solidFill>
                <a:latin typeface="Arial"/>
                <a:ea typeface="Arial"/>
                <a:cs typeface="Arial"/>
                <a:sym typeface="Arial"/>
              </a:rPr>
              <a:t>(Central Repository)</a:t>
            </a:r>
            <a:endParaRPr/>
          </a:p>
        </p:txBody>
      </p:sp>
      <p:cxnSp>
        <p:nvCxnSpPr>
          <p:cNvPr id="438" name="Google Shape;438;p7"/>
          <p:cNvCxnSpPr>
            <a:endCxn id="436" idx="0"/>
          </p:cNvCxnSpPr>
          <p:nvPr/>
        </p:nvCxnSpPr>
        <p:spPr>
          <a:xfrm flipH="1">
            <a:off x="6653706" y="2041727"/>
            <a:ext cx="3112200" cy="1160400"/>
          </a:xfrm>
          <a:prstGeom prst="bentConnector2">
            <a:avLst/>
          </a:prstGeom>
          <a:noFill/>
          <a:ln w="28575" cap="flat" cmpd="sng">
            <a:solidFill>
              <a:srgbClr val="002856"/>
            </a:solidFill>
            <a:prstDash val="solid"/>
            <a:miter lim="800000"/>
            <a:headEnd type="none" w="sm" len="sm"/>
            <a:tailEnd type="triangle" w="med" len="med"/>
          </a:ln>
        </p:spPr>
      </p:cxnSp>
      <p:sp>
        <p:nvSpPr>
          <p:cNvPr id="439" name="Google Shape;439;p7"/>
          <p:cNvSpPr txBox="1"/>
          <p:nvPr/>
        </p:nvSpPr>
        <p:spPr>
          <a:xfrm>
            <a:off x="6885388" y="1639469"/>
            <a:ext cx="2661684" cy="369332"/>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Authorized Access</a:t>
            </a:r>
            <a:endParaRPr/>
          </a:p>
        </p:txBody>
      </p:sp>
      <p:sp>
        <p:nvSpPr>
          <p:cNvPr id="440" name="Google Shape;440;p7"/>
          <p:cNvSpPr/>
          <p:nvPr/>
        </p:nvSpPr>
        <p:spPr>
          <a:xfrm>
            <a:off x="9785954" y="1527175"/>
            <a:ext cx="1088136" cy="782696"/>
          </a:xfrm>
          <a:custGeom>
            <a:avLst/>
            <a:gdLst/>
            <a:ahLst/>
            <a:cxnLst/>
            <a:rect l="l" t="t" r="r" b="b"/>
            <a:pathLst>
              <a:path w="542925" h="390525" extrusionOk="0">
                <a:moveTo>
                  <a:pt x="464344" y="245269"/>
                </a:moveTo>
                <a:lnTo>
                  <a:pt x="464344" y="311944"/>
                </a:lnTo>
                <a:lnTo>
                  <a:pt x="397669" y="311944"/>
                </a:lnTo>
                <a:lnTo>
                  <a:pt x="397669" y="245269"/>
                </a:lnTo>
                <a:lnTo>
                  <a:pt x="464344" y="245269"/>
                </a:lnTo>
                <a:lnTo>
                  <a:pt x="464344" y="245269"/>
                </a:lnTo>
                <a:close/>
                <a:moveTo>
                  <a:pt x="359569" y="245269"/>
                </a:moveTo>
                <a:lnTo>
                  <a:pt x="292894" y="245269"/>
                </a:lnTo>
                <a:lnTo>
                  <a:pt x="292894" y="311944"/>
                </a:lnTo>
                <a:lnTo>
                  <a:pt x="359569" y="311944"/>
                </a:lnTo>
                <a:lnTo>
                  <a:pt x="359569" y="245269"/>
                </a:lnTo>
                <a:lnTo>
                  <a:pt x="359569" y="245269"/>
                </a:lnTo>
                <a:close/>
                <a:moveTo>
                  <a:pt x="254794" y="245269"/>
                </a:moveTo>
                <a:lnTo>
                  <a:pt x="188119" y="245269"/>
                </a:lnTo>
                <a:lnTo>
                  <a:pt x="188119" y="311944"/>
                </a:lnTo>
                <a:lnTo>
                  <a:pt x="254794" y="311944"/>
                </a:lnTo>
                <a:lnTo>
                  <a:pt x="254794" y="245269"/>
                </a:lnTo>
                <a:lnTo>
                  <a:pt x="254794" y="245269"/>
                </a:lnTo>
                <a:close/>
                <a:moveTo>
                  <a:pt x="150019" y="245269"/>
                </a:moveTo>
                <a:lnTo>
                  <a:pt x="83344" y="245269"/>
                </a:lnTo>
                <a:lnTo>
                  <a:pt x="83344" y="311944"/>
                </a:lnTo>
                <a:lnTo>
                  <a:pt x="150019" y="311944"/>
                </a:lnTo>
                <a:lnTo>
                  <a:pt x="150019" y="245269"/>
                </a:lnTo>
                <a:lnTo>
                  <a:pt x="150019" y="245269"/>
                </a:lnTo>
                <a:close/>
                <a:moveTo>
                  <a:pt x="540544" y="7144"/>
                </a:moveTo>
                <a:lnTo>
                  <a:pt x="426244" y="7144"/>
                </a:lnTo>
                <a:lnTo>
                  <a:pt x="426244" y="151352"/>
                </a:lnTo>
                <a:lnTo>
                  <a:pt x="216694" y="75152"/>
                </a:lnTo>
                <a:lnTo>
                  <a:pt x="216694" y="151352"/>
                </a:lnTo>
                <a:lnTo>
                  <a:pt x="7144" y="75152"/>
                </a:lnTo>
                <a:lnTo>
                  <a:pt x="7144" y="388144"/>
                </a:lnTo>
                <a:lnTo>
                  <a:pt x="45244" y="388144"/>
                </a:lnTo>
                <a:lnTo>
                  <a:pt x="45244" y="129635"/>
                </a:lnTo>
                <a:lnTo>
                  <a:pt x="254794" y="205835"/>
                </a:lnTo>
                <a:lnTo>
                  <a:pt x="254794" y="129635"/>
                </a:lnTo>
                <a:lnTo>
                  <a:pt x="464344" y="205835"/>
                </a:lnTo>
                <a:lnTo>
                  <a:pt x="464344" y="45244"/>
                </a:lnTo>
                <a:lnTo>
                  <a:pt x="502444" y="45244"/>
                </a:lnTo>
                <a:lnTo>
                  <a:pt x="502444" y="388144"/>
                </a:lnTo>
                <a:lnTo>
                  <a:pt x="540544" y="388144"/>
                </a:lnTo>
                <a:lnTo>
                  <a:pt x="540544" y="71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1" name="Google Shape;441;p7"/>
          <p:cNvSpPr txBox="1"/>
          <p:nvPr/>
        </p:nvSpPr>
        <p:spPr>
          <a:xfrm>
            <a:off x="9158948" y="2372175"/>
            <a:ext cx="2342148" cy="646331"/>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Operational</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Production Processes</a:t>
            </a:r>
            <a:endParaRPr/>
          </a:p>
        </p:txBody>
      </p:sp>
      <p:sp>
        <p:nvSpPr>
          <p:cNvPr id="442" name="Google Shape;442;p7"/>
          <p:cNvSpPr txBox="1"/>
          <p:nvPr/>
        </p:nvSpPr>
        <p:spPr>
          <a:xfrm>
            <a:off x="8737243" y="3866801"/>
            <a:ext cx="1477705" cy="830997"/>
          </a:xfrm>
          <a:prstGeom prst="rect">
            <a:avLst/>
          </a:prstGeom>
          <a:noFill/>
          <a:ln>
            <a:noFill/>
          </a:ln>
        </p:spPr>
        <p:txBody>
          <a:bodyPr spcFirstLastPara="1" wrap="square" lIns="91425" tIns="0" rIns="0" bIns="0" anchor="t" anchorCtr="0">
            <a:spAutoFit/>
          </a:bodyPr>
          <a:lstStyle/>
          <a:p>
            <a:pPr marL="0" marR="0" lvl="0" indent="0" algn="l" rtl="0">
              <a:spcBef>
                <a:spcPts val="0"/>
              </a:spcBef>
              <a:spcAft>
                <a:spcPts val="0"/>
              </a:spcAft>
              <a:buNone/>
            </a:pPr>
            <a:r>
              <a:rPr lang="en-US" sz="1800" b="1">
                <a:solidFill>
                  <a:srgbClr val="FF540A"/>
                </a:solidFill>
                <a:latin typeface="Arial"/>
                <a:ea typeface="Arial"/>
                <a:cs typeface="Arial"/>
                <a:sym typeface="Arial"/>
              </a:rPr>
              <a:t>Differential Privacy Barrier</a:t>
            </a:r>
            <a:endParaRPr/>
          </a:p>
        </p:txBody>
      </p:sp>
      <p:grpSp>
        <p:nvGrpSpPr>
          <p:cNvPr id="443" name="Google Shape;443;p7"/>
          <p:cNvGrpSpPr/>
          <p:nvPr/>
        </p:nvGrpSpPr>
        <p:grpSpPr>
          <a:xfrm>
            <a:off x="697831" y="1343025"/>
            <a:ext cx="5638800" cy="4773613"/>
            <a:chOff x="697831" y="1343025"/>
            <a:chExt cx="5638800" cy="4773613"/>
          </a:xfrm>
        </p:grpSpPr>
        <p:sp>
          <p:nvSpPr>
            <p:cNvPr id="444" name="Google Shape;444;p7"/>
            <p:cNvSpPr txBox="1"/>
            <p:nvPr/>
          </p:nvSpPr>
          <p:spPr>
            <a:xfrm>
              <a:off x="697831" y="3406666"/>
              <a:ext cx="1108364" cy="646331"/>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External Queries</a:t>
              </a:r>
              <a:endParaRPr/>
            </a:p>
          </p:txBody>
        </p:sp>
        <p:sp>
          <p:nvSpPr>
            <p:cNvPr id="445" name="Google Shape;445;p7"/>
            <p:cNvSpPr/>
            <p:nvPr/>
          </p:nvSpPr>
          <p:spPr>
            <a:xfrm>
              <a:off x="1712768" y="5639686"/>
              <a:ext cx="476952" cy="476952"/>
            </a:xfrm>
            <a:prstGeom prst="ellipse">
              <a:avLst/>
            </a:prstGeom>
            <a:solidFill>
              <a:schemeClr val="lt1"/>
            </a:solidFill>
            <a:ln w="28575"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002856"/>
                  </a:solidFill>
                  <a:latin typeface="Arial"/>
                  <a:ea typeface="Arial"/>
                  <a:cs typeface="Arial"/>
                  <a:sym typeface="Arial"/>
                </a:rPr>
                <a:t>A</a:t>
              </a:r>
              <a:endParaRPr/>
            </a:p>
          </p:txBody>
        </p:sp>
        <p:cxnSp>
          <p:nvCxnSpPr>
            <p:cNvPr id="446" name="Google Shape;446;p7"/>
            <p:cNvCxnSpPr>
              <a:stCxn id="445" idx="6"/>
            </p:cNvCxnSpPr>
            <p:nvPr/>
          </p:nvCxnSpPr>
          <p:spPr>
            <a:xfrm rot="10800000" flipH="1">
              <a:off x="2189720" y="4901062"/>
              <a:ext cx="2520900" cy="977100"/>
            </a:xfrm>
            <a:prstGeom prst="straightConnector1">
              <a:avLst/>
            </a:prstGeom>
            <a:noFill/>
            <a:ln w="28575" cap="flat" cmpd="sng">
              <a:solidFill>
                <a:srgbClr val="002856"/>
              </a:solidFill>
              <a:prstDash val="solid"/>
              <a:miter lim="800000"/>
              <a:headEnd type="triangle" w="med" len="med"/>
              <a:tailEnd type="none" w="sm" len="sm"/>
            </a:ln>
          </p:spPr>
        </p:cxnSp>
        <p:sp>
          <p:nvSpPr>
            <p:cNvPr id="447" name="Google Shape;447;p7"/>
            <p:cNvSpPr/>
            <p:nvPr/>
          </p:nvSpPr>
          <p:spPr>
            <a:xfrm>
              <a:off x="1472110" y="5138057"/>
              <a:ext cx="476952" cy="476952"/>
            </a:xfrm>
            <a:prstGeom prst="ellipse">
              <a:avLst/>
            </a:prstGeom>
            <a:solidFill>
              <a:schemeClr val="lt1"/>
            </a:solidFill>
            <a:ln w="28575"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002856"/>
                  </a:solidFill>
                  <a:latin typeface="Arial"/>
                  <a:ea typeface="Arial"/>
                  <a:cs typeface="Arial"/>
                  <a:sym typeface="Arial"/>
                </a:rPr>
                <a:t>Q</a:t>
              </a:r>
              <a:endParaRPr/>
            </a:p>
          </p:txBody>
        </p:sp>
        <p:cxnSp>
          <p:nvCxnSpPr>
            <p:cNvPr id="448" name="Google Shape;448;p7"/>
            <p:cNvCxnSpPr>
              <a:stCxn id="447" idx="6"/>
            </p:cNvCxnSpPr>
            <p:nvPr/>
          </p:nvCxnSpPr>
          <p:spPr>
            <a:xfrm rot="10800000" flipH="1">
              <a:off x="1949062" y="4359833"/>
              <a:ext cx="2603100" cy="1016700"/>
            </a:xfrm>
            <a:prstGeom prst="straightConnector1">
              <a:avLst/>
            </a:prstGeom>
            <a:noFill/>
            <a:ln w="28575" cap="flat" cmpd="sng">
              <a:solidFill>
                <a:srgbClr val="002856"/>
              </a:solidFill>
              <a:prstDash val="solid"/>
              <a:miter lim="800000"/>
              <a:headEnd type="none" w="sm" len="sm"/>
              <a:tailEnd type="triangle" w="med" len="med"/>
            </a:ln>
          </p:spPr>
        </p:cxnSp>
        <p:cxnSp>
          <p:nvCxnSpPr>
            <p:cNvPr id="449" name="Google Shape;449;p7"/>
            <p:cNvCxnSpPr/>
            <p:nvPr/>
          </p:nvCxnSpPr>
          <p:spPr>
            <a:xfrm rot="10800000" flipH="1">
              <a:off x="5268746" y="4375818"/>
              <a:ext cx="786634" cy="307198"/>
            </a:xfrm>
            <a:prstGeom prst="straightConnector1">
              <a:avLst/>
            </a:prstGeom>
            <a:noFill/>
            <a:ln w="28575" cap="flat" cmpd="sng">
              <a:solidFill>
                <a:srgbClr val="002856"/>
              </a:solidFill>
              <a:prstDash val="solid"/>
              <a:miter lim="800000"/>
              <a:headEnd type="triangle" w="med" len="med"/>
              <a:tailEnd type="none" w="sm" len="sm"/>
            </a:ln>
          </p:spPr>
        </p:cxnSp>
        <p:cxnSp>
          <p:nvCxnSpPr>
            <p:cNvPr id="450" name="Google Shape;450;p7"/>
            <p:cNvCxnSpPr/>
            <p:nvPr/>
          </p:nvCxnSpPr>
          <p:spPr>
            <a:xfrm rot="10800000" flipH="1">
              <a:off x="4788443" y="4696394"/>
              <a:ext cx="446046" cy="174191"/>
            </a:xfrm>
            <a:prstGeom prst="straightConnector1">
              <a:avLst/>
            </a:prstGeom>
            <a:noFill/>
            <a:ln w="38100" cap="flat" cmpd="sng">
              <a:solidFill>
                <a:srgbClr val="009AD7"/>
              </a:solidFill>
              <a:prstDash val="dot"/>
              <a:miter lim="800000"/>
              <a:headEnd type="none" w="sm" len="sm"/>
              <a:tailEnd type="none" w="sm" len="sm"/>
            </a:ln>
          </p:spPr>
        </p:cxnSp>
        <p:sp>
          <p:nvSpPr>
            <p:cNvPr id="451" name="Google Shape;451;p7"/>
            <p:cNvSpPr/>
            <p:nvPr/>
          </p:nvSpPr>
          <p:spPr>
            <a:xfrm>
              <a:off x="1989494" y="1848351"/>
              <a:ext cx="476952" cy="476952"/>
            </a:xfrm>
            <a:prstGeom prst="ellipse">
              <a:avLst/>
            </a:prstGeom>
            <a:solidFill>
              <a:schemeClr val="lt1"/>
            </a:solidFill>
            <a:ln w="28575"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002856"/>
                  </a:solidFill>
                  <a:latin typeface="Arial"/>
                  <a:ea typeface="Arial"/>
                  <a:cs typeface="Arial"/>
                  <a:sym typeface="Arial"/>
                </a:rPr>
                <a:t>A</a:t>
              </a:r>
              <a:endParaRPr/>
            </a:p>
          </p:txBody>
        </p:sp>
        <p:cxnSp>
          <p:nvCxnSpPr>
            <p:cNvPr id="452" name="Google Shape;452;p7"/>
            <p:cNvCxnSpPr>
              <a:stCxn id="451" idx="6"/>
            </p:cNvCxnSpPr>
            <p:nvPr/>
          </p:nvCxnSpPr>
          <p:spPr>
            <a:xfrm>
              <a:off x="2466446" y="2086827"/>
              <a:ext cx="2557200" cy="991200"/>
            </a:xfrm>
            <a:prstGeom prst="straightConnector1">
              <a:avLst/>
            </a:prstGeom>
            <a:noFill/>
            <a:ln w="28575" cap="flat" cmpd="sng">
              <a:solidFill>
                <a:srgbClr val="002856"/>
              </a:solidFill>
              <a:prstDash val="solid"/>
              <a:miter lim="800000"/>
              <a:headEnd type="triangle" w="med" len="med"/>
              <a:tailEnd type="none" w="sm" len="sm"/>
            </a:ln>
          </p:spPr>
        </p:cxnSp>
        <p:sp>
          <p:nvSpPr>
            <p:cNvPr id="453" name="Google Shape;453;p7"/>
            <p:cNvSpPr/>
            <p:nvPr/>
          </p:nvSpPr>
          <p:spPr>
            <a:xfrm>
              <a:off x="1748836" y="1343025"/>
              <a:ext cx="476952" cy="476952"/>
            </a:xfrm>
            <a:prstGeom prst="ellipse">
              <a:avLst/>
            </a:prstGeom>
            <a:solidFill>
              <a:schemeClr val="lt1"/>
            </a:solidFill>
            <a:ln w="28575"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002856"/>
                  </a:solidFill>
                  <a:latin typeface="Arial"/>
                  <a:ea typeface="Arial"/>
                  <a:cs typeface="Arial"/>
                  <a:sym typeface="Arial"/>
                </a:rPr>
                <a:t>Q</a:t>
              </a:r>
              <a:endParaRPr/>
            </a:p>
          </p:txBody>
        </p:sp>
        <p:cxnSp>
          <p:nvCxnSpPr>
            <p:cNvPr id="454" name="Google Shape;454;p7"/>
            <p:cNvCxnSpPr>
              <a:stCxn id="453" idx="6"/>
            </p:cNvCxnSpPr>
            <p:nvPr/>
          </p:nvCxnSpPr>
          <p:spPr>
            <a:xfrm>
              <a:off x="2225788" y="1581501"/>
              <a:ext cx="2920200" cy="1140300"/>
            </a:xfrm>
            <a:prstGeom prst="straightConnector1">
              <a:avLst/>
            </a:prstGeom>
            <a:noFill/>
            <a:ln w="28575" cap="flat" cmpd="sng">
              <a:solidFill>
                <a:srgbClr val="002856"/>
              </a:solidFill>
              <a:prstDash val="solid"/>
              <a:miter lim="800000"/>
              <a:headEnd type="none" w="sm" len="sm"/>
              <a:tailEnd type="triangle" w="med" len="med"/>
            </a:ln>
          </p:spPr>
        </p:cxnSp>
        <p:cxnSp>
          <p:nvCxnSpPr>
            <p:cNvPr id="455" name="Google Shape;455;p7"/>
            <p:cNvCxnSpPr/>
            <p:nvPr/>
          </p:nvCxnSpPr>
          <p:spPr>
            <a:xfrm>
              <a:off x="5593897" y="3300884"/>
              <a:ext cx="548381" cy="214155"/>
            </a:xfrm>
            <a:prstGeom prst="straightConnector1">
              <a:avLst/>
            </a:prstGeom>
            <a:noFill/>
            <a:ln w="28575" cap="flat" cmpd="sng">
              <a:solidFill>
                <a:srgbClr val="002856"/>
              </a:solidFill>
              <a:prstDash val="solid"/>
              <a:miter lim="800000"/>
              <a:headEnd type="triangle" w="med" len="med"/>
              <a:tailEnd type="none" w="sm" len="sm"/>
            </a:ln>
          </p:spPr>
        </p:cxnSp>
        <p:cxnSp>
          <p:nvCxnSpPr>
            <p:cNvPr id="456" name="Google Shape;456;p7"/>
            <p:cNvCxnSpPr/>
            <p:nvPr/>
          </p:nvCxnSpPr>
          <p:spPr>
            <a:xfrm>
              <a:off x="5105016" y="3109965"/>
              <a:ext cx="461240" cy="180125"/>
            </a:xfrm>
            <a:prstGeom prst="straightConnector1">
              <a:avLst/>
            </a:prstGeom>
            <a:noFill/>
            <a:ln w="38100" cap="flat" cmpd="sng">
              <a:solidFill>
                <a:srgbClr val="009AD7"/>
              </a:solidFill>
              <a:prstDash val="dot"/>
              <a:miter lim="800000"/>
              <a:headEnd type="none" w="sm" len="sm"/>
              <a:tailEnd type="none" w="sm" len="sm"/>
            </a:ln>
          </p:spPr>
        </p:cxnSp>
        <p:sp>
          <p:nvSpPr>
            <p:cNvPr id="457" name="Google Shape;457;p7"/>
            <p:cNvSpPr/>
            <p:nvPr/>
          </p:nvSpPr>
          <p:spPr>
            <a:xfrm>
              <a:off x="2434663" y="3238692"/>
              <a:ext cx="476952" cy="476952"/>
            </a:xfrm>
            <a:prstGeom prst="ellipse">
              <a:avLst/>
            </a:prstGeom>
            <a:solidFill>
              <a:schemeClr val="lt1"/>
            </a:solidFill>
            <a:ln w="28575"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002856"/>
                  </a:solidFill>
                  <a:latin typeface="Arial"/>
                  <a:ea typeface="Arial"/>
                  <a:cs typeface="Arial"/>
                  <a:sym typeface="Arial"/>
                </a:rPr>
                <a:t>Q</a:t>
              </a:r>
              <a:endParaRPr/>
            </a:p>
          </p:txBody>
        </p:sp>
        <p:sp>
          <p:nvSpPr>
            <p:cNvPr id="458" name="Google Shape;458;p7"/>
            <p:cNvSpPr/>
            <p:nvPr/>
          </p:nvSpPr>
          <p:spPr>
            <a:xfrm>
              <a:off x="2194005" y="3744018"/>
              <a:ext cx="476952" cy="476952"/>
            </a:xfrm>
            <a:prstGeom prst="ellipse">
              <a:avLst/>
            </a:prstGeom>
            <a:solidFill>
              <a:schemeClr val="lt1"/>
            </a:solidFill>
            <a:ln w="28575"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002856"/>
                  </a:solidFill>
                  <a:latin typeface="Arial"/>
                  <a:ea typeface="Arial"/>
                  <a:cs typeface="Arial"/>
                  <a:sym typeface="Arial"/>
                </a:rPr>
                <a:t>A</a:t>
              </a:r>
              <a:endParaRPr/>
            </a:p>
          </p:txBody>
        </p:sp>
        <p:cxnSp>
          <p:nvCxnSpPr>
            <p:cNvPr id="459" name="Google Shape;459;p7"/>
            <p:cNvCxnSpPr>
              <a:stCxn id="457" idx="6"/>
            </p:cNvCxnSpPr>
            <p:nvPr/>
          </p:nvCxnSpPr>
          <p:spPr>
            <a:xfrm>
              <a:off x="2911615" y="3477168"/>
              <a:ext cx="1806000" cy="0"/>
            </a:xfrm>
            <a:prstGeom prst="straightConnector1">
              <a:avLst/>
            </a:prstGeom>
            <a:noFill/>
            <a:ln w="28575" cap="flat" cmpd="sng">
              <a:solidFill>
                <a:srgbClr val="002856"/>
              </a:solidFill>
              <a:prstDash val="solid"/>
              <a:miter lim="800000"/>
              <a:headEnd type="none" w="sm" len="sm"/>
              <a:tailEnd type="triangle" w="med" len="med"/>
            </a:ln>
          </p:spPr>
        </p:cxnSp>
        <p:cxnSp>
          <p:nvCxnSpPr>
            <p:cNvPr id="460" name="Google Shape;460;p7"/>
            <p:cNvCxnSpPr>
              <a:stCxn id="458" idx="6"/>
            </p:cNvCxnSpPr>
            <p:nvPr/>
          </p:nvCxnSpPr>
          <p:spPr>
            <a:xfrm>
              <a:off x="2670957" y="3982494"/>
              <a:ext cx="1967400" cy="0"/>
            </a:xfrm>
            <a:prstGeom prst="straightConnector1">
              <a:avLst/>
            </a:prstGeom>
            <a:noFill/>
            <a:ln w="28575" cap="flat" cmpd="sng">
              <a:solidFill>
                <a:srgbClr val="002856"/>
              </a:solidFill>
              <a:prstDash val="solid"/>
              <a:miter lim="800000"/>
              <a:headEnd type="triangle" w="med" len="med"/>
              <a:tailEnd type="none" w="sm" len="sm"/>
            </a:ln>
          </p:spPr>
        </p:cxnSp>
        <p:cxnSp>
          <p:nvCxnSpPr>
            <p:cNvPr id="461" name="Google Shape;461;p7"/>
            <p:cNvCxnSpPr/>
            <p:nvPr/>
          </p:nvCxnSpPr>
          <p:spPr>
            <a:xfrm>
              <a:off x="4717741" y="3982494"/>
              <a:ext cx="517357" cy="0"/>
            </a:xfrm>
            <a:prstGeom prst="straightConnector1">
              <a:avLst/>
            </a:prstGeom>
            <a:noFill/>
            <a:ln w="38100" cap="flat" cmpd="sng">
              <a:solidFill>
                <a:srgbClr val="009AD7"/>
              </a:solidFill>
              <a:prstDash val="dot"/>
              <a:miter lim="800000"/>
              <a:headEnd type="none" w="sm" len="sm"/>
              <a:tailEnd type="none" w="sm" len="sm"/>
            </a:ln>
          </p:spPr>
        </p:cxnSp>
        <p:cxnSp>
          <p:nvCxnSpPr>
            <p:cNvPr id="462" name="Google Shape;462;p7"/>
            <p:cNvCxnSpPr/>
            <p:nvPr/>
          </p:nvCxnSpPr>
          <p:spPr>
            <a:xfrm>
              <a:off x="5263338" y="3982494"/>
              <a:ext cx="517357" cy="0"/>
            </a:xfrm>
            <a:prstGeom prst="straightConnector1">
              <a:avLst/>
            </a:prstGeom>
            <a:noFill/>
            <a:ln w="28575" cap="flat" cmpd="sng">
              <a:solidFill>
                <a:srgbClr val="002856"/>
              </a:solidFill>
              <a:prstDash val="solid"/>
              <a:miter lim="800000"/>
              <a:headEnd type="triangle" w="med" len="med"/>
              <a:tailEnd type="none" w="sm" len="sm"/>
            </a:ln>
          </p:spPr>
        </p:cxnSp>
        <p:sp>
          <p:nvSpPr>
            <p:cNvPr id="463" name="Google Shape;463;p7"/>
            <p:cNvSpPr txBox="1"/>
            <p:nvPr/>
          </p:nvSpPr>
          <p:spPr>
            <a:xfrm>
              <a:off x="4030577" y="1837425"/>
              <a:ext cx="2306054" cy="338554"/>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600">
                  <a:solidFill>
                    <a:srgbClr val="009AD7"/>
                  </a:solidFill>
                  <a:latin typeface="Arial"/>
                  <a:ea typeface="Arial"/>
                  <a:cs typeface="Arial"/>
                  <a:sym typeface="Arial"/>
                </a:rPr>
                <a:t>Laplace noise</a:t>
              </a:r>
              <a:endParaRPr/>
            </a:p>
          </p:txBody>
        </p:sp>
        <p:sp>
          <p:nvSpPr>
            <p:cNvPr id="464" name="Google Shape;464;p7"/>
            <p:cNvSpPr/>
            <p:nvPr/>
          </p:nvSpPr>
          <p:spPr>
            <a:xfrm rot="-488195">
              <a:off x="4560815" y="2045548"/>
              <a:ext cx="1140535" cy="1140535"/>
            </a:xfrm>
            <a:prstGeom prst="arc">
              <a:avLst>
                <a:gd name="adj1" fmla="val 19036626"/>
                <a:gd name="adj2" fmla="val 3933360"/>
              </a:avLst>
            </a:prstGeom>
            <a:noFill/>
            <a:ln w="28575" cap="flat" cmpd="sng">
              <a:solidFill>
                <a:srgbClr val="009AD7"/>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Example: Federated Learning</a:t>
            </a:r>
            <a:endParaRPr/>
          </a:p>
        </p:txBody>
      </p:sp>
      <p:pic>
        <p:nvPicPr>
          <p:cNvPr id="470" name="Google Shape;470;p8" descr="A screenshot of a video game&#10;&#10;Description automatically generated with medium confidence"/>
          <p:cNvPicPr preferRelativeResize="0"/>
          <p:nvPr/>
        </p:nvPicPr>
        <p:blipFill rotWithShape="1">
          <a:blip r:embed="rId3">
            <a:alphaModFix/>
          </a:blip>
          <a:srcRect l="2005" t="11459" r="1388" b="7481"/>
          <a:stretch/>
        </p:blipFill>
        <p:spPr>
          <a:xfrm>
            <a:off x="1138989" y="1127023"/>
            <a:ext cx="9914023" cy="51737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1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Recommendations</a:t>
            </a:r>
            <a:endParaRPr/>
          </a:p>
        </p:txBody>
      </p:sp>
      <p:sp>
        <p:nvSpPr>
          <p:cNvPr id="476" name="Google Shape;476;p1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3640"/>
              <a:buNone/>
            </a:pPr>
            <a:r>
              <a:rPr lang="en-US"/>
              <a:t>Expand your impact assessments to include PEC techniques in </a:t>
            </a:r>
            <a:br>
              <a:rPr lang="en-US"/>
            </a:br>
            <a:r>
              <a:rPr lang="en-US"/>
              <a:t>your considerations.</a:t>
            </a:r>
            <a:endParaRPr/>
          </a:p>
          <a:p>
            <a:pPr marL="457200" lvl="0" indent="-457200" algn="l" rtl="0">
              <a:lnSpc>
                <a:spcPct val="90000"/>
              </a:lnSpc>
              <a:spcBef>
                <a:spcPts val="1200"/>
              </a:spcBef>
              <a:spcAft>
                <a:spcPts val="0"/>
              </a:spcAft>
              <a:buClr>
                <a:srgbClr val="FF540A"/>
              </a:buClr>
              <a:buSzPts val="3640"/>
              <a:buChar char="•"/>
            </a:pPr>
            <a:r>
              <a:rPr lang="en-US" b="1" i="1">
                <a:solidFill>
                  <a:srgbClr val="FF540A"/>
                </a:solidFill>
              </a:rPr>
              <a:t>Identify</a:t>
            </a:r>
            <a:r>
              <a:rPr lang="en-US" b="1">
                <a:solidFill>
                  <a:srgbClr val="FF540A"/>
                </a:solidFill>
              </a:rPr>
              <a:t>: </a:t>
            </a:r>
            <a:r>
              <a:rPr lang="en-US"/>
              <a:t>What problem are you trying to solve?</a:t>
            </a:r>
            <a:endParaRPr/>
          </a:p>
          <a:p>
            <a:pPr marL="457200" lvl="0" indent="-457200" algn="l" rtl="0">
              <a:lnSpc>
                <a:spcPct val="90000"/>
              </a:lnSpc>
              <a:spcBef>
                <a:spcPts val="1200"/>
              </a:spcBef>
              <a:spcAft>
                <a:spcPts val="0"/>
              </a:spcAft>
              <a:buClr>
                <a:srgbClr val="FF540A"/>
              </a:buClr>
              <a:buSzPts val="3640"/>
              <a:buChar char="•"/>
            </a:pPr>
            <a:r>
              <a:rPr lang="en-US" b="1" i="1">
                <a:solidFill>
                  <a:srgbClr val="FF540A"/>
                </a:solidFill>
              </a:rPr>
              <a:t>Investigate</a:t>
            </a:r>
            <a:r>
              <a:rPr lang="en-US" b="1">
                <a:solidFill>
                  <a:srgbClr val="FF540A"/>
                </a:solidFill>
              </a:rPr>
              <a:t>: </a:t>
            </a:r>
            <a:r>
              <a:rPr lang="en-US"/>
              <a:t>Is PEC a possible solution to your data sharing, analyzing and (cloud) processing-related privacy concerns?</a:t>
            </a:r>
            <a:endParaRPr/>
          </a:p>
          <a:p>
            <a:pPr marL="457200" lvl="0" indent="-457200" algn="l" rtl="0">
              <a:lnSpc>
                <a:spcPct val="90000"/>
              </a:lnSpc>
              <a:spcBef>
                <a:spcPts val="1200"/>
              </a:spcBef>
              <a:spcAft>
                <a:spcPts val="0"/>
              </a:spcAft>
              <a:buClr>
                <a:srgbClr val="FF540A"/>
              </a:buClr>
              <a:buSzPts val="3640"/>
              <a:buChar char="•"/>
            </a:pPr>
            <a:r>
              <a:rPr lang="en-US" b="1" i="1">
                <a:solidFill>
                  <a:srgbClr val="FF540A"/>
                </a:solidFill>
              </a:rPr>
              <a:t>Experiment</a:t>
            </a:r>
            <a:r>
              <a:rPr lang="en-US" b="1">
                <a:solidFill>
                  <a:srgbClr val="FF540A"/>
                </a:solidFill>
              </a:rPr>
              <a:t>: </a:t>
            </a:r>
            <a:r>
              <a:rPr lang="en-US"/>
              <a:t>Set up a working group to test these technologies and see how they can aid privacy protection. </a:t>
            </a:r>
            <a:endParaRPr/>
          </a:p>
          <a:p>
            <a:pPr marL="457200" lvl="0" indent="-457200" algn="l" rtl="0">
              <a:lnSpc>
                <a:spcPct val="90000"/>
              </a:lnSpc>
              <a:spcBef>
                <a:spcPts val="1200"/>
              </a:spcBef>
              <a:spcAft>
                <a:spcPts val="0"/>
              </a:spcAft>
              <a:buClr>
                <a:srgbClr val="FF540A"/>
              </a:buClr>
              <a:buSzPts val="3640"/>
              <a:buChar char="•"/>
            </a:pPr>
            <a:r>
              <a:rPr lang="en-US" b="1" i="1">
                <a:solidFill>
                  <a:srgbClr val="FF540A"/>
                </a:solidFill>
              </a:rPr>
              <a:t>Operationalize</a:t>
            </a:r>
            <a:r>
              <a:rPr lang="en-US" b="1">
                <a:solidFill>
                  <a:srgbClr val="FF540A"/>
                </a:solidFill>
              </a:rPr>
              <a:t>: </a:t>
            </a:r>
            <a:r>
              <a:rPr lang="en-US"/>
              <a:t>Purchase or build, monitor and maintain.</a:t>
            </a:r>
            <a:endParaRPr/>
          </a:p>
          <a:p>
            <a:pPr marL="457200" lvl="0" indent="-457200" algn="l" rtl="0">
              <a:lnSpc>
                <a:spcPct val="90000"/>
              </a:lnSpc>
              <a:spcBef>
                <a:spcPts val="1200"/>
              </a:spcBef>
              <a:spcAft>
                <a:spcPts val="0"/>
              </a:spcAft>
              <a:buClr>
                <a:srgbClr val="FF540A"/>
              </a:buClr>
              <a:buSzPts val="3640"/>
              <a:buChar char="•"/>
            </a:pPr>
            <a:r>
              <a:rPr lang="en-US" b="1" i="1">
                <a:solidFill>
                  <a:srgbClr val="FF540A"/>
                </a:solidFill>
              </a:rPr>
              <a:t>Evaluate</a:t>
            </a:r>
            <a:r>
              <a:rPr lang="en-US" b="1">
                <a:solidFill>
                  <a:srgbClr val="FF540A"/>
                </a:solidFill>
              </a:rPr>
              <a:t>: </a:t>
            </a:r>
            <a:r>
              <a:rPr lang="en-US"/>
              <a:t>Is the protection adequate, as well as over time? </a:t>
            </a:r>
            <a:endParaRPr/>
          </a:p>
        </p:txBody>
      </p:sp>
    </p:spTree>
  </p:cSld>
  <p:clrMapOvr>
    <a:masterClrMapping/>
  </p:clrMapOvr>
</p:sld>
</file>

<file path=ppt/theme/theme1.xml><?xml version="1.0" encoding="utf-8"?>
<a:theme xmlns:a="http://schemas.openxmlformats.org/drawingml/2006/main" name="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u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168</Words>
  <Application>Microsoft Office PowerPoint</Application>
  <PresentationFormat>Widescreen</PresentationFormat>
  <Paragraphs>41</Paragraphs>
  <Slides>10</Slides>
  <Notes>10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10</vt:i4>
      </vt:variant>
    </vt:vector>
  </HeadingPairs>
  <TitlesOfParts>
    <vt:vector size="19" baseType="lpstr">
      <vt:lpstr>Arial Black</vt:lpstr>
      <vt:lpstr>Noto Sans Symbols</vt:lpstr>
      <vt:lpstr>Arial</vt:lpstr>
      <vt:lpstr>Times</vt:lpstr>
      <vt:lpstr>White bkgrnd master</vt:lpstr>
      <vt:lpstr>1_Blue bkgrnd master</vt:lpstr>
      <vt:lpstr>1_White bkgrnd master</vt:lpstr>
      <vt:lpstr>White bkgrnd master</vt:lpstr>
      <vt:lpstr>White bkgrnd master</vt:lpstr>
      <vt:lpstr>Top Trends in Privacy-Enhancing Computation 2022</vt:lpstr>
      <vt:lpstr>Strategic Planning Assumption</vt:lpstr>
      <vt:lpstr>Top Investment Priority</vt:lpstr>
      <vt:lpstr>Privacy-Enhancing Computation (PEC) Techniques</vt:lpstr>
      <vt:lpstr>PEC on the Hype Cycle for Privacy, 2021</vt:lpstr>
      <vt:lpstr>Example: Synthetic Data</vt:lpstr>
      <vt:lpstr>Example: Differential Privacy</vt:lpstr>
      <vt:lpstr>Example: Federated Learning</vt:lpstr>
      <vt:lpstr>Recommendations</vt:lpstr>
      <vt:lpstr>Gartner Recommended Research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revision>1</cp:revision>
  <dcterms:created xsi:type="dcterms:W3CDTF">2021-12-14T08:41:29Z</dcterms:created>
  <dcterms:modified xsi:type="dcterms:W3CDTF">2021-12-14T08:41:31Z</dcterms:modified>
</cp:coreProperties>
</file>