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embedTrueTypeFonts="1" saveSubsetFonts="1" autoCompressPictures="0">
  <p:sldMasterIdLst>
    <p:sldMasterId id="2147483648" r:id="rId1"/>
    <p:sldMasterId id="2147483680" r:id="rId2"/>
  </p:sldMasterIdLst>
  <p:notesMasterIdLst>
    <p:notesMasterId r:id="rId7"/>
  </p:notesMasterIdLst>
  <p:sldIdLst>
    <p:sldId id="256" r:id="rId3"/>
    <p:sldId id="257" r:id="rId4"/>
    <p:sldId id="258" r:id="rId5"/>
    <p:sldId id="259" r:id="rId6"/>
  </p:sldIdLst>
  <p:sldSz cx="12192000" cy="6858000"/>
  <p:notesSz cx="6858000" cy="9144000"/>
  <p:embeddedFontLst>
    <p:embeddedFont>
      <p:font typeface="Times" panose="02020603050405020304" pitchFamily="18" charset="0"/>
      <p:regular r:id="rId8"/>
      <p:bold r:id="rId9"/>
      <p:italic r:id="rId10"/>
      <p:boldItalic r:id="rId11"/>
    </p:embeddedFont>
    <p:embeddedFont>
      <p:font typeface="Arial Black" panose="020B0A04020102020204" pitchFamily="34" charset="0"/>
      <p:bold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6471">
          <p15:clr>
            <a:srgbClr val="A4A3A4"/>
          </p15:clr>
        </p15:guide>
        <p15:guide id="2" orient="horz" pos="2160">
          <p15:clr>
            <a:srgbClr val="A4A3A4"/>
          </p15:clr>
        </p15:guide>
        <p15:guide id="3" orient="horz" pos="1253">
          <p15:clr>
            <a:srgbClr val="A4A3A4"/>
          </p15:clr>
        </p15:guide>
        <p15:guide id="4" orient="horz" pos="3407">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gCuSxoGMp4KknJDoo8Z840zwcp5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93" autoAdjust="0"/>
  </p:normalViewPr>
  <p:slideViewPr>
    <p:cSldViewPr snapToGrid="0">
      <p:cViewPr varScale="1">
        <p:scale>
          <a:sx n="40" d="100"/>
          <a:sy n="40" d="100"/>
        </p:scale>
        <p:origin x="840" y="42"/>
      </p:cViewPr>
      <p:guideLst>
        <p:guide pos="6471"/>
        <p:guide orient="horz" pos="2160"/>
        <p:guide orient="horz" pos="1253"/>
        <p:guide orient="horz" pos="340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customschemas.google.com/relationships/presentationmetadata" Target="metadata"/><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4.fntdata"/><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333500" y="658368"/>
            <a:ext cx="4191000" cy="23574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242371" y="3134805"/>
            <a:ext cx="6373258" cy="5502055"/>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spcBef>
                <a:spcPts val="40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p:nvPr/>
        </p:nvSpPr>
        <p:spPr>
          <a:xfrm>
            <a:off x="242373" y="128260"/>
            <a:ext cx="6326067" cy="258458"/>
          </a:xfrm>
          <a:prstGeom prst="rect">
            <a:avLst/>
          </a:prstGeom>
          <a:noFill/>
          <a:ln>
            <a:noFill/>
          </a:ln>
        </p:spPr>
        <p:txBody>
          <a:bodyPr spcFirstLastPara="1" wrap="square" lIns="0" tIns="45675" rIns="91350" bIns="45675" anchor="t" anchorCtr="0">
            <a:spAutoFit/>
          </a:bodyPr>
          <a:lstStyle/>
          <a:p>
            <a:pPr marL="0" marR="0" lvl="0" indent="0" algn="l" rtl="0">
              <a:lnSpc>
                <a:spcPct val="9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Top Trends in Data and Analytics for 2022</a:t>
            </a:r>
            <a:endParaRPr/>
          </a:p>
        </p:txBody>
      </p:sp>
      <p:sp>
        <p:nvSpPr>
          <p:cNvPr id="6" name="Google Shape;6;n"/>
          <p:cNvSpPr txBox="1"/>
          <p:nvPr/>
        </p:nvSpPr>
        <p:spPr>
          <a:xfrm>
            <a:off x="242370" y="8802011"/>
            <a:ext cx="3256479" cy="246221"/>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Arial"/>
                <a:ea typeface="Arial"/>
                <a:cs typeface="Arial"/>
                <a:sym typeface="Arial"/>
              </a:rPr>
              <a:t>‹#›	© 2022 Gartner, Inc. and/or its affiliates. All rights reserved. </a:t>
            </a:r>
            <a:br>
              <a:rPr lang="en-US" sz="800" b="0" i="0" u="none" strike="noStrike" cap="none">
                <a:solidFill>
                  <a:schemeClr val="dk1"/>
                </a:solidFill>
                <a:latin typeface="Arial"/>
                <a:ea typeface="Arial"/>
                <a:cs typeface="Arial"/>
                <a:sym typeface="Arial"/>
              </a:rPr>
            </a:br>
            <a:r>
              <a:rPr lang="en-US" sz="800" b="0" i="0" u="none" strike="noStrike" cap="none">
                <a:solidFill>
                  <a:schemeClr val="dk1"/>
                </a:solidFill>
                <a:latin typeface="Arial"/>
                <a:ea typeface="Arial"/>
                <a:cs typeface="Arial"/>
                <a:sym typeface="Arial"/>
              </a:rPr>
              <a:t>Gartner is a registered trademark of Gartner, Inc. and its affiliates.</a:t>
            </a:r>
            <a:endParaRPr/>
          </a:p>
        </p:txBody>
      </p:sp>
      <p:sp>
        <p:nvSpPr>
          <p:cNvPr id="7" name="Google Shape;7;n"/>
          <p:cNvSpPr/>
          <p:nvPr/>
        </p:nvSpPr>
        <p:spPr>
          <a:xfrm>
            <a:off x="3749040" y="8657880"/>
            <a:ext cx="2866589" cy="12311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rial"/>
                <a:ea typeface="Arial"/>
                <a:cs typeface="Arial"/>
                <a:sym typeface="Arial"/>
              </a:rPr>
              <a:t>James Richardson</a:t>
            </a:r>
            <a:endParaRPr sz="800" b="1" i="0" u="none" strike="noStrike" cap="none">
              <a:solidFill>
                <a:schemeClr val="dk1"/>
              </a:solidFill>
              <a:latin typeface="Arial"/>
              <a:ea typeface="Arial"/>
              <a:cs typeface="Arial"/>
              <a:sym typeface="Arial"/>
            </a:endParaRPr>
          </a:p>
        </p:txBody>
      </p:sp>
      <p:sp>
        <p:nvSpPr>
          <p:cNvPr id="8" name="Google Shape;8;n"/>
          <p:cNvSpPr/>
          <p:nvPr/>
        </p:nvSpPr>
        <p:spPr>
          <a:xfrm>
            <a:off x="3749039" y="8925121"/>
            <a:ext cx="2866589" cy="12311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rial"/>
                <a:ea typeface="Arial"/>
                <a:cs typeface="Arial"/>
                <a:sym typeface="Arial"/>
              </a:rPr>
              <a:t>BI20_1500614, 14 Mar 2022</a:t>
            </a:r>
            <a:endParaRPr/>
          </a:p>
        </p:txBody>
      </p:sp>
      <p:sp>
        <p:nvSpPr>
          <p:cNvPr id="9" name="Google Shape;9;n"/>
          <p:cNvSpPr txBox="1"/>
          <p:nvPr/>
        </p:nvSpPr>
        <p:spPr>
          <a:xfrm rot="-5400000">
            <a:off x="-840060" y="1686782"/>
            <a:ext cx="2301912" cy="138499"/>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900" b="0" i="0" u="none" strike="noStrike" cap="none">
                <a:solidFill>
                  <a:srgbClr val="C0C0C0"/>
                </a:solidFill>
                <a:latin typeface="Arial"/>
                <a:ea typeface="Arial"/>
                <a:cs typeface="Arial"/>
                <a:sym typeface="Arial"/>
              </a:rPr>
              <a:t>— NOT FOR EXTERNAL DISTRIBUTION —</a:t>
            </a:r>
            <a:endParaRPr/>
          </a:p>
        </p:txBody>
      </p:sp>
      <p:sp>
        <p:nvSpPr>
          <p:cNvPr id="10" name="Google Shape;10;n"/>
          <p:cNvSpPr txBox="1"/>
          <p:nvPr/>
        </p:nvSpPr>
        <p:spPr>
          <a:xfrm rot="5400000">
            <a:off x="5396148" y="1686782"/>
            <a:ext cx="2301912" cy="138499"/>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900" b="0" i="0" u="none" strike="noStrike" cap="none">
                <a:solidFill>
                  <a:srgbClr val="C0C0C0"/>
                </a:solidFill>
                <a:latin typeface="Arial"/>
                <a:ea typeface="Arial"/>
                <a:cs typeface="Arial"/>
                <a:sym typeface="Arial"/>
              </a:rPr>
              <a:t>— NOT FOR EXTERNAL DISTRIBUTION —</a:t>
            </a:r>
            <a:endParaRPr/>
          </a:p>
        </p:txBody>
      </p:sp>
    </p:spTree>
    <p:extLst>
      <p:ext uri="{BB962C8B-B14F-4D97-AF65-F5344CB8AC3E}">
        <p14:creationId xmlns:p14="http://schemas.microsoft.com/office/powerpoint/2010/main" val="58995097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r>
              <a:rPr lang="en-US"/>
              <a:t>Analysis: </a:t>
            </a:r>
            <a:r>
              <a:rPr lang="en-US" b="0"/>
              <a:t> </a:t>
            </a:r>
            <a:r>
              <a:rPr lang="en-US" sz="1800" b="1" i="0" u="none" strike="noStrike">
                <a:solidFill>
                  <a:srgbClr val="FFFFFF"/>
                </a:solidFill>
                <a:latin typeface="Arial"/>
                <a:ea typeface="Arial"/>
                <a:cs typeface="Arial"/>
                <a:sym typeface="Arial"/>
              </a:rPr>
              <a:t>Svetlana Sicular</a:t>
            </a:r>
            <a:r>
              <a:rPr lang="en-US" sz="1200" b="0" i="0" u="none" strike="noStrike">
                <a:solidFill>
                  <a:schemeClr val="dk1"/>
                </a:solidFill>
                <a:latin typeface="Arial"/>
                <a:ea typeface="Arial"/>
                <a:cs typeface="Arial"/>
                <a:sym typeface="Arial"/>
              </a:rPr>
              <a:t>, </a:t>
            </a:r>
            <a:r>
              <a:rPr lang="en-US" sz="1800" b="1" i="0" u="none" strike="noStrike">
                <a:solidFill>
                  <a:srgbClr val="FFFFFF"/>
                </a:solidFill>
                <a:latin typeface="Arial"/>
                <a:ea typeface="Arial"/>
                <a:cs typeface="Arial"/>
                <a:sym typeface="Arial"/>
              </a:rPr>
              <a:t>Ted Friedman, Mike Fang, Erick Brethenoux</a:t>
            </a:r>
            <a:endParaRPr b="0"/>
          </a:p>
          <a:p>
            <a:pPr marL="0" lvl="0" indent="0" algn="l" rtl="0">
              <a:lnSpc>
                <a:spcPct val="90000"/>
              </a:lnSpc>
              <a:spcBef>
                <a:spcPts val="0"/>
              </a:spcBef>
              <a:spcAft>
                <a:spcPts val="600"/>
              </a:spcAft>
              <a:buClr>
                <a:schemeClr val="dk1"/>
              </a:buClr>
              <a:buSzPts val="1400"/>
              <a:buNone/>
            </a:pPr>
            <a:endParaRPr/>
          </a:p>
        </p:txBody>
      </p:sp>
      <p:sp>
        <p:nvSpPr>
          <p:cNvPr id="262" name="Google Shape;262;p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5455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p2: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457200" marR="0" lvl="0" indent="-228600" algn="l" rtl="0">
              <a:lnSpc>
                <a:spcPct val="90000"/>
              </a:lnSpc>
              <a:spcBef>
                <a:spcPts val="0"/>
              </a:spcBef>
              <a:spcAft>
                <a:spcPts val="0"/>
              </a:spcAft>
              <a:buClr>
                <a:schemeClr val="dk1"/>
              </a:buClr>
              <a:buSzPts val="1400"/>
              <a:buNone/>
            </a:pPr>
            <a:r>
              <a:rPr lang="en-US"/>
              <a:t>Security is key for PI data – data secops</a:t>
            </a:r>
            <a:endParaRPr/>
          </a:p>
        </p:txBody>
      </p:sp>
    </p:spTree>
    <p:extLst>
      <p:ext uri="{BB962C8B-B14F-4D97-AF65-F5344CB8AC3E}">
        <p14:creationId xmlns:p14="http://schemas.microsoft.com/office/powerpoint/2010/main" val="316322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p3: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457200" marR="0" lvl="0" indent="-228600" algn="l" rtl="0">
              <a:lnSpc>
                <a:spcPct val="90000"/>
              </a:lnSpc>
              <a:spcBef>
                <a:spcPts val="0"/>
              </a:spcBef>
              <a:spcAft>
                <a:spcPts val="0"/>
              </a:spcAft>
              <a:buClr>
                <a:schemeClr val="dk1"/>
              </a:buClr>
              <a:buSzPts val="1400"/>
              <a:buNone/>
            </a:pPr>
            <a:endParaRPr/>
          </a:p>
        </p:txBody>
      </p:sp>
    </p:spTree>
    <p:extLst>
      <p:ext uri="{BB962C8B-B14F-4D97-AF65-F5344CB8AC3E}">
        <p14:creationId xmlns:p14="http://schemas.microsoft.com/office/powerpoint/2010/main" val="2998779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4: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4" name="Google Shape;344;p4:notes"/>
          <p:cNvSpPr txBox="1">
            <a:spLocks noGrp="1"/>
          </p:cNvSpPr>
          <p:nvPr>
            <p:ph type="body" idx="1"/>
          </p:nvPr>
        </p:nvSpPr>
        <p:spPr>
          <a:xfrm>
            <a:off x="242371" y="3134805"/>
            <a:ext cx="6373258" cy="550205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a:p>
        </p:txBody>
      </p:sp>
    </p:spTree>
    <p:extLst>
      <p:ext uri="{BB962C8B-B14F-4D97-AF65-F5344CB8AC3E}">
        <p14:creationId xmlns:p14="http://schemas.microsoft.com/office/powerpoint/2010/main" val="3092119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gartner.com/technology/about/policies/usage_policy.jsp#_blank"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www.gartner.com/technology/about/ombudsman/omb_guide2.jsp" TargetMode="Externa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s://www.gartner.com/technology/about/policies/usage_policy.jsp#_blank" TargetMode="External"/><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hyperlink" Target="https://www.gartner.com/technology/about/ombudsman/omb_guide2.jsp"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PA Full">
  <p:cSld name="SPA Full">
    <p:spTree>
      <p:nvGrpSpPr>
        <p:cNvPr id="1" name="Shape 49"/>
        <p:cNvGrpSpPr/>
        <p:nvPr/>
      </p:nvGrpSpPr>
      <p:grpSpPr>
        <a:xfrm>
          <a:off x="0" y="0"/>
          <a:ext cx="0" cy="0"/>
          <a:chOff x="0" y="0"/>
          <a:chExt cx="0" cy="0"/>
        </a:xfrm>
      </p:grpSpPr>
      <p:sp>
        <p:nvSpPr>
          <p:cNvPr id="50" name="Google Shape;50;p4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7"/>
          <p:cNvSpPr txBox="1">
            <a:spLocks noGrp="1"/>
          </p:cNvSpPr>
          <p:nvPr>
            <p:ph type="body" idx="1"/>
          </p:nvPr>
        </p:nvSpPr>
        <p:spPr>
          <a:xfrm>
            <a:off x="457201" y="1527175"/>
            <a:ext cx="11276012"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b="1"/>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commendations">
  <p:cSld name="Recommendations">
    <p:spTree>
      <p:nvGrpSpPr>
        <p:cNvPr id="1" name="Shape 52"/>
        <p:cNvGrpSpPr/>
        <p:nvPr/>
      </p:nvGrpSpPr>
      <p:grpSpPr>
        <a:xfrm>
          <a:off x="0" y="0"/>
          <a:ext cx="0" cy="0"/>
          <a:chOff x="0" y="0"/>
          <a:chExt cx="0" cy="0"/>
        </a:xfrm>
      </p:grpSpPr>
      <p:sp>
        <p:nvSpPr>
          <p:cNvPr id="53" name="Google Shape;53;p48"/>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48"/>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59740" algn="l">
              <a:lnSpc>
                <a:spcPct val="90000"/>
              </a:lnSpc>
              <a:spcBef>
                <a:spcPts val="1200"/>
              </a:spcBef>
              <a:spcAft>
                <a:spcPts val="0"/>
              </a:spcAft>
              <a:buClr>
                <a:schemeClr val="lt1"/>
              </a:buClr>
              <a:buSzPts val="3640"/>
              <a:buFont typeface="Arial"/>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ction Plan">
  <p:cSld name="Action Plan">
    <p:spTree>
      <p:nvGrpSpPr>
        <p:cNvPr id="1" name="Shape 55"/>
        <p:cNvGrpSpPr/>
        <p:nvPr/>
      </p:nvGrpSpPr>
      <p:grpSpPr>
        <a:xfrm>
          <a:off x="0" y="0"/>
          <a:ext cx="0" cy="0"/>
          <a:chOff x="0" y="0"/>
          <a:chExt cx="0" cy="0"/>
        </a:xfrm>
      </p:grpSpPr>
      <p:sp>
        <p:nvSpPr>
          <p:cNvPr id="56" name="Google Shape;56;p49"/>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49"/>
          <p:cNvSpPr txBox="1">
            <a:spLocks noGrp="1"/>
          </p:cNvSpPr>
          <p:nvPr>
            <p:ph type="body" idx="1"/>
          </p:nvPr>
        </p:nvSpPr>
        <p:spPr>
          <a:xfrm>
            <a:off x="457201" y="1527175"/>
            <a:ext cx="11276012"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b="1"/>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ction Item">
  <p:cSld name="Action Item">
    <p:spTree>
      <p:nvGrpSpPr>
        <p:cNvPr id="1" name="Shape 58"/>
        <p:cNvGrpSpPr/>
        <p:nvPr/>
      </p:nvGrpSpPr>
      <p:grpSpPr>
        <a:xfrm>
          <a:off x="0" y="0"/>
          <a:ext cx="0" cy="0"/>
          <a:chOff x="0" y="0"/>
          <a:chExt cx="0" cy="0"/>
        </a:xfrm>
      </p:grpSpPr>
      <p:sp>
        <p:nvSpPr>
          <p:cNvPr id="59" name="Google Shape;59;p5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50"/>
          <p:cNvSpPr txBox="1">
            <a:spLocks noGrp="1"/>
          </p:cNvSpPr>
          <p:nvPr>
            <p:ph type="body" idx="1"/>
          </p:nvPr>
        </p:nvSpPr>
        <p:spPr>
          <a:xfrm>
            <a:off x="457200" y="1527175"/>
            <a:ext cx="11276013" cy="3251200"/>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1" name="Google Shape;61;p50"/>
          <p:cNvSpPr txBox="1">
            <a:spLocks noGrp="1"/>
          </p:cNvSpPr>
          <p:nvPr>
            <p:ph type="body" idx="2"/>
          </p:nvPr>
        </p:nvSpPr>
        <p:spPr>
          <a:xfrm>
            <a:off x="457200" y="4778375"/>
            <a:ext cx="11276013" cy="1209675"/>
          </a:xfrm>
          <a:prstGeom prst="rect">
            <a:avLst/>
          </a:prstGeom>
          <a:solidFill>
            <a:srgbClr val="009AD7"/>
          </a:solidFill>
          <a:ln>
            <a:noFill/>
          </a:ln>
        </p:spPr>
        <p:txBody>
          <a:bodyPr spcFirstLastPara="1" wrap="square" lIns="137150" tIns="91425" rIns="91425" bIns="91425" anchor="ctr" anchorCtr="0">
            <a:noAutofit/>
          </a:bodyPr>
          <a:lstStyle>
            <a:lvl1pPr marL="457200" lvl="0" indent="-228600" algn="l">
              <a:lnSpc>
                <a:spcPct val="90000"/>
              </a:lnSpc>
              <a:spcBef>
                <a:spcPts val="600"/>
              </a:spcBef>
              <a:spcAft>
                <a:spcPts val="0"/>
              </a:spcAft>
              <a:buClr>
                <a:srgbClr val="FFFFFF"/>
              </a:buClr>
              <a:buSzPts val="2800"/>
              <a:buNone/>
              <a:defRPr>
                <a:solidFill>
                  <a:srgbClr val="FFFFFF"/>
                </a:solidFill>
              </a:defRPr>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62"/>
        <p:cNvGrpSpPr/>
        <p:nvPr/>
      </p:nvGrpSpPr>
      <p:grpSpPr>
        <a:xfrm>
          <a:off x="0" y="0"/>
          <a:ext cx="0" cy="0"/>
          <a:chOff x="0" y="0"/>
          <a:chExt cx="0" cy="0"/>
        </a:xfrm>
      </p:grpSpPr>
      <p:sp>
        <p:nvSpPr>
          <p:cNvPr id="63" name="Google Shape;63;p51"/>
          <p:cNvSpPr txBox="1">
            <a:spLocks noGrp="1"/>
          </p:cNvSpPr>
          <p:nvPr>
            <p:ph type="body" idx="1"/>
          </p:nvPr>
        </p:nvSpPr>
        <p:spPr>
          <a:xfrm>
            <a:off x="4424193"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4" name="Google Shape;64;p5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51"/>
          <p:cNvSpPr txBox="1">
            <a:spLocks noGrp="1"/>
          </p:cNvSpPr>
          <p:nvPr>
            <p:ph type="body" idx="2"/>
          </p:nvPr>
        </p:nvSpPr>
        <p:spPr>
          <a:xfrm>
            <a:off x="457200"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6" name="Google Shape;66;p51"/>
          <p:cNvSpPr txBox="1">
            <a:spLocks noGrp="1"/>
          </p:cNvSpPr>
          <p:nvPr>
            <p:ph type="body" idx="3"/>
          </p:nvPr>
        </p:nvSpPr>
        <p:spPr>
          <a:xfrm>
            <a:off x="8396288"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67"/>
        <p:cNvGrpSpPr/>
        <p:nvPr/>
      </p:nvGrpSpPr>
      <p:grpSpPr>
        <a:xfrm>
          <a:off x="0" y="0"/>
          <a:ext cx="0" cy="0"/>
          <a:chOff x="0" y="0"/>
          <a:chExt cx="0" cy="0"/>
        </a:xfrm>
      </p:grpSpPr>
      <p:sp>
        <p:nvSpPr>
          <p:cNvPr id="68" name="Google Shape;68;p52"/>
          <p:cNvSpPr txBox="1">
            <a:spLocks noGrp="1"/>
          </p:cNvSpPr>
          <p:nvPr>
            <p:ph type="body" idx="1"/>
          </p:nvPr>
        </p:nvSpPr>
        <p:spPr>
          <a:xfrm>
            <a:off x="4424193" y="1527175"/>
            <a:ext cx="3336925" cy="4460875"/>
          </a:xfrm>
          <a:prstGeom prst="rect">
            <a:avLst/>
          </a:prstGeom>
          <a:solidFill>
            <a:srgbClr val="355578"/>
          </a:solidFill>
          <a:ln>
            <a:noFill/>
          </a:ln>
        </p:spPr>
        <p:txBody>
          <a:bodyPr spcFirstLastPara="1" wrap="square" lIns="182875" tIns="182875" rIns="91425" bIns="182875"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9" name="Google Shape;69;p5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52"/>
          <p:cNvSpPr txBox="1">
            <a:spLocks noGrp="1"/>
          </p:cNvSpPr>
          <p:nvPr>
            <p:ph type="body" idx="2"/>
          </p:nvPr>
        </p:nvSpPr>
        <p:spPr>
          <a:xfrm>
            <a:off x="457200" y="1527175"/>
            <a:ext cx="3336925" cy="4460875"/>
          </a:xfrm>
          <a:prstGeom prst="rect">
            <a:avLst/>
          </a:prstGeom>
          <a:solidFill>
            <a:srgbClr val="355578"/>
          </a:solidFill>
          <a:ln>
            <a:noFill/>
          </a:ln>
        </p:spPr>
        <p:txBody>
          <a:bodyPr spcFirstLastPara="1" wrap="square" lIns="182875" tIns="182875" rIns="91425" bIns="182875"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52"/>
          <p:cNvSpPr txBox="1">
            <a:spLocks noGrp="1"/>
          </p:cNvSpPr>
          <p:nvPr>
            <p:ph type="body" idx="3"/>
          </p:nvPr>
        </p:nvSpPr>
        <p:spPr>
          <a:xfrm>
            <a:off x="8396288" y="1527175"/>
            <a:ext cx="3336925" cy="4460875"/>
          </a:xfrm>
          <a:prstGeom prst="rect">
            <a:avLst/>
          </a:prstGeom>
          <a:solidFill>
            <a:srgbClr val="355578"/>
          </a:solidFill>
          <a:ln>
            <a:noFill/>
          </a:ln>
        </p:spPr>
        <p:txBody>
          <a:bodyPr spcFirstLastPara="1" wrap="square" lIns="182875" tIns="182875" rIns="91425" bIns="182875"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Center">
  <p:cSld name="Title Center">
    <p:spTree>
      <p:nvGrpSpPr>
        <p:cNvPr id="1" name="Shape 72"/>
        <p:cNvGrpSpPr/>
        <p:nvPr/>
      </p:nvGrpSpPr>
      <p:grpSpPr>
        <a:xfrm>
          <a:off x="0" y="0"/>
          <a:ext cx="0" cy="0"/>
          <a:chOff x="0" y="0"/>
          <a:chExt cx="0" cy="0"/>
        </a:xfrm>
      </p:grpSpPr>
      <p:sp>
        <p:nvSpPr>
          <p:cNvPr id="73" name="Google Shape;73;p53"/>
          <p:cNvSpPr txBox="1">
            <a:spLocks noGrp="1"/>
          </p:cNvSpPr>
          <p:nvPr>
            <p:ph type="title"/>
          </p:nvPr>
        </p:nvSpPr>
        <p:spPr>
          <a:xfrm>
            <a:off x="457200" y="2985802"/>
            <a:ext cx="11276013" cy="443198"/>
          </a:xfrm>
          <a:prstGeom prst="rect">
            <a:avLst/>
          </a:prstGeom>
          <a:noFill/>
          <a:ln>
            <a:noFill/>
          </a:ln>
        </p:spPr>
        <p:txBody>
          <a:bodyPr spcFirstLastPara="1" wrap="square" lIns="0" tIns="0" rIns="0" bIns="0" anchor="ctr" anchorCtr="0">
            <a:noAutofit/>
          </a:bodyPr>
          <a:lstStyle>
            <a:lvl1pPr lvl="0" algn="ctr">
              <a:lnSpc>
                <a:spcPct val="90000"/>
              </a:lnSpc>
              <a:spcBef>
                <a:spcPts val="1200"/>
              </a:spcBef>
              <a:spcAft>
                <a:spcPts val="0"/>
              </a:spcAft>
              <a:buClr>
                <a:schemeClr val="lt2"/>
              </a:buClr>
              <a:buSzPts val="4000"/>
              <a:buFont typeface="Arial Black"/>
              <a:buNone/>
              <a:defRPr sz="40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Top w Center Text">
  <p:cSld name="Title Top w Center Text">
    <p:spTree>
      <p:nvGrpSpPr>
        <p:cNvPr id="1" name="Shape 74"/>
        <p:cNvGrpSpPr/>
        <p:nvPr/>
      </p:nvGrpSpPr>
      <p:grpSpPr>
        <a:xfrm>
          <a:off x="0" y="0"/>
          <a:ext cx="0" cy="0"/>
          <a:chOff x="0" y="0"/>
          <a:chExt cx="0" cy="0"/>
        </a:xfrm>
      </p:grpSpPr>
      <p:sp>
        <p:nvSpPr>
          <p:cNvPr id="75" name="Google Shape;75;p5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54"/>
          <p:cNvSpPr txBox="1">
            <a:spLocks noGrp="1"/>
          </p:cNvSpPr>
          <p:nvPr>
            <p:ph type="body" idx="1"/>
          </p:nvPr>
        </p:nvSpPr>
        <p:spPr>
          <a:xfrm>
            <a:off x="457200" y="2985802"/>
            <a:ext cx="11276013" cy="443198"/>
          </a:xfrm>
          <a:prstGeom prst="rect">
            <a:avLst/>
          </a:prstGeom>
          <a:noFill/>
          <a:ln>
            <a:noFill/>
          </a:ln>
        </p:spPr>
        <p:txBody>
          <a:bodyPr spcFirstLastPara="1" wrap="square" lIns="0" tIns="0" rIns="0" bIns="0" anchor="ctr" anchorCtr="0">
            <a:noAutofit/>
          </a:bodyPr>
          <a:lstStyle>
            <a:lvl1pPr marL="457200" lvl="0" indent="-482600" algn="l">
              <a:lnSpc>
                <a:spcPct val="90000"/>
              </a:lnSpc>
              <a:spcBef>
                <a:spcPts val="1200"/>
              </a:spcBef>
              <a:spcAft>
                <a:spcPts val="0"/>
              </a:spcAft>
              <a:buClr>
                <a:schemeClr val="lt2"/>
              </a:buClr>
              <a:buSzPts val="4000"/>
              <a:buChar char="•"/>
              <a:defRPr sz="4000" b="0">
                <a:solidFill>
                  <a:schemeClr val="lt2"/>
                </a:solidFill>
                <a:latin typeface="Arial Black"/>
                <a:ea typeface="Arial Black"/>
                <a:cs typeface="Arial Black"/>
                <a:sym typeface="Arial Black"/>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77"/>
        <p:cNvGrpSpPr/>
        <p:nvPr/>
      </p:nvGrpSpPr>
      <p:grpSpPr>
        <a:xfrm>
          <a:off x="0" y="0"/>
          <a:ext cx="0" cy="0"/>
          <a:chOff x="0" y="0"/>
          <a:chExt cx="0" cy="0"/>
        </a:xfrm>
      </p:grpSpPr>
      <p:sp>
        <p:nvSpPr>
          <p:cNvPr id="78" name="Google Shape;78;p55"/>
          <p:cNvSpPr/>
          <p:nvPr/>
        </p:nvSpPr>
        <p:spPr>
          <a:xfrm>
            <a:off x="7140899" y="1354039"/>
            <a:ext cx="5051100" cy="3286926"/>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 name="Google Shape;79;p55"/>
          <p:cNvSpPr txBox="1">
            <a:spLocks noGrp="1"/>
          </p:cNvSpPr>
          <p:nvPr>
            <p:ph type="title"/>
          </p:nvPr>
        </p:nvSpPr>
        <p:spPr>
          <a:xfrm>
            <a:off x="2055247" y="1527176"/>
            <a:ext cx="4906765" cy="2937249"/>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2880"/>
              <a:buFont typeface="Noto Sans Symbols"/>
              <a:buNone/>
              <a:defRPr sz="3200" b="1">
                <a:solidFill>
                  <a:schemeClr val="lt2"/>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55"/>
          <p:cNvSpPr/>
          <p:nvPr/>
        </p:nvSpPr>
        <p:spPr>
          <a:xfrm>
            <a:off x="-2" y="1354039"/>
            <a:ext cx="1753954" cy="3286926"/>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vider_Sky">
  <p:cSld name="Divider_Sky">
    <p:spTree>
      <p:nvGrpSpPr>
        <p:cNvPr id="1" name="Shape 81"/>
        <p:cNvGrpSpPr/>
        <p:nvPr/>
      </p:nvGrpSpPr>
      <p:grpSpPr>
        <a:xfrm>
          <a:off x="0" y="0"/>
          <a:ext cx="0" cy="0"/>
          <a:chOff x="0" y="0"/>
          <a:chExt cx="0" cy="0"/>
        </a:xfrm>
      </p:grpSpPr>
      <p:sp>
        <p:nvSpPr>
          <p:cNvPr id="82" name="Google Shape;82;p56"/>
          <p:cNvSpPr/>
          <p:nvPr/>
        </p:nvSpPr>
        <p:spPr>
          <a:xfrm>
            <a:off x="7140899" y="1354039"/>
            <a:ext cx="5051100" cy="3286926"/>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 name="Google Shape;83;p56"/>
          <p:cNvSpPr/>
          <p:nvPr/>
        </p:nvSpPr>
        <p:spPr>
          <a:xfrm>
            <a:off x="-2" y="1354039"/>
            <a:ext cx="1753954" cy="3286926"/>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 name="Google Shape;84;p56"/>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Key Issues - Grey">
  <p:cSld name="Key Issues - Grey">
    <p:spTree>
      <p:nvGrpSpPr>
        <p:cNvPr id="1" name="Shape 17"/>
        <p:cNvGrpSpPr/>
        <p:nvPr/>
      </p:nvGrpSpPr>
      <p:grpSpPr>
        <a:xfrm>
          <a:off x="0" y="0"/>
          <a:ext cx="0" cy="0"/>
          <a:chOff x="0" y="0"/>
          <a:chExt cx="0" cy="0"/>
        </a:xfrm>
      </p:grpSpPr>
      <p:sp>
        <p:nvSpPr>
          <p:cNvPr id="18" name="Google Shape;18;p9"/>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9"/>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rgbClr val="BDBDBD"/>
              </a:buClr>
              <a:buSzPts val="2800"/>
              <a:buChar char="•"/>
              <a:defRPr>
                <a:solidFill>
                  <a:srgbClr val="BDBDBD"/>
                </a:solidFill>
              </a:defRPr>
            </a:lvl1pPr>
            <a:lvl2pPr marL="914400" lvl="1" indent="-365760" algn="l">
              <a:lnSpc>
                <a:spcPct val="90000"/>
              </a:lnSpc>
              <a:spcBef>
                <a:spcPts val="1200"/>
              </a:spcBef>
              <a:spcAft>
                <a:spcPts val="0"/>
              </a:spcAft>
              <a:buClr>
                <a:srgbClr val="BDBDBD"/>
              </a:buClr>
              <a:buSzPts val="2160"/>
              <a:buChar char="–"/>
              <a:defRPr>
                <a:solidFill>
                  <a:srgbClr val="BDBDBD"/>
                </a:solidFill>
              </a:defRPr>
            </a:lvl2pPr>
            <a:lvl3pPr marL="1371600" lvl="2" indent="-381000" algn="l">
              <a:lnSpc>
                <a:spcPct val="90000"/>
              </a:lnSpc>
              <a:spcBef>
                <a:spcPts val="1200"/>
              </a:spcBef>
              <a:spcAft>
                <a:spcPts val="0"/>
              </a:spcAft>
              <a:buClr>
                <a:srgbClr val="BDBDBD"/>
              </a:buClr>
              <a:buSzPts val="2400"/>
              <a:buChar char="•"/>
              <a:defRPr>
                <a:solidFill>
                  <a:srgbClr val="BDBDBD"/>
                </a:solidFill>
              </a:defRPr>
            </a:lvl3pPr>
            <a:lvl4pPr marL="1828800" lvl="3" indent="-365760" algn="l">
              <a:lnSpc>
                <a:spcPct val="90000"/>
              </a:lnSpc>
              <a:spcBef>
                <a:spcPts val="1200"/>
              </a:spcBef>
              <a:spcAft>
                <a:spcPts val="0"/>
              </a:spcAft>
              <a:buClr>
                <a:srgbClr val="BDBDBD"/>
              </a:buClr>
              <a:buSzPts val="2160"/>
              <a:buChar char="–"/>
              <a:defRPr>
                <a:solidFill>
                  <a:srgbClr val="BDBDBD"/>
                </a:solidFill>
              </a:defRPr>
            </a:lvl4pPr>
            <a:lvl5pPr marL="2286000" lvl="4" indent="-381000" algn="l">
              <a:lnSpc>
                <a:spcPct val="90000"/>
              </a:lnSpc>
              <a:spcBef>
                <a:spcPts val="1200"/>
              </a:spcBef>
              <a:spcAft>
                <a:spcPts val="0"/>
              </a:spcAft>
              <a:buClr>
                <a:srgbClr val="BDBDBD"/>
              </a:buClr>
              <a:buSzPts val="2400"/>
              <a:buChar char="•"/>
              <a:defRPr>
                <a:solidFill>
                  <a:srgbClr val="BDBDBD"/>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vider_Tangerine">
  <p:cSld name="Divider_Tangerine">
    <p:spTree>
      <p:nvGrpSpPr>
        <p:cNvPr id="1" name="Shape 85"/>
        <p:cNvGrpSpPr/>
        <p:nvPr/>
      </p:nvGrpSpPr>
      <p:grpSpPr>
        <a:xfrm>
          <a:off x="0" y="0"/>
          <a:ext cx="0" cy="0"/>
          <a:chOff x="0" y="0"/>
          <a:chExt cx="0" cy="0"/>
        </a:xfrm>
      </p:grpSpPr>
      <p:sp>
        <p:nvSpPr>
          <p:cNvPr id="86" name="Google Shape;86;p57"/>
          <p:cNvSpPr/>
          <p:nvPr/>
        </p:nvSpPr>
        <p:spPr>
          <a:xfrm>
            <a:off x="7140899" y="1354039"/>
            <a:ext cx="5051100" cy="3286926"/>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 name="Google Shape;87;p57"/>
          <p:cNvSpPr/>
          <p:nvPr/>
        </p:nvSpPr>
        <p:spPr>
          <a:xfrm>
            <a:off x="-2" y="1354039"/>
            <a:ext cx="1753954" cy="3286926"/>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 name="Google Shape;88;p57"/>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ivider_Rose">
  <p:cSld name="Divider_Rose">
    <p:spTree>
      <p:nvGrpSpPr>
        <p:cNvPr id="1" name="Shape 89"/>
        <p:cNvGrpSpPr/>
        <p:nvPr/>
      </p:nvGrpSpPr>
      <p:grpSpPr>
        <a:xfrm>
          <a:off x="0" y="0"/>
          <a:ext cx="0" cy="0"/>
          <a:chOff x="0" y="0"/>
          <a:chExt cx="0" cy="0"/>
        </a:xfrm>
      </p:grpSpPr>
      <p:sp>
        <p:nvSpPr>
          <p:cNvPr id="90" name="Google Shape;90;p58"/>
          <p:cNvSpPr/>
          <p:nvPr/>
        </p:nvSpPr>
        <p:spPr>
          <a:xfrm>
            <a:off x="7140899" y="1354039"/>
            <a:ext cx="5051100" cy="3286926"/>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 name="Google Shape;91;p58"/>
          <p:cNvSpPr/>
          <p:nvPr/>
        </p:nvSpPr>
        <p:spPr>
          <a:xfrm>
            <a:off x="-2" y="1354039"/>
            <a:ext cx="1753954" cy="3286926"/>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 name="Google Shape;92;p58"/>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vider_Surf">
  <p:cSld name="Divider_Surf">
    <p:spTree>
      <p:nvGrpSpPr>
        <p:cNvPr id="1" name="Shape 93"/>
        <p:cNvGrpSpPr/>
        <p:nvPr/>
      </p:nvGrpSpPr>
      <p:grpSpPr>
        <a:xfrm>
          <a:off x="0" y="0"/>
          <a:ext cx="0" cy="0"/>
          <a:chOff x="0" y="0"/>
          <a:chExt cx="0" cy="0"/>
        </a:xfrm>
      </p:grpSpPr>
      <p:sp>
        <p:nvSpPr>
          <p:cNvPr id="94" name="Google Shape;94;p59"/>
          <p:cNvSpPr/>
          <p:nvPr/>
        </p:nvSpPr>
        <p:spPr>
          <a:xfrm>
            <a:off x="7140899" y="1354039"/>
            <a:ext cx="5051100" cy="3286926"/>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 name="Google Shape;95;p59"/>
          <p:cNvSpPr/>
          <p:nvPr/>
        </p:nvSpPr>
        <p:spPr>
          <a:xfrm>
            <a:off x="-2" y="1354039"/>
            <a:ext cx="1753954" cy="3286926"/>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 name="Google Shape;96;p59"/>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97"/>
        <p:cNvGrpSpPr/>
        <p:nvPr/>
      </p:nvGrpSpPr>
      <p:grpSpPr>
        <a:xfrm>
          <a:off x="0" y="0"/>
          <a:ext cx="0" cy="0"/>
          <a:chOff x="0" y="0"/>
          <a:chExt cx="0" cy="0"/>
        </a:xfrm>
      </p:grpSpPr>
      <p:sp>
        <p:nvSpPr>
          <p:cNvPr id="98" name="Google Shape;98;p60"/>
          <p:cNvSpPr txBox="1">
            <a:spLocks noGrp="1"/>
          </p:cNvSpPr>
          <p:nvPr>
            <p:ph type="title"/>
          </p:nvPr>
        </p:nvSpPr>
        <p:spPr>
          <a:xfrm>
            <a:off x="457200" y="1009268"/>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60"/>
          <p:cNvSpPr txBox="1">
            <a:spLocks noGrp="1"/>
          </p:cNvSpPr>
          <p:nvPr>
            <p:ph type="body" idx="1"/>
          </p:nvPr>
        </p:nvSpPr>
        <p:spPr>
          <a:xfrm>
            <a:off x="457200"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400"/>
              <a:buNone/>
              <a:defRPr sz="1400"/>
            </a:lvl1pPr>
            <a:lvl2pPr marL="914400" lvl="1" indent="-228600" algn="l">
              <a:lnSpc>
                <a:spcPct val="90000"/>
              </a:lnSpc>
              <a:spcBef>
                <a:spcPts val="1200"/>
              </a:spcBef>
              <a:spcAft>
                <a:spcPts val="0"/>
              </a:spcAft>
              <a:buClr>
                <a:schemeClr val="lt1"/>
              </a:buClr>
              <a:buSzPts val="1260"/>
              <a:buNone/>
              <a:defRPr sz="1400"/>
            </a:lvl2pPr>
            <a:lvl3pPr marL="1371600" lvl="2" indent="-228600" algn="l">
              <a:lnSpc>
                <a:spcPct val="90000"/>
              </a:lnSpc>
              <a:spcBef>
                <a:spcPts val="1200"/>
              </a:spcBef>
              <a:spcAft>
                <a:spcPts val="0"/>
              </a:spcAft>
              <a:buClr>
                <a:schemeClr val="lt1"/>
              </a:buClr>
              <a:buSzPts val="1400"/>
              <a:buNone/>
              <a:defRPr sz="1400"/>
            </a:lvl3pPr>
            <a:lvl4pPr marL="1828800" lvl="3" indent="-228600" algn="l">
              <a:lnSpc>
                <a:spcPct val="90000"/>
              </a:lnSpc>
              <a:spcBef>
                <a:spcPts val="1200"/>
              </a:spcBef>
              <a:spcAft>
                <a:spcPts val="0"/>
              </a:spcAft>
              <a:buClr>
                <a:schemeClr val="lt1"/>
              </a:buClr>
              <a:buSzPts val="1260"/>
              <a:buNone/>
              <a:defRPr sz="1400"/>
            </a:lvl4pPr>
            <a:lvl5pPr marL="2286000" lvl="4" indent="-228600" algn="l">
              <a:lnSpc>
                <a:spcPct val="90000"/>
              </a:lnSpc>
              <a:spcBef>
                <a:spcPts val="1200"/>
              </a:spcBef>
              <a:spcAft>
                <a:spcPts val="0"/>
              </a:spcAft>
              <a:buClr>
                <a:schemeClr val="lt1"/>
              </a:buClr>
              <a:buSzPts val="1400"/>
              <a:buNone/>
              <a:defRPr sz="14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_large">
  <p:cSld name="Quote_large">
    <p:spTree>
      <p:nvGrpSpPr>
        <p:cNvPr id="1" name="Shape 100"/>
        <p:cNvGrpSpPr/>
        <p:nvPr/>
      </p:nvGrpSpPr>
      <p:grpSpPr>
        <a:xfrm>
          <a:off x="0" y="0"/>
          <a:ext cx="0" cy="0"/>
          <a:chOff x="0" y="0"/>
          <a:chExt cx="0" cy="0"/>
        </a:xfrm>
      </p:grpSpPr>
      <p:sp>
        <p:nvSpPr>
          <p:cNvPr id="101" name="Google Shape;101;p61"/>
          <p:cNvSpPr txBox="1">
            <a:spLocks noGrp="1"/>
          </p:cNvSpPr>
          <p:nvPr>
            <p:ph type="title"/>
          </p:nvPr>
        </p:nvSpPr>
        <p:spPr>
          <a:xfrm>
            <a:off x="457199" y="1009268"/>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61"/>
          <p:cNvSpPr txBox="1">
            <a:spLocks noGrp="1"/>
          </p:cNvSpPr>
          <p:nvPr>
            <p:ph type="body" idx="1"/>
          </p:nvPr>
        </p:nvSpPr>
        <p:spPr>
          <a:xfrm>
            <a:off x="457199"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400"/>
              <a:buNone/>
              <a:defRPr sz="1400"/>
            </a:lvl1pPr>
            <a:lvl2pPr marL="914400" lvl="1" indent="-228600" algn="l">
              <a:lnSpc>
                <a:spcPct val="90000"/>
              </a:lnSpc>
              <a:spcBef>
                <a:spcPts val="1200"/>
              </a:spcBef>
              <a:spcAft>
                <a:spcPts val="0"/>
              </a:spcAft>
              <a:buClr>
                <a:schemeClr val="lt1"/>
              </a:buClr>
              <a:buSzPts val="1260"/>
              <a:buNone/>
              <a:defRPr sz="1400"/>
            </a:lvl2pPr>
            <a:lvl3pPr marL="1371600" lvl="2" indent="-228600" algn="l">
              <a:lnSpc>
                <a:spcPct val="90000"/>
              </a:lnSpc>
              <a:spcBef>
                <a:spcPts val="1200"/>
              </a:spcBef>
              <a:spcAft>
                <a:spcPts val="0"/>
              </a:spcAft>
              <a:buClr>
                <a:schemeClr val="lt1"/>
              </a:buClr>
              <a:buSzPts val="1400"/>
              <a:buNone/>
              <a:defRPr sz="1400"/>
            </a:lvl3pPr>
            <a:lvl4pPr marL="1828800" lvl="3" indent="-228600" algn="l">
              <a:lnSpc>
                <a:spcPct val="90000"/>
              </a:lnSpc>
              <a:spcBef>
                <a:spcPts val="1200"/>
              </a:spcBef>
              <a:spcAft>
                <a:spcPts val="0"/>
              </a:spcAft>
              <a:buClr>
                <a:schemeClr val="lt1"/>
              </a:buClr>
              <a:buSzPts val="1260"/>
              <a:buNone/>
              <a:defRPr sz="1400"/>
            </a:lvl4pPr>
            <a:lvl5pPr marL="2286000" lvl="4" indent="-228600" algn="l">
              <a:lnSpc>
                <a:spcPct val="90000"/>
              </a:lnSpc>
              <a:spcBef>
                <a:spcPts val="1200"/>
              </a:spcBef>
              <a:spcAft>
                <a:spcPts val="0"/>
              </a:spcAft>
              <a:buClr>
                <a:schemeClr val="lt1"/>
              </a:buClr>
              <a:buSzPts val="1400"/>
              <a:buNone/>
              <a:defRPr sz="14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A_Quote_Sky">
  <p:cSld name="A_Quote_Sky">
    <p:spTree>
      <p:nvGrpSpPr>
        <p:cNvPr id="1" name="Shape 103"/>
        <p:cNvGrpSpPr/>
        <p:nvPr/>
      </p:nvGrpSpPr>
      <p:grpSpPr>
        <a:xfrm>
          <a:off x="0" y="0"/>
          <a:ext cx="0" cy="0"/>
          <a:chOff x="0" y="0"/>
          <a:chExt cx="0" cy="0"/>
        </a:xfrm>
      </p:grpSpPr>
      <p:sp>
        <p:nvSpPr>
          <p:cNvPr id="104" name="Google Shape;104;p62"/>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62"/>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600"/>
              <a:buNone/>
              <a:defRPr sz="1600"/>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6" name="Google Shape;106;p62"/>
          <p:cNvSpPr/>
          <p:nvPr/>
        </p:nvSpPr>
        <p:spPr>
          <a:xfrm>
            <a:off x="-1" y="1343025"/>
            <a:ext cx="507359" cy="417195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 name="Google Shape;107;p62"/>
          <p:cNvSpPr/>
          <p:nvPr/>
        </p:nvSpPr>
        <p:spPr>
          <a:xfrm>
            <a:off x="11684641" y="1343025"/>
            <a:ext cx="507359" cy="417195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A_Quote_Lemon">
  <p:cSld name="A_Quote_Lemon">
    <p:spTree>
      <p:nvGrpSpPr>
        <p:cNvPr id="1" name="Shape 108"/>
        <p:cNvGrpSpPr/>
        <p:nvPr/>
      </p:nvGrpSpPr>
      <p:grpSpPr>
        <a:xfrm>
          <a:off x="0" y="0"/>
          <a:ext cx="0" cy="0"/>
          <a:chOff x="0" y="0"/>
          <a:chExt cx="0" cy="0"/>
        </a:xfrm>
      </p:grpSpPr>
      <p:sp>
        <p:nvSpPr>
          <p:cNvPr id="109" name="Google Shape;109;p63"/>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63"/>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600"/>
              <a:buNone/>
              <a:defRPr sz="1600"/>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1" name="Google Shape;111;p63"/>
          <p:cNvSpPr/>
          <p:nvPr/>
        </p:nvSpPr>
        <p:spPr>
          <a:xfrm>
            <a:off x="-1" y="1343025"/>
            <a:ext cx="507359" cy="4171950"/>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 name="Google Shape;112;p63"/>
          <p:cNvSpPr/>
          <p:nvPr/>
        </p:nvSpPr>
        <p:spPr>
          <a:xfrm>
            <a:off x="11684641" y="1343025"/>
            <a:ext cx="507359" cy="4171950"/>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A_Quote_Tangerine">
  <p:cSld name="A_Quote_Tangerine">
    <p:spTree>
      <p:nvGrpSpPr>
        <p:cNvPr id="1" name="Shape 113"/>
        <p:cNvGrpSpPr/>
        <p:nvPr/>
      </p:nvGrpSpPr>
      <p:grpSpPr>
        <a:xfrm>
          <a:off x="0" y="0"/>
          <a:ext cx="0" cy="0"/>
          <a:chOff x="0" y="0"/>
          <a:chExt cx="0" cy="0"/>
        </a:xfrm>
      </p:grpSpPr>
      <p:sp>
        <p:nvSpPr>
          <p:cNvPr id="114" name="Google Shape;114;p64"/>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64"/>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600"/>
              <a:buNone/>
              <a:defRPr sz="1600"/>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6" name="Google Shape;116;p64"/>
          <p:cNvSpPr/>
          <p:nvPr/>
        </p:nvSpPr>
        <p:spPr>
          <a:xfrm>
            <a:off x="-1" y="1343025"/>
            <a:ext cx="507359" cy="417195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 name="Google Shape;117;p64"/>
          <p:cNvSpPr/>
          <p:nvPr/>
        </p:nvSpPr>
        <p:spPr>
          <a:xfrm>
            <a:off x="11684641" y="1343025"/>
            <a:ext cx="507359" cy="417195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A_Quote_Rose">
  <p:cSld name="A_Quote_Rose">
    <p:spTree>
      <p:nvGrpSpPr>
        <p:cNvPr id="1" name="Shape 118"/>
        <p:cNvGrpSpPr/>
        <p:nvPr/>
      </p:nvGrpSpPr>
      <p:grpSpPr>
        <a:xfrm>
          <a:off x="0" y="0"/>
          <a:ext cx="0" cy="0"/>
          <a:chOff x="0" y="0"/>
          <a:chExt cx="0" cy="0"/>
        </a:xfrm>
      </p:grpSpPr>
      <p:sp>
        <p:nvSpPr>
          <p:cNvPr id="119" name="Google Shape;119;p65"/>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65"/>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600"/>
              <a:buNone/>
              <a:defRPr sz="1600"/>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1" name="Google Shape;121;p65"/>
          <p:cNvSpPr/>
          <p:nvPr/>
        </p:nvSpPr>
        <p:spPr>
          <a:xfrm>
            <a:off x="-1" y="1343025"/>
            <a:ext cx="507359" cy="4171950"/>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 name="Google Shape;122;p65"/>
          <p:cNvSpPr/>
          <p:nvPr/>
        </p:nvSpPr>
        <p:spPr>
          <a:xfrm>
            <a:off x="11684641" y="1343025"/>
            <a:ext cx="507359" cy="4171950"/>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A_Quote_Surf">
  <p:cSld name="A_Quote_Surf">
    <p:spTree>
      <p:nvGrpSpPr>
        <p:cNvPr id="1" name="Shape 123"/>
        <p:cNvGrpSpPr/>
        <p:nvPr/>
      </p:nvGrpSpPr>
      <p:grpSpPr>
        <a:xfrm>
          <a:off x="0" y="0"/>
          <a:ext cx="0" cy="0"/>
          <a:chOff x="0" y="0"/>
          <a:chExt cx="0" cy="0"/>
        </a:xfrm>
      </p:grpSpPr>
      <p:sp>
        <p:nvSpPr>
          <p:cNvPr id="124" name="Google Shape;124;p66"/>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66"/>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600"/>
              <a:buNone/>
              <a:defRPr sz="1600"/>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66"/>
          <p:cNvSpPr/>
          <p:nvPr/>
        </p:nvSpPr>
        <p:spPr>
          <a:xfrm>
            <a:off x="-1" y="1343025"/>
            <a:ext cx="507359" cy="4171950"/>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7" name="Google Shape;127;p66"/>
          <p:cNvSpPr/>
          <p:nvPr/>
        </p:nvSpPr>
        <p:spPr>
          <a:xfrm>
            <a:off x="11684641" y="1343025"/>
            <a:ext cx="507359" cy="4171950"/>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ummitCode_Title Slide">
  <p:cSld name="SummitCode_Title Slide">
    <p:spTree>
      <p:nvGrpSpPr>
        <p:cNvPr id="1" name="Shape 20"/>
        <p:cNvGrpSpPr/>
        <p:nvPr/>
      </p:nvGrpSpPr>
      <p:grpSpPr>
        <a:xfrm>
          <a:off x="0" y="0"/>
          <a:ext cx="0" cy="0"/>
          <a:chOff x="0" y="0"/>
          <a:chExt cx="0" cy="0"/>
        </a:xfrm>
      </p:grpSpPr>
      <p:pic>
        <p:nvPicPr>
          <p:cNvPr id="21" name="Google Shape;21;p40"/>
          <p:cNvPicPr preferRelativeResize="0"/>
          <p:nvPr/>
        </p:nvPicPr>
        <p:blipFill rotWithShape="1">
          <a:blip r:embed="rId2">
            <a:alphaModFix/>
          </a:blip>
          <a:srcRect/>
          <a:stretch/>
        </p:blipFill>
        <p:spPr>
          <a:xfrm>
            <a:off x="9688259" y="5975537"/>
            <a:ext cx="2053216" cy="468817"/>
          </a:xfrm>
          <a:prstGeom prst="rect">
            <a:avLst/>
          </a:prstGeom>
          <a:noFill/>
          <a:ln>
            <a:noFill/>
          </a:ln>
        </p:spPr>
      </p:pic>
      <p:sp>
        <p:nvSpPr>
          <p:cNvPr id="22" name="Google Shape;22;p40"/>
          <p:cNvSpPr txBox="1">
            <a:spLocks noGrp="1"/>
          </p:cNvSpPr>
          <p:nvPr>
            <p:ph type="subTitle" idx="1"/>
          </p:nvPr>
        </p:nvSpPr>
        <p:spPr>
          <a:xfrm>
            <a:off x="987463" y="4187546"/>
            <a:ext cx="7228206" cy="276999"/>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FFFF"/>
              </a:buClr>
              <a:buSzPts val="1800"/>
              <a:buFont typeface="Times"/>
              <a:buNone/>
              <a:defRPr sz="1800">
                <a:solidFill>
                  <a:srgbClr val="FFFFFF"/>
                </a:solidFill>
                <a:latin typeface="Arial"/>
                <a:ea typeface="Arial"/>
                <a:cs typeface="Arial"/>
                <a:sym typeface="Arial"/>
              </a:defRPr>
            </a:lvl1pPr>
            <a:lvl2pPr lvl="1" algn="l">
              <a:lnSpc>
                <a:spcPct val="90000"/>
              </a:lnSpc>
              <a:spcBef>
                <a:spcPts val="1200"/>
              </a:spcBef>
              <a:spcAft>
                <a:spcPts val="0"/>
              </a:spcAft>
              <a:buClr>
                <a:schemeClr val="lt1"/>
              </a:buClr>
              <a:buSzPts val="1620"/>
              <a:buChar char="–"/>
              <a:defRPr/>
            </a:lvl2pPr>
            <a:lvl3pPr lvl="2" algn="l">
              <a:lnSpc>
                <a:spcPct val="90000"/>
              </a:lnSpc>
              <a:spcBef>
                <a:spcPts val="1200"/>
              </a:spcBef>
              <a:spcAft>
                <a:spcPts val="0"/>
              </a:spcAft>
              <a:buClr>
                <a:schemeClr val="lt1"/>
              </a:buClr>
              <a:buSzPts val="1800"/>
              <a:buChar char="•"/>
              <a:defRPr/>
            </a:lvl3pPr>
            <a:lvl4pPr lvl="3" algn="l">
              <a:lnSpc>
                <a:spcPct val="90000"/>
              </a:lnSpc>
              <a:spcBef>
                <a:spcPts val="1200"/>
              </a:spcBef>
              <a:spcAft>
                <a:spcPts val="0"/>
              </a:spcAft>
              <a:buClr>
                <a:schemeClr val="lt1"/>
              </a:buClr>
              <a:buSzPts val="1620"/>
              <a:buChar char="–"/>
              <a:defRPr/>
            </a:lvl4pPr>
            <a:lvl5pPr lvl="4" algn="l">
              <a:lnSpc>
                <a:spcPct val="90000"/>
              </a:lnSpc>
              <a:spcBef>
                <a:spcPts val="1200"/>
              </a:spcBef>
              <a:spcAft>
                <a:spcPts val="0"/>
              </a:spcAft>
              <a:buClr>
                <a:schemeClr val="lt1"/>
              </a:buClr>
              <a:buSzPts val="1800"/>
              <a:buChar char="•"/>
              <a:defRPr/>
            </a:lvl5pPr>
            <a:lvl6pPr lvl="5" algn="l">
              <a:lnSpc>
                <a:spcPct val="90000"/>
              </a:lnSpc>
              <a:spcBef>
                <a:spcPts val="5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
        <p:nvSpPr>
          <p:cNvPr id="23" name="Google Shape;23;p40"/>
          <p:cNvSpPr txBox="1">
            <a:spLocks noGrp="1"/>
          </p:cNvSpPr>
          <p:nvPr>
            <p:ph type="ctrTitle"/>
          </p:nvPr>
        </p:nvSpPr>
        <p:spPr>
          <a:xfrm>
            <a:off x="987463" y="2070748"/>
            <a:ext cx="7228205" cy="1994392"/>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rgbClr val="FFFFFF"/>
              </a:buClr>
              <a:buSzPts val="3600"/>
              <a:buFont typeface="Arial Black"/>
              <a:buNone/>
              <a:defRPr sz="3600" b="0">
                <a:solidFill>
                  <a:srgbClr val="FFFFFF"/>
                </a:solidFill>
                <a:latin typeface="Arial Black"/>
                <a:ea typeface="Arial Black"/>
                <a:cs typeface="Arial Black"/>
                <a:sym typeface="Arial Black"/>
              </a:defRPr>
            </a:lvl1pPr>
            <a:lvl2pPr lvl="1">
              <a:spcBef>
                <a:spcPts val="3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0"/>
          <p:cNvSpPr txBox="1">
            <a:spLocks noGrp="1"/>
          </p:cNvSpPr>
          <p:nvPr>
            <p:ph type="body" idx="2"/>
          </p:nvPr>
        </p:nvSpPr>
        <p:spPr>
          <a:xfrm>
            <a:off x="460256" y="348321"/>
            <a:ext cx="9172870" cy="2769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FFFFFF"/>
              </a:buClr>
              <a:buSzPts val="2000"/>
              <a:buFont typeface="Arial"/>
              <a:buNone/>
              <a:defRPr sz="2000" b="1">
                <a:solidFill>
                  <a:srgbClr val="FFFFFF"/>
                </a:solidFill>
                <a:latin typeface="Arial"/>
                <a:ea typeface="Arial"/>
                <a:cs typeface="Arial"/>
                <a:sym typeface="Arial"/>
              </a:defRPr>
            </a:lvl1pPr>
            <a:lvl2pPr marL="914400" lvl="1" indent="-228600" algn="l">
              <a:lnSpc>
                <a:spcPct val="90000"/>
              </a:lnSpc>
              <a:spcBef>
                <a:spcPts val="600"/>
              </a:spcBef>
              <a:spcAft>
                <a:spcPts val="0"/>
              </a:spcAft>
              <a:buClr>
                <a:schemeClr val="lt1"/>
              </a:buClr>
              <a:buSzPts val="1080"/>
              <a:buFont typeface="Arial"/>
              <a:buNone/>
              <a:defRPr sz="1200" b="1">
                <a:solidFill>
                  <a:schemeClr val="lt1"/>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16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5" name="Google Shape;25;p40"/>
          <p:cNvSpPr txBox="1">
            <a:spLocks noGrp="1"/>
          </p:cNvSpPr>
          <p:nvPr>
            <p:ph type="body" idx="3"/>
          </p:nvPr>
        </p:nvSpPr>
        <p:spPr>
          <a:xfrm>
            <a:off x="460255" y="686571"/>
            <a:ext cx="9172871" cy="1661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BDBDBD"/>
              </a:buClr>
              <a:buSzPts val="1200"/>
              <a:buFont typeface="Arial Black"/>
              <a:buNone/>
              <a:defRPr sz="1200" b="1">
                <a:solidFill>
                  <a:srgbClr val="BDBDBD"/>
                </a:solidFill>
                <a:latin typeface="Arial Black"/>
                <a:ea typeface="Arial Black"/>
                <a:cs typeface="Arial Black"/>
                <a:sym typeface="Arial Black"/>
              </a:defRPr>
            </a:lvl1pPr>
            <a:lvl2pPr marL="914400" lvl="1" indent="-228600" algn="l">
              <a:lnSpc>
                <a:spcPct val="90000"/>
              </a:lnSpc>
              <a:spcBef>
                <a:spcPts val="600"/>
              </a:spcBef>
              <a:spcAft>
                <a:spcPts val="0"/>
              </a:spcAft>
              <a:buClr>
                <a:srgbClr val="B2B2B2"/>
              </a:buClr>
              <a:buSzPts val="1080"/>
              <a:buFont typeface="Arial"/>
              <a:buNone/>
              <a:defRPr sz="1200" b="1">
                <a:solidFill>
                  <a:srgbClr val="B2B2B2"/>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16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6" name="Google Shape;26;p40"/>
          <p:cNvSpPr/>
          <p:nvPr/>
        </p:nvSpPr>
        <p:spPr>
          <a:xfrm>
            <a:off x="8535556" y="1620027"/>
            <a:ext cx="160433" cy="329184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7" name="Google Shape;27;p40"/>
          <p:cNvSpPr/>
          <p:nvPr/>
        </p:nvSpPr>
        <p:spPr>
          <a:xfrm>
            <a:off x="460256" y="1620027"/>
            <a:ext cx="160433" cy="329184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8" name="Google Shape;28;p40"/>
          <p:cNvSpPr txBox="1"/>
          <p:nvPr/>
        </p:nvSpPr>
        <p:spPr>
          <a:xfrm>
            <a:off x="460256" y="5820382"/>
            <a:ext cx="7755412" cy="64633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700" b="0" i="0" u="none" strike="noStrike" cap="none">
                <a:solidFill>
                  <a:srgbClr val="BDBDBD"/>
                </a:solidFill>
                <a:latin typeface="Arial"/>
                <a:ea typeface="Arial"/>
                <a:cs typeface="Arial"/>
                <a:sym typeface="Arial"/>
              </a:rPr>
              <a:t>© 2022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sz="700" b="0" i="0" u="sng" strike="noStrike" cap="none">
                <a:solidFill>
                  <a:srgbClr val="BDBDBD"/>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Gartner’s Usage Policy</a:t>
            </a:r>
            <a:r>
              <a:rPr lang="en-US" sz="700" b="0" i="0" u="none" strike="noStrike" cap="none">
                <a:solidFill>
                  <a:srgbClr val="BDBDBD"/>
                </a:solidFill>
                <a:latin typeface="Arial"/>
                <a:ea typeface="Arial"/>
                <a:cs typeface="Arial"/>
                <a:sym typeface="Arial"/>
              </a:rPr>
              <a:t>. Gartner prides itself on its reputation for independence and objectivity. Its research is produced independently by its research organization without input or influence from any third party. For further information, see "</a:t>
            </a:r>
            <a:r>
              <a:rPr lang="en-US" sz="700" b="0" i="0" u="sng" strike="noStrike" cap="none">
                <a:solidFill>
                  <a:srgbClr val="BDBDBD"/>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Guiding Principles on Independence and Objectivity</a:t>
            </a:r>
            <a:r>
              <a:rPr lang="en-US" sz="700" b="0" i="0" u="none" strike="noStrike" cap="none">
                <a:solidFill>
                  <a:srgbClr val="BDBDBD"/>
                </a:solidFill>
                <a:latin typeface="Arial"/>
                <a:ea typeface="Arial"/>
                <a:cs typeface="Arial"/>
                <a:sym typeface="Arial"/>
              </a:rPr>
              <a:t>."</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Key Issue - Takeaway1">
  <p:cSld name="Key Issue - Takeaway1">
    <p:spTree>
      <p:nvGrpSpPr>
        <p:cNvPr id="1" name="Shape 128"/>
        <p:cNvGrpSpPr/>
        <p:nvPr/>
      </p:nvGrpSpPr>
      <p:grpSpPr>
        <a:xfrm>
          <a:off x="0" y="0"/>
          <a:ext cx="0" cy="0"/>
          <a:chOff x="0" y="0"/>
          <a:chExt cx="0" cy="0"/>
        </a:xfrm>
      </p:grpSpPr>
      <p:sp>
        <p:nvSpPr>
          <p:cNvPr id="129" name="Google Shape;129;p67"/>
          <p:cNvSpPr txBox="1"/>
          <p:nvPr/>
        </p:nvSpPr>
        <p:spPr>
          <a:xfrm>
            <a:off x="1066135" y="1999536"/>
            <a:ext cx="9373265" cy="646331"/>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3600" b="0" i="0" u="none" strike="noStrike" cap="none">
                <a:solidFill>
                  <a:srgbClr val="FF540A"/>
                </a:solidFill>
                <a:latin typeface="Arial Black"/>
                <a:ea typeface="Arial Black"/>
                <a:cs typeface="Arial Black"/>
                <a:sym typeface="Arial Black"/>
              </a:rPr>
              <a:t>Key Issue Take-Away:</a:t>
            </a:r>
            <a:endParaRPr/>
          </a:p>
        </p:txBody>
      </p:sp>
      <p:sp>
        <p:nvSpPr>
          <p:cNvPr id="130" name="Google Shape;130;p67"/>
          <p:cNvSpPr txBox="1">
            <a:spLocks noGrp="1"/>
          </p:cNvSpPr>
          <p:nvPr>
            <p:ph type="body" idx="1"/>
          </p:nvPr>
        </p:nvSpPr>
        <p:spPr>
          <a:xfrm>
            <a:off x="1061884" y="2664747"/>
            <a:ext cx="9377516" cy="192722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3600"/>
              <a:buNone/>
              <a:defRPr sz="3600"/>
            </a:lvl1pPr>
            <a:lvl2pPr marL="914400" lvl="1" indent="-228600" algn="l">
              <a:lnSpc>
                <a:spcPct val="90000"/>
              </a:lnSpc>
              <a:spcBef>
                <a:spcPts val="1200"/>
              </a:spcBef>
              <a:spcAft>
                <a:spcPts val="0"/>
              </a:spcAft>
              <a:buClr>
                <a:schemeClr val="lt1"/>
              </a:buClr>
              <a:buSzPts val="2880"/>
              <a:buNone/>
              <a:defRPr sz="3200"/>
            </a:lvl2pPr>
            <a:lvl3pPr marL="1371600" lvl="2" indent="-228600" algn="l">
              <a:lnSpc>
                <a:spcPct val="90000"/>
              </a:lnSpc>
              <a:spcBef>
                <a:spcPts val="1200"/>
              </a:spcBef>
              <a:spcAft>
                <a:spcPts val="0"/>
              </a:spcAft>
              <a:buClr>
                <a:schemeClr val="lt1"/>
              </a:buClr>
              <a:buSzPts val="3200"/>
              <a:buNone/>
              <a:defRPr sz="3200"/>
            </a:lvl3pPr>
            <a:lvl4pPr marL="1828800" lvl="3" indent="-228600" algn="l">
              <a:lnSpc>
                <a:spcPct val="90000"/>
              </a:lnSpc>
              <a:spcBef>
                <a:spcPts val="1200"/>
              </a:spcBef>
              <a:spcAft>
                <a:spcPts val="0"/>
              </a:spcAft>
              <a:buClr>
                <a:schemeClr val="lt1"/>
              </a:buClr>
              <a:buSzPts val="2880"/>
              <a:buNone/>
              <a:defRPr sz="3200"/>
            </a:lvl4pPr>
            <a:lvl5pPr marL="2286000" lvl="4" indent="-228600" algn="l">
              <a:lnSpc>
                <a:spcPct val="90000"/>
              </a:lnSpc>
              <a:spcBef>
                <a:spcPts val="1200"/>
              </a:spcBef>
              <a:spcAft>
                <a:spcPts val="0"/>
              </a:spcAft>
              <a:buClr>
                <a:schemeClr val="lt1"/>
              </a:buClr>
              <a:buSzPts val="3200"/>
              <a:buNone/>
              <a:defRPr sz="3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Key Issue - Takeaway2">
  <p:cSld name="Key Issue - Takeaway2">
    <p:spTree>
      <p:nvGrpSpPr>
        <p:cNvPr id="1" name="Shape 131"/>
        <p:cNvGrpSpPr/>
        <p:nvPr/>
      </p:nvGrpSpPr>
      <p:grpSpPr>
        <a:xfrm>
          <a:off x="0" y="0"/>
          <a:ext cx="0" cy="0"/>
          <a:chOff x="0" y="0"/>
          <a:chExt cx="0" cy="0"/>
        </a:xfrm>
      </p:grpSpPr>
      <p:sp>
        <p:nvSpPr>
          <p:cNvPr id="132" name="Google Shape;132;p68"/>
          <p:cNvSpPr txBox="1">
            <a:spLocks noGrp="1"/>
          </p:cNvSpPr>
          <p:nvPr>
            <p:ph type="title"/>
          </p:nvPr>
        </p:nvSpPr>
        <p:spPr>
          <a:xfrm>
            <a:off x="1994219" y="2508937"/>
            <a:ext cx="8445181"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3600"/>
              <a:buFont typeface="Arial Black"/>
              <a:buNone/>
              <a:defRPr sz="36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68"/>
          <p:cNvSpPr/>
          <p:nvPr/>
        </p:nvSpPr>
        <p:spPr>
          <a:xfrm>
            <a:off x="1100356" y="2418736"/>
            <a:ext cx="623600" cy="623600"/>
          </a:xfrm>
          <a:custGeom>
            <a:avLst/>
            <a:gdLst/>
            <a:ahLst/>
            <a:cxnLst/>
            <a:rect l="l" t="t" r="r" b="b"/>
            <a:pathLst>
              <a:path w="533400" h="533400" extrusionOk="0">
                <a:moveTo>
                  <a:pt x="266700" y="0"/>
                </a:moveTo>
                <a:cubicBezTo>
                  <a:pt x="119405" y="0"/>
                  <a:pt x="0" y="119405"/>
                  <a:pt x="0" y="266700"/>
                </a:cubicBezTo>
                <a:cubicBezTo>
                  <a:pt x="0" y="413995"/>
                  <a:pt x="119405" y="533400"/>
                  <a:pt x="266700" y="533400"/>
                </a:cubicBezTo>
                <a:cubicBezTo>
                  <a:pt x="413995" y="533400"/>
                  <a:pt x="533400" y="413995"/>
                  <a:pt x="533400" y="266700"/>
                </a:cubicBezTo>
                <a:cubicBezTo>
                  <a:pt x="533400" y="119405"/>
                  <a:pt x="413995" y="0"/>
                  <a:pt x="266700" y="0"/>
                </a:cubicBezTo>
                <a:close/>
                <a:moveTo>
                  <a:pt x="266700" y="495300"/>
                </a:moveTo>
                <a:cubicBezTo>
                  <a:pt x="140646" y="495300"/>
                  <a:pt x="38100" y="392754"/>
                  <a:pt x="38100" y="266700"/>
                </a:cubicBezTo>
                <a:cubicBezTo>
                  <a:pt x="38100" y="140646"/>
                  <a:pt x="140646" y="38100"/>
                  <a:pt x="266700" y="38100"/>
                </a:cubicBezTo>
                <a:cubicBezTo>
                  <a:pt x="392754" y="38100"/>
                  <a:pt x="495300" y="140646"/>
                  <a:pt x="495300" y="266700"/>
                </a:cubicBezTo>
                <a:cubicBezTo>
                  <a:pt x="495300" y="392754"/>
                  <a:pt x="392754" y="495300"/>
                  <a:pt x="266700" y="495300"/>
                </a:cubicBezTo>
                <a:close/>
                <a:moveTo>
                  <a:pt x="285750" y="100013"/>
                </a:moveTo>
                <a:lnTo>
                  <a:pt x="247650" y="100013"/>
                </a:lnTo>
                <a:lnTo>
                  <a:pt x="247650" y="61913"/>
                </a:lnTo>
                <a:lnTo>
                  <a:pt x="285750" y="61913"/>
                </a:lnTo>
                <a:lnTo>
                  <a:pt x="285750" y="100013"/>
                </a:lnTo>
                <a:close/>
                <a:moveTo>
                  <a:pt x="247650" y="433388"/>
                </a:moveTo>
                <a:lnTo>
                  <a:pt x="285750" y="433388"/>
                </a:lnTo>
                <a:lnTo>
                  <a:pt x="285750" y="471488"/>
                </a:lnTo>
                <a:lnTo>
                  <a:pt x="247650" y="471488"/>
                </a:lnTo>
                <a:lnTo>
                  <a:pt x="247650" y="433388"/>
                </a:lnTo>
                <a:close/>
                <a:moveTo>
                  <a:pt x="61913" y="247650"/>
                </a:moveTo>
                <a:lnTo>
                  <a:pt x="100013" y="247650"/>
                </a:lnTo>
                <a:lnTo>
                  <a:pt x="100013" y="285750"/>
                </a:lnTo>
                <a:lnTo>
                  <a:pt x="61913" y="285750"/>
                </a:lnTo>
                <a:lnTo>
                  <a:pt x="61913" y="247650"/>
                </a:lnTo>
                <a:close/>
                <a:moveTo>
                  <a:pt x="471488" y="247650"/>
                </a:moveTo>
                <a:lnTo>
                  <a:pt x="471488" y="285750"/>
                </a:lnTo>
                <a:lnTo>
                  <a:pt x="433388" y="285750"/>
                </a:lnTo>
                <a:lnTo>
                  <a:pt x="433388" y="247650"/>
                </a:lnTo>
                <a:lnTo>
                  <a:pt x="471488" y="247650"/>
                </a:lnTo>
                <a:close/>
                <a:moveTo>
                  <a:pt x="138113" y="390525"/>
                </a:moveTo>
                <a:lnTo>
                  <a:pt x="319088" y="314325"/>
                </a:lnTo>
                <a:lnTo>
                  <a:pt x="395288" y="133350"/>
                </a:lnTo>
                <a:lnTo>
                  <a:pt x="214313" y="209550"/>
                </a:lnTo>
                <a:lnTo>
                  <a:pt x="138113" y="390525"/>
                </a:lnTo>
                <a:close/>
                <a:moveTo>
                  <a:pt x="323879" y="204759"/>
                </a:moveTo>
                <a:lnTo>
                  <a:pt x="289989" y="285236"/>
                </a:lnTo>
                <a:lnTo>
                  <a:pt x="209512" y="319126"/>
                </a:lnTo>
                <a:lnTo>
                  <a:pt x="243402" y="238649"/>
                </a:lnTo>
                <a:lnTo>
                  <a:pt x="323879" y="204759"/>
                </a:lnTo>
                <a:close/>
              </a:path>
            </a:pathLst>
          </a:custGeom>
          <a:solidFill>
            <a:srgbClr val="FF54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SummitCode_Title Slide">
  <p:cSld name="SummitCode_Title Slide">
    <p:bg>
      <p:bgPr>
        <a:solidFill>
          <a:schemeClr val="dk2"/>
        </a:solidFill>
        <a:effectLst/>
      </p:bgPr>
    </p:bg>
    <p:spTree>
      <p:nvGrpSpPr>
        <p:cNvPr id="1" name="Shape 140"/>
        <p:cNvGrpSpPr/>
        <p:nvPr/>
      </p:nvGrpSpPr>
      <p:grpSpPr>
        <a:xfrm>
          <a:off x="0" y="0"/>
          <a:ext cx="0" cy="0"/>
          <a:chOff x="0" y="0"/>
          <a:chExt cx="0" cy="0"/>
        </a:xfrm>
      </p:grpSpPr>
      <p:pic>
        <p:nvPicPr>
          <p:cNvPr id="141" name="Google Shape;141;p10"/>
          <p:cNvPicPr preferRelativeResize="0"/>
          <p:nvPr/>
        </p:nvPicPr>
        <p:blipFill rotWithShape="1">
          <a:blip r:embed="rId2">
            <a:alphaModFix/>
          </a:blip>
          <a:srcRect/>
          <a:stretch/>
        </p:blipFill>
        <p:spPr>
          <a:xfrm>
            <a:off x="9688259" y="5975537"/>
            <a:ext cx="2053216" cy="468817"/>
          </a:xfrm>
          <a:prstGeom prst="rect">
            <a:avLst/>
          </a:prstGeom>
          <a:noFill/>
          <a:ln>
            <a:noFill/>
          </a:ln>
        </p:spPr>
      </p:pic>
      <p:sp>
        <p:nvSpPr>
          <p:cNvPr id="142" name="Google Shape;142;p10"/>
          <p:cNvSpPr txBox="1">
            <a:spLocks noGrp="1"/>
          </p:cNvSpPr>
          <p:nvPr>
            <p:ph type="subTitle" idx="1"/>
          </p:nvPr>
        </p:nvSpPr>
        <p:spPr>
          <a:xfrm>
            <a:off x="987463" y="4187546"/>
            <a:ext cx="7228206" cy="276999"/>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FFFF"/>
              </a:buClr>
              <a:buSzPts val="1800"/>
              <a:buFont typeface="Times"/>
              <a:buNone/>
              <a:defRPr sz="1800">
                <a:solidFill>
                  <a:srgbClr val="FFFFFF"/>
                </a:solidFill>
                <a:latin typeface="Arial"/>
                <a:ea typeface="Arial"/>
                <a:cs typeface="Arial"/>
                <a:sym typeface="Arial"/>
              </a:defRPr>
            </a:lvl1pPr>
            <a:lvl2pPr lvl="1" algn="l">
              <a:lnSpc>
                <a:spcPct val="90000"/>
              </a:lnSpc>
              <a:spcBef>
                <a:spcPts val="1200"/>
              </a:spcBef>
              <a:spcAft>
                <a:spcPts val="0"/>
              </a:spcAft>
              <a:buClr>
                <a:schemeClr val="lt1"/>
              </a:buClr>
              <a:buSzPts val="1800"/>
              <a:buChar char="–"/>
              <a:defRPr/>
            </a:lvl2pPr>
            <a:lvl3pPr lvl="2" algn="l">
              <a:lnSpc>
                <a:spcPct val="90000"/>
              </a:lnSpc>
              <a:spcBef>
                <a:spcPts val="1200"/>
              </a:spcBef>
              <a:spcAft>
                <a:spcPts val="0"/>
              </a:spcAft>
              <a:buClr>
                <a:schemeClr val="lt1"/>
              </a:buClr>
              <a:buSzPts val="1800"/>
              <a:buChar char="•"/>
              <a:defRPr/>
            </a:lvl3pPr>
            <a:lvl4pPr lvl="3" algn="l">
              <a:lnSpc>
                <a:spcPct val="90000"/>
              </a:lnSpc>
              <a:spcBef>
                <a:spcPts val="1200"/>
              </a:spcBef>
              <a:spcAft>
                <a:spcPts val="0"/>
              </a:spcAft>
              <a:buClr>
                <a:schemeClr val="lt1"/>
              </a:buClr>
              <a:buSzPts val="1800"/>
              <a:buChar char="–"/>
              <a:defRPr/>
            </a:lvl4pPr>
            <a:lvl5pPr lvl="4" algn="l">
              <a:lnSpc>
                <a:spcPct val="90000"/>
              </a:lnSpc>
              <a:spcBef>
                <a:spcPts val="1200"/>
              </a:spcBef>
              <a:spcAft>
                <a:spcPts val="0"/>
              </a:spcAft>
              <a:buClr>
                <a:schemeClr val="lt1"/>
              </a:buClr>
              <a:buSzPts val="1800"/>
              <a:buChar char="•"/>
              <a:defRPr/>
            </a:lvl5pPr>
            <a:lvl6pPr lvl="5" algn="l">
              <a:lnSpc>
                <a:spcPct val="90000"/>
              </a:lnSpc>
              <a:spcBef>
                <a:spcPts val="5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
        <p:nvSpPr>
          <p:cNvPr id="143" name="Google Shape;143;p10"/>
          <p:cNvSpPr txBox="1">
            <a:spLocks noGrp="1"/>
          </p:cNvSpPr>
          <p:nvPr>
            <p:ph type="ctrTitle"/>
          </p:nvPr>
        </p:nvSpPr>
        <p:spPr>
          <a:xfrm>
            <a:off x="987463" y="2070748"/>
            <a:ext cx="7228205" cy="1994392"/>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rgbClr val="FFFFFF"/>
              </a:buClr>
              <a:buSzPts val="3600"/>
              <a:buFont typeface="Arial Black"/>
              <a:buNone/>
              <a:defRPr sz="3600" b="0">
                <a:solidFill>
                  <a:srgbClr val="FFFFFF"/>
                </a:solidFill>
                <a:latin typeface="Arial Black"/>
                <a:ea typeface="Arial Black"/>
                <a:cs typeface="Arial Black"/>
                <a:sym typeface="Arial Black"/>
              </a:defRPr>
            </a:lvl1pPr>
            <a:lvl2pPr lvl="1">
              <a:spcBef>
                <a:spcPts val="3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10"/>
          <p:cNvSpPr txBox="1">
            <a:spLocks noGrp="1"/>
          </p:cNvSpPr>
          <p:nvPr>
            <p:ph type="body" idx="2"/>
          </p:nvPr>
        </p:nvSpPr>
        <p:spPr>
          <a:xfrm>
            <a:off x="460256" y="348321"/>
            <a:ext cx="9172870" cy="2769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FFFFFF"/>
              </a:buClr>
              <a:buSzPts val="2000"/>
              <a:buFont typeface="Arial"/>
              <a:buNone/>
              <a:defRPr sz="2000" b="1">
                <a:solidFill>
                  <a:srgbClr val="FFFFFF"/>
                </a:solidFill>
                <a:latin typeface="Arial"/>
                <a:ea typeface="Arial"/>
                <a:cs typeface="Arial"/>
                <a:sym typeface="Arial"/>
              </a:defRPr>
            </a:lvl1pPr>
            <a:lvl2pPr marL="914400" lvl="1" indent="-228600" algn="l">
              <a:lnSpc>
                <a:spcPct val="90000"/>
              </a:lnSpc>
              <a:spcBef>
                <a:spcPts val="600"/>
              </a:spcBef>
              <a:spcAft>
                <a:spcPts val="0"/>
              </a:spcAft>
              <a:buClr>
                <a:schemeClr val="lt1"/>
              </a:buClr>
              <a:buSzPts val="1200"/>
              <a:buFont typeface="Arial"/>
              <a:buNone/>
              <a:defRPr sz="1200" b="1">
                <a:solidFill>
                  <a:schemeClr val="lt1"/>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40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5" name="Google Shape;145;p10"/>
          <p:cNvSpPr txBox="1">
            <a:spLocks noGrp="1"/>
          </p:cNvSpPr>
          <p:nvPr>
            <p:ph type="body" idx="3"/>
          </p:nvPr>
        </p:nvSpPr>
        <p:spPr>
          <a:xfrm>
            <a:off x="460255" y="686571"/>
            <a:ext cx="9172871" cy="1661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BDBDBD"/>
              </a:buClr>
              <a:buSzPts val="1200"/>
              <a:buFont typeface="Arial Black"/>
              <a:buNone/>
              <a:defRPr sz="1200" b="1">
                <a:solidFill>
                  <a:srgbClr val="BDBDBD"/>
                </a:solidFill>
                <a:latin typeface="Arial Black"/>
                <a:ea typeface="Arial Black"/>
                <a:cs typeface="Arial Black"/>
                <a:sym typeface="Arial Black"/>
              </a:defRPr>
            </a:lvl1pPr>
            <a:lvl2pPr marL="914400" lvl="1" indent="-228600" algn="l">
              <a:lnSpc>
                <a:spcPct val="90000"/>
              </a:lnSpc>
              <a:spcBef>
                <a:spcPts val="600"/>
              </a:spcBef>
              <a:spcAft>
                <a:spcPts val="0"/>
              </a:spcAft>
              <a:buClr>
                <a:srgbClr val="B2B2B2"/>
              </a:buClr>
              <a:buSzPts val="1200"/>
              <a:buFont typeface="Arial"/>
              <a:buNone/>
              <a:defRPr sz="1200" b="1">
                <a:solidFill>
                  <a:srgbClr val="B2B2B2"/>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40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6" name="Google Shape;146;p10"/>
          <p:cNvSpPr/>
          <p:nvPr/>
        </p:nvSpPr>
        <p:spPr>
          <a:xfrm>
            <a:off x="8535556" y="1620027"/>
            <a:ext cx="160433" cy="329184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47" name="Google Shape;147;p10"/>
          <p:cNvSpPr/>
          <p:nvPr/>
        </p:nvSpPr>
        <p:spPr>
          <a:xfrm>
            <a:off x="460256" y="1620027"/>
            <a:ext cx="160433" cy="329184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48" name="Google Shape;148;p10"/>
          <p:cNvSpPr txBox="1"/>
          <p:nvPr/>
        </p:nvSpPr>
        <p:spPr>
          <a:xfrm>
            <a:off x="460256" y="5820382"/>
            <a:ext cx="7755412" cy="64633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700" b="0" i="0" u="none" strike="noStrike" cap="none">
                <a:solidFill>
                  <a:srgbClr val="BDBDBD"/>
                </a:solidFill>
                <a:latin typeface="Arial"/>
                <a:ea typeface="Arial"/>
                <a:cs typeface="Arial"/>
                <a:sym typeface="Arial"/>
              </a:rPr>
              <a:t>© 2022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sz="700" b="0" i="0" u="sng" strike="noStrike" cap="none">
                <a:solidFill>
                  <a:srgbClr val="BDBDBD"/>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Gartner’s Usage Policy</a:t>
            </a:r>
            <a:r>
              <a:rPr lang="en-US" sz="700" b="0" i="0" u="none" strike="noStrike" cap="none">
                <a:solidFill>
                  <a:srgbClr val="BDBDBD"/>
                </a:solidFill>
                <a:latin typeface="Arial"/>
                <a:ea typeface="Arial"/>
                <a:cs typeface="Arial"/>
                <a:sym typeface="Arial"/>
              </a:rPr>
              <a:t>. Gartner prides itself on its reputation for independence and objectivity. Its research is produced independently by its research organization without input or influence from any third party. For further information, see "</a:t>
            </a:r>
            <a:r>
              <a:rPr lang="en-US" sz="700" b="0" i="0" u="sng" strike="noStrike" cap="none">
                <a:solidFill>
                  <a:srgbClr val="BDBDBD"/>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Guiding Principles on Independence and Objectivity</a:t>
            </a:r>
            <a:r>
              <a:rPr lang="en-US" sz="700" b="0" i="0" u="none" strike="noStrike" cap="none">
                <a:solidFill>
                  <a:srgbClr val="BDBDBD"/>
                </a:solidFill>
                <a:latin typeface="Arial"/>
                <a:ea typeface="Arial"/>
                <a:cs typeface="Arial"/>
                <a:sym typeface="Arial"/>
              </a:rPr>
              <a:t>."</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9"/>
        <p:cNvGrpSpPr/>
        <p:nvPr/>
      </p:nvGrpSpPr>
      <p:grpSpPr>
        <a:xfrm>
          <a:off x="0" y="0"/>
          <a:ext cx="0" cy="0"/>
          <a:chOff x="0" y="0"/>
          <a:chExt cx="0" cy="0"/>
        </a:xfrm>
      </p:grpSpPr>
      <p:sp>
        <p:nvSpPr>
          <p:cNvPr id="150" name="Google Shape;150;p1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1"/>
        <p:cNvGrpSpPr/>
        <p:nvPr/>
      </p:nvGrpSpPr>
      <p:grpSpPr>
        <a:xfrm>
          <a:off x="0" y="0"/>
          <a:ext cx="0" cy="0"/>
          <a:chOff x="0" y="0"/>
          <a:chExt cx="0" cy="0"/>
        </a:xfrm>
      </p:grpSpPr>
      <p:sp>
        <p:nvSpPr>
          <p:cNvPr id="152" name="Google Shape;152;p1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2"/>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dk1"/>
              </a:buClr>
              <a:buSzPts val="2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Key Issues">
  <p:cSld name="Key Issues">
    <p:spTree>
      <p:nvGrpSpPr>
        <p:cNvPr id="1" name="Shape 154"/>
        <p:cNvGrpSpPr/>
        <p:nvPr/>
      </p:nvGrpSpPr>
      <p:grpSpPr>
        <a:xfrm>
          <a:off x="0" y="0"/>
          <a:ext cx="0" cy="0"/>
          <a:chOff x="0" y="0"/>
          <a:chExt cx="0" cy="0"/>
        </a:xfrm>
      </p:grpSpPr>
      <p:sp>
        <p:nvSpPr>
          <p:cNvPr id="155" name="Google Shape;155;p13"/>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6" name="Google Shape;156;p13"/>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dk1"/>
              </a:buClr>
              <a:buSzPts val="2800"/>
              <a:buFont typeface="Arial Black"/>
              <a:buAutoNum type="arabicPeriod"/>
              <a:defRPr/>
            </a:lvl1pPr>
            <a:lvl2pPr marL="914400" lvl="1" indent="-381000" algn="l">
              <a:lnSpc>
                <a:spcPct val="90000"/>
              </a:lnSpc>
              <a:spcBef>
                <a:spcPts val="1200"/>
              </a:spcBef>
              <a:spcAft>
                <a:spcPts val="0"/>
              </a:spcAft>
              <a:buClr>
                <a:schemeClr val="dk1"/>
              </a:buClr>
              <a:buSzPts val="240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81000" algn="l">
              <a:lnSpc>
                <a:spcPct val="90000"/>
              </a:lnSpc>
              <a:spcBef>
                <a:spcPts val="1200"/>
              </a:spcBef>
              <a:spcAft>
                <a:spcPts val="0"/>
              </a:spcAft>
              <a:buClr>
                <a:schemeClr val="dk1"/>
              </a:buClr>
              <a:buSzPts val="240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Key Issues - Grey">
  <p:cSld name="Key Issues - Grey">
    <p:spTree>
      <p:nvGrpSpPr>
        <p:cNvPr id="1" name="Shape 157"/>
        <p:cNvGrpSpPr/>
        <p:nvPr/>
      </p:nvGrpSpPr>
      <p:grpSpPr>
        <a:xfrm>
          <a:off x="0" y="0"/>
          <a:ext cx="0" cy="0"/>
          <a:chOff x="0" y="0"/>
          <a:chExt cx="0" cy="0"/>
        </a:xfrm>
      </p:grpSpPr>
      <p:sp>
        <p:nvSpPr>
          <p:cNvPr id="158" name="Google Shape;158;p1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4"/>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rgbClr val="979D9D"/>
              </a:buClr>
              <a:buSzPts val="2800"/>
              <a:buFont typeface="Arial Black"/>
              <a:buAutoNum type="arabicPeriod"/>
              <a:defRPr>
                <a:solidFill>
                  <a:srgbClr val="979D9D"/>
                </a:solidFill>
              </a:defRPr>
            </a:lvl1pPr>
            <a:lvl2pPr marL="914400" lvl="1" indent="-381000" algn="l">
              <a:lnSpc>
                <a:spcPct val="90000"/>
              </a:lnSpc>
              <a:spcBef>
                <a:spcPts val="1200"/>
              </a:spcBef>
              <a:spcAft>
                <a:spcPts val="0"/>
              </a:spcAft>
              <a:buClr>
                <a:srgbClr val="979D9D"/>
              </a:buClr>
              <a:buSzPts val="2400"/>
              <a:buChar char="–"/>
              <a:defRPr>
                <a:solidFill>
                  <a:srgbClr val="979D9D"/>
                </a:solidFill>
              </a:defRPr>
            </a:lvl2pPr>
            <a:lvl3pPr marL="1371600" lvl="2" indent="-381000" algn="l">
              <a:lnSpc>
                <a:spcPct val="90000"/>
              </a:lnSpc>
              <a:spcBef>
                <a:spcPts val="1200"/>
              </a:spcBef>
              <a:spcAft>
                <a:spcPts val="0"/>
              </a:spcAft>
              <a:buClr>
                <a:srgbClr val="979D9D"/>
              </a:buClr>
              <a:buSzPts val="2400"/>
              <a:buChar char="•"/>
              <a:defRPr>
                <a:solidFill>
                  <a:srgbClr val="979D9D"/>
                </a:solidFill>
              </a:defRPr>
            </a:lvl3pPr>
            <a:lvl4pPr marL="1828800" lvl="3" indent="-381000" algn="l">
              <a:lnSpc>
                <a:spcPct val="90000"/>
              </a:lnSpc>
              <a:spcBef>
                <a:spcPts val="1200"/>
              </a:spcBef>
              <a:spcAft>
                <a:spcPts val="0"/>
              </a:spcAft>
              <a:buClr>
                <a:srgbClr val="979D9D"/>
              </a:buClr>
              <a:buSzPts val="2400"/>
              <a:buChar char="–"/>
              <a:defRPr>
                <a:solidFill>
                  <a:srgbClr val="979D9D"/>
                </a:solidFill>
              </a:defRPr>
            </a:lvl4pPr>
            <a:lvl5pPr marL="2286000" lvl="4" indent="-381000" algn="l">
              <a:lnSpc>
                <a:spcPct val="90000"/>
              </a:lnSpc>
              <a:spcBef>
                <a:spcPts val="1200"/>
              </a:spcBef>
              <a:spcAft>
                <a:spcPts val="0"/>
              </a:spcAft>
              <a:buClr>
                <a:srgbClr val="979D9D"/>
              </a:buClr>
              <a:buSzPts val="2400"/>
              <a:buChar char="•"/>
              <a:defRPr>
                <a:solidFill>
                  <a:srgbClr val="979D9D"/>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160"/>
        <p:cNvGrpSpPr/>
        <p:nvPr/>
      </p:nvGrpSpPr>
      <p:grpSpPr>
        <a:xfrm>
          <a:off x="0" y="0"/>
          <a:ext cx="0" cy="0"/>
          <a:chOff x="0" y="0"/>
          <a:chExt cx="0" cy="0"/>
        </a:xfrm>
      </p:grpSpPr>
      <p:sp>
        <p:nvSpPr>
          <p:cNvPr id="161" name="Google Shape;161;p1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2" name="Google Shape;162;p15"/>
          <p:cNvSpPr txBox="1">
            <a:spLocks noGrp="1"/>
          </p:cNvSpPr>
          <p:nvPr>
            <p:ph type="body" idx="1"/>
          </p:nvPr>
        </p:nvSpPr>
        <p:spPr>
          <a:xfrm>
            <a:off x="457200" y="1527175"/>
            <a:ext cx="5499100" cy="446087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wo column">
  <p:cSld name="Two column">
    <p:spTree>
      <p:nvGrpSpPr>
        <p:cNvPr id="1" name="Shape 163"/>
        <p:cNvGrpSpPr/>
        <p:nvPr/>
      </p:nvGrpSpPr>
      <p:grpSpPr>
        <a:xfrm>
          <a:off x="0" y="0"/>
          <a:ext cx="0" cy="0"/>
          <a:chOff x="0" y="0"/>
          <a:chExt cx="0" cy="0"/>
        </a:xfrm>
      </p:grpSpPr>
      <p:sp>
        <p:nvSpPr>
          <p:cNvPr id="164" name="Google Shape;164;p1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16"/>
          <p:cNvSpPr txBox="1">
            <a:spLocks noGrp="1"/>
          </p:cNvSpPr>
          <p:nvPr>
            <p:ph type="body" idx="1"/>
          </p:nvPr>
        </p:nvSpPr>
        <p:spPr>
          <a:xfrm>
            <a:off x="457200" y="1527175"/>
            <a:ext cx="5499100" cy="446087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16"/>
          <p:cNvSpPr txBox="1">
            <a:spLocks noGrp="1"/>
          </p:cNvSpPr>
          <p:nvPr>
            <p:ph type="body" idx="2"/>
          </p:nvPr>
        </p:nvSpPr>
        <p:spPr>
          <a:xfrm>
            <a:off x="6234113" y="1527175"/>
            <a:ext cx="5499100"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dk1"/>
              </a:buClr>
              <a:buSzPts val="2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PA Band">
  <p:cSld name="SPA Band">
    <p:spTree>
      <p:nvGrpSpPr>
        <p:cNvPr id="1" name="Shape 167"/>
        <p:cNvGrpSpPr/>
        <p:nvPr/>
      </p:nvGrpSpPr>
      <p:grpSpPr>
        <a:xfrm>
          <a:off x="0" y="0"/>
          <a:ext cx="0" cy="0"/>
          <a:chOff x="0" y="0"/>
          <a:chExt cx="0" cy="0"/>
        </a:xfrm>
      </p:grpSpPr>
      <p:sp>
        <p:nvSpPr>
          <p:cNvPr id="168" name="Google Shape;168;p1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9" name="Google Shape;169;p17"/>
          <p:cNvSpPr txBox="1">
            <a:spLocks noGrp="1"/>
          </p:cNvSpPr>
          <p:nvPr>
            <p:ph type="body" idx="1"/>
          </p:nvPr>
        </p:nvSpPr>
        <p:spPr>
          <a:xfrm>
            <a:off x="457201" y="2193290"/>
            <a:ext cx="5499100" cy="379476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400"/>
              <a:buNone/>
              <a:defRPr sz="2400" b="1"/>
            </a:lvl1pPr>
            <a:lvl2pPr marL="914400" lvl="1" indent="-381000" algn="l">
              <a:lnSpc>
                <a:spcPct val="90000"/>
              </a:lnSpc>
              <a:spcBef>
                <a:spcPts val="1200"/>
              </a:spcBef>
              <a:spcAft>
                <a:spcPts val="0"/>
              </a:spcAft>
              <a:buClr>
                <a:schemeClr val="dk1"/>
              </a:buClr>
              <a:buSzPts val="2400"/>
              <a:buFont typeface="Arial"/>
              <a:buChar char="•"/>
              <a:defRPr sz="2400"/>
            </a:lvl2pPr>
            <a:lvl3pPr marL="1371600" lvl="2" indent="-381000" algn="l">
              <a:lnSpc>
                <a:spcPct val="90000"/>
              </a:lnSpc>
              <a:spcBef>
                <a:spcPts val="1200"/>
              </a:spcBef>
              <a:spcAft>
                <a:spcPts val="0"/>
              </a:spcAft>
              <a:buClr>
                <a:schemeClr val="dk1"/>
              </a:buClr>
              <a:buSzPts val="2400"/>
              <a:buFont typeface="Arial"/>
              <a:buChar char="–"/>
              <a:defRPr sz="2400"/>
            </a:lvl3pPr>
            <a:lvl4pPr marL="1828800" lvl="3" indent="-381000" algn="l">
              <a:lnSpc>
                <a:spcPct val="90000"/>
              </a:lnSpc>
              <a:spcBef>
                <a:spcPts val="1200"/>
              </a:spcBef>
              <a:spcAft>
                <a:spcPts val="0"/>
              </a:spcAft>
              <a:buClr>
                <a:schemeClr val="dk1"/>
              </a:buClr>
              <a:buSzPts val="2400"/>
              <a:buFont typeface="Arial"/>
              <a:buChar char="•"/>
              <a:defRPr sz="2400"/>
            </a:lvl4pPr>
            <a:lvl5pPr marL="2286000" lvl="4" indent="-381000" algn="l">
              <a:lnSpc>
                <a:spcPct val="90000"/>
              </a:lnSpc>
              <a:spcBef>
                <a:spcPts val="1200"/>
              </a:spcBef>
              <a:spcAft>
                <a:spcPts val="0"/>
              </a:spcAft>
              <a:buClr>
                <a:schemeClr val="dk1"/>
              </a:buClr>
              <a:buSzPts val="2400"/>
              <a:buFont typeface="Arial"/>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0" name="Google Shape;170;p17"/>
          <p:cNvSpPr txBox="1">
            <a:spLocks noGrp="1"/>
          </p:cNvSpPr>
          <p:nvPr>
            <p:ph type="body" idx="2"/>
          </p:nvPr>
        </p:nvSpPr>
        <p:spPr>
          <a:xfrm>
            <a:off x="457200" y="976313"/>
            <a:ext cx="11276013" cy="1047750"/>
          </a:xfrm>
          <a:prstGeom prst="rect">
            <a:avLst/>
          </a:prstGeom>
          <a:solidFill>
            <a:srgbClr val="002856"/>
          </a:solidFill>
          <a:ln>
            <a:noFill/>
          </a:ln>
        </p:spPr>
        <p:txBody>
          <a:bodyPr spcFirstLastPara="1" wrap="square" lIns="137150" tIns="0" rIns="91425" bIns="0" anchor="ctr" anchorCtr="0">
            <a:noAutofit/>
          </a:bodyPr>
          <a:lstStyle>
            <a:lvl1pPr marL="457200" lvl="0" indent="-228600" algn="l">
              <a:lnSpc>
                <a:spcPct val="90000"/>
              </a:lnSpc>
              <a:spcBef>
                <a:spcPts val="600"/>
              </a:spcBef>
              <a:spcAft>
                <a:spcPts val="0"/>
              </a:spcAft>
              <a:buClr>
                <a:srgbClr val="FFFFFF"/>
              </a:buClr>
              <a:buSzPts val="2400"/>
              <a:buNone/>
              <a:defRPr sz="2400">
                <a:solidFill>
                  <a:srgbClr val="FFFFFF"/>
                </a:solidFill>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1" name="Google Shape;171;p17"/>
          <p:cNvSpPr txBox="1">
            <a:spLocks noGrp="1"/>
          </p:cNvSpPr>
          <p:nvPr>
            <p:ph type="body" idx="3"/>
          </p:nvPr>
        </p:nvSpPr>
        <p:spPr>
          <a:xfrm>
            <a:off x="6234113" y="2193290"/>
            <a:ext cx="5499100" cy="379476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400"/>
              <a:buNone/>
              <a:defRPr sz="2400" b="1"/>
            </a:lvl1pPr>
            <a:lvl2pPr marL="914400" lvl="1" indent="-381000" algn="l">
              <a:lnSpc>
                <a:spcPct val="90000"/>
              </a:lnSpc>
              <a:spcBef>
                <a:spcPts val="1200"/>
              </a:spcBef>
              <a:spcAft>
                <a:spcPts val="0"/>
              </a:spcAft>
              <a:buClr>
                <a:schemeClr val="dk1"/>
              </a:buClr>
              <a:buSzPts val="2400"/>
              <a:buFont typeface="Arial"/>
              <a:buChar char="•"/>
              <a:defRPr sz="2400"/>
            </a:lvl2pPr>
            <a:lvl3pPr marL="1371600" lvl="2" indent="-381000" algn="l">
              <a:lnSpc>
                <a:spcPct val="90000"/>
              </a:lnSpc>
              <a:spcBef>
                <a:spcPts val="1200"/>
              </a:spcBef>
              <a:spcAft>
                <a:spcPts val="0"/>
              </a:spcAft>
              <a:buClr>
                <a:schemeClr val="dk1"/>
              </a:buClr>
              <a:buSzPts val="2400"/>
              <a:buFont typeface="Arial"/>
              <a:buChar char="–"/>
              <a:defRPr sz="2400"/>
            </a:lvl3pPr>
            <a:lvl4pPr marL="1828800" lvl="3" indent="-381000" algn="l">
              <a:lnSpc>
                <a:spcPct val="90000"/>
              </a:lnSpc>
              <a:spcBef>
                <a:spcPts val="1200"/>
              </a:spcBef>
              <a:spcAft>
                <a:spcPts val="0"/>
              </a:spcAft>
              <a:buClr>
                <a:schemeClr val="dk1"/>
              </a:buClr>
              <a:buSzPts val="2400"/>
              <a:buFont typeface="Arial"/>
              <a:buChar char="•"/>
              <a:defRPr sz="2400"/>
            </a:lvl4pPr>
            <a:lvl5pPr marL="2286000" lvl="4" indent="-381000" algn="l">
              <a:lnSpc>
                <a:spcPct val="90000"/>
              </a:lnSpc>
              <a:spcBef>
                <a:spcPts val="1200"/>
              </a:spcBef>
              <a:spcAft>
                <a:spcPts val="0"/>
              </a:spcAft>
              <a:buClr>
                <a:schemeClr val="dk1"/>
              </a:buClr>
              <a:buSzPts val="2400"/>
              <a:buFont typeface="Arial"/>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Recommendations">
  <p:cSld name="Recommendations">
    <p:spTree>
      <p:nvGrpSpPr>
        <p:cNvPr id="1" name="Shape 172"/>
        <p:cNvGrpSpPr/>
        <p:nvPr/>
      </p:nvGrpSpPr>
      <p:grpSpPr>
        <a:xfrm>
          <a:off x="0" y="0"/>
          <a:ext cx="0" cy="0"/>
          <a:chOff x="0" y="0"/>
          <a:chExt cx="0" cy="0"/>
        </a:xfrm>
      </p:grpSpPr>
      <p:sp>
        <p:nvSpPr>
          <p:cNvPr id="173" name="Google Shape;173;p18"/>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18"/>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59740" algn="l">
              <a:lnSpc>
                <a:spcPct val="90000"/>
              </a:lnSpc>
              <a:spcBef>
                <a:spcPts val="1200"/>
              </a:spcBef>
              <a:spcAft>
                <a:spcPts val="0"/>
              </a:spcAft>
              <a:buClr>
                <a:schemeClr val="dk1"/>
              </a:buClr>
              <a:buSzPts val="3640"/>
              <a:buFont typeface="Arial"/>
              <a:buChar char="•"/>
              <a:defRPr/>
            </a:lvl1pPr>
            <a:lvl2pPr marL="914400" lvl="1" indent="-381000" algn="l">
              <a:lnSpc>
                <a:spcPct val="90000"/>
              </a:lnSpc>
              <a:spcBef>
                <a:spcPts val="1200"/>
              </a:spcBef>
              <a:spcAft>
                <a:spcPts val="0"/>
              </a:spcAft>
              <a:buClr>
                <a:schemeClr val="dk1"/>
              </a:buClr>
              <a:buSzPts val="240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81000" algn="l">
              <a:lnSpc>
                <a:spcPct val="90000"/>
              </a:lnSpc>
              <a:spcBef>
                <a:spcPts val="1200"/>
              </a:spcBef>
              <a:spcAft>
                <a:spcPts val="0"/>
              </a:spcAft>
              <a:buClr>
                <a:schemeClr val="dk1"/>
              </a:buClr>
              <a:buSzPts val="240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Action Plan">
  <p:cSld name="Action Plan">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7" name="Google Shape;177;p19"/>
          <p:cNvSpPr txBox="1">
            <a:spLocks noGrp="1"/>
          </p:cNvSpPr>
          <p:nvPr>
            <p:ph type="body" idx="1"/>
          </p:nvPr>
        </p:nvSpPr>
        <p:spPr>
          <a:xfrm>
            <a:off x="457201" y="1527175"/>
            <a:ext cx="11276012" cy="44608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800"/>
              <a:buNone/>
              <a:defRPr sz="2800" b="1"/>
            </a:lvl1pPr>
            <a:lvl2pPr marL="914400" lvl="1" indent="-381000" algn="l">
              <a:lnSpc>
                <a:spcPct val="90000"/>
              </a:lnSpc>
              <a:spcBef>
                <a:spcPts val="1200"/>
              </a:spcBef>
              <a:spcAft>
                <a:spcPts val="0"/>
              </a:spcAft>
              <a:buClr>
                <a:schemeClr val="dk1"/>
              </a:buClr>
              <a:buSzPts val="2400"/>
              <a:buFont typeface="Arial"/>
              <a:buChar char="•"/>
              <a:defRPr sz="2400"/>
            </a:lvl2pPr>
            <a:lvl3pPr marL="1371600" lvl="2" indent="-381000" algn="l">
              <a:lnSpc>
                <a:spcPct val="90000"/>
              </a:lnSpc>
              <a:spcBef>
                <a:spcPts val="1200"/>
              </a:spcBef>
              <a:spcAft>
                <a:spcPts val="0"/>
              </a:spcAft>
              <a:buClr>
                <a:schemeClr val="dk1"/>
              </a:buClr>
              <a:buSzPts val="2400"/>
              <a:buFont typeface="Arial"/>
              <a:buChar char="–"/>
              <a:defRPr sz="2400"/>
            </a:lvl3pPr>
            <a:lvl4pPr marL="1828800" lvl="3" indent="-381000" algn="l">
              <a:lnSpc>
                <a:spcPct val="90000"/>
              </a:lnSpc>
              <a:spcBef>
                <a:spcPts val="1200"/>
              </a:spcBef>
              <a:spcAft>
                <a:spcPts val="0"/>
              </a:spcAft>
              <a:buClr>
                <a:schemeClr val="dk1"/>
              </a:buClr>
              <a:buSzPts val="2400"/>
              <a:buFont typeface="Arial"/>
              <a:buChar char="•"/>
              <a:defRPr sz="2400"/>
            </a:lvl4pPr>
            <a:lvl5pPr marL="2286000" lvl="4" indent="-381000" algn="l">
              <a:lnSpc>
                <a:spcPct val="90000"/>
              </a:lnSpc>
              <a:spcBef>
                <a:spcPts val="1200"/>
              </a:spcBef>
              <a:spcAft>
                <a:spcPts val="0"/>
              </a:spcAft>
              <a:buClr>
                <a:schemeClr val="dk1"/>
              </a:buClr>
              <a:buSzPts val="2400"/>
              <a:buFont typeface="Arial"/>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Recommended Research">
  <p:cSld name="Recommended Research">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20"/>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59740" algn="l">
              <a:lnSpc>
                <a:spcPct val="90000"/>
              </a:lnSpc>
              <a:spcBef>
                <a:spcPts val="1200"/>
              </a:spcBef>
              <a:spcAft>
                <a:spcPts val="0"/>
              </a:spcAft>
              <a:buClr>
                <a:schemeClr val="dk2"/>
              </a:buClr>
              <a:buSzPts val="3640"/>
              <a:buFont typeface="Arial"/>
              <a:buChar char="•"/>
              <a:defRPr/>
            </a:lvl1pPr>
            <a:lvl2pPr marL="914400" lvl="1" indent="-381000" algn="l">
              <a:lnSpc>
                <a:spcPct val="90000"/>
              </a:lnSpc>
              <a:spcBef>
                <a:spcPts val="1200"/>
              </a:spcBef>
              <a:spcAft>
                <a:spcPts val="0"/>
              </a:spcAft>
              <a:buClr>
                <a:schemeClr val="dk1"/>
              </a:buClr>
              <a:buSzPts val="240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81000" algn="l">
              <a:lnSpc>
                <a:spcPct val="90000"/>
              </a:lnSpc>
              <a:spcBef>
                <a:spcPts val="1200"/>
              </a:spcBef>
              <a:spcAft>
                <a:spcPts val="0"/>
              </a:spcAft>
              <a:buClr>
                <a:schemeClr val="dk1"/>
              </a:buClr>
              <a:buSzPts val="240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0"/>
          <p:cNvSpPr txBox="1"/>
          <p:nvPr/>
        </p:nvSpPr>
        <p:spPr>
          <a:xfrm>
            <a:off x="457200" y="6230064"/>
            <a:ext cx="6229673" cy="123111"/>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b="0" i="0" u="none" strike="noStrike" cap="none">
                <a:solidFill>
                  <a:srgbClr val="6F7878"/>
                </a:solidFill>
                <a:latin typeface="Arial"/>
                <a:ea typeface="Arial"/>
                <a:cs typeface="Arial"/>
                <a:sym typeface="Arial"/>
              </a:rPr>
              <a:t>Access to Gartner research is subject to entitlement. For information, please contact your Gartner representative.</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Action Item">
  <p:cSld name="Action Item">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4" name="Google Shape;184;p21"/>
          <p:cNvSpPr txBox="1">
            <a:spLocks noGrp="1"/>
          </p:cNvSpPr>
          <p:nvPr>
            <p:ph type="body" idx="1"/>
          </p:nvPr>
        </p:nvSpPr>
        <p:spPr>
          <a:xfrm>
            <a:off x="457200" y="1527175"/>
            <a:ext cx="11276013" cy="32512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body" idx="2"/>
          </p:nvPr>
        </p:nvSpPr>
        <p:spPr>
          <a:xfrm>
            <a:off x="457200" y="4778375"/>
            <a:ext cx="11276013" cy="1209675"/>
          </a:xfrm>
          <a:prstGeom prst="rect">
            <a:avLst/>
          </a:prstGeom>
          <a:solidFill>
            <a:srgbClr val="002856"/>
          </a:solidFill>
          <a:ln>
            <a:noFill/>
          </a:ln>
        </p:spPr>
        <p:txBody>
          <a:bodyPr spcFirstLastPara="1" wrap="square" lIns="137150" tIns="91425" rIns="91425" bIns="91425" anchor="ctr" anchorCtr="0">
            <a:noAutofit/>
          </a:bodyPr>
          <a:lstStyle>
            <a:lvl1pPr marL="457200" lvl="0" indent="-228600" algn="l">
              <a:lnSpc>
                <a:spcPct val="90000"/>
              </a:lnSpc>
              <a:spcBef>
                <a:spcPts val="600"/>
              </a:spcBef>
              <a:spcAft>
                <a:spcPts val="0"/>
              </a:spcAft>
              <a:buClr>
                <a:srgbClr val="FFFFFF"/>
              </a:buClr>
              <a:buSzPts val="2800"/>
              <a:buNone/>
              <a:defRPr>
                <a:solidFill>
                  <a:srgbClr val="FFFFFF"/>
                </a:solidFill>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186"/>
        <p:cNvGrpSpPr/>
        <p:nvPr/>
      </p:nvGrpSpPr>
      <p:grpSpPr>
        <a:xfrm>
          <a:off x="0" y="0"/>
          <a:ext cx="0" cy="0"/>
          <a:chOff x="0" y="0"/>
          <a:chExt cx="0" cy="0"/>
        </a:xfrm>
      </p:grpSpPr>
      <p:sp>
        <p:nvSpPr>
          <p:cNvPr id="187" name="Google Shape;187;p22"/>
          <p:cNvSpPr txBox="1">
            <a:spLocks noGrp="1"/>
          </p:cNvSpPr>
          <p:nvPr>
            <p:ph type="body" idx="1"/>
          </p:nvPr>
        </p:nvSpPr>
        <p:spPr>
          <a:xfrm>
            <a:off x="4424193"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b="1"/>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8" name="Google Shape;188;p2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2"/>
          <p:cNvSpPr txBox="1">
            <a:spLocks noGrp="1"/>
          </p:cNvSpPr>
          <p:nvPr>
            <p:ph type="body" idx="2"/>
          </p:nvPr>
        </p:nvSpPr>
        <p:spPr>
          <a:xfrm>
            <a:off x="457200" y="1527175"/>
            <a:ext cx="3336925" cy="44608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000"/>
              <a:buNone/>
              <a:defRPr sz="2000" b="1"/>
            </a:lvl1pPr>
            <a:lvl2pPr marL="914400" lvl="1" indent="-355600" algn="l">
              <a:lnSpc>
                <a:spcPct val="90000"/>
              </a:lnSpc>
              <a:spcBef>
                <a:spcPts val="1200"/>
              </a:spcBef>
              <a:spcAft>
                <a:spcPts val="0"/>
              </a:spcAft>
              <a:buClr>
                <a:schemeClr val="dk1"/>
              </a:buClr>
              <a:buSzPts val="2000"/>
              <a:buFont typeface="Arial"/>
              <a:buChar char="•"/>
              <a:defRPr sz="2000"/>
            </a:lvl2pPr>
            <a:lvl3pPr marL="1371600" lvl="2" indent="-355600" algn="l">
              <a:lnSpc>
                <a:spcPct val="90000"/>
              </a:lnSpc>
              <a:spcBef>
                <a:spcPts val="1200"/>
              </a:spcBef>
              <a:spcAft>
                <a:spcPts val="0"/>
              </a:spcAft>
              <a:buClr>
                <a:schemeClr val="dk1"/>
              </a:buClr>
              <a:buSzPts val="2000"/>
              <a:buFont typeface="Arial"/>
              <a:buChar char="–"/>
              <a:defRPr sz="2000"/>
            </a:lvl3pPr>
            <a:lvl4pPr marL="1828800" lvl="3" indent="-355600" algn="l">
              <a:lnSpc>
                <a:spcPct val="90000"/>
              </a:lnSpc>
              <a:spcBef>
                <a:spcPts val="1200"/>
              </a:spcBef>
              <a:spcAft>
                <a:spcPts val="0"/>
              </a:spcAft>
              <a:buClr>
                <a:schemeClr val="dk1"/>
              </a:buClr>
              <a:buSzPts val="2000"/>
              <a:buFont typeface="Arial"/>
              <a:buChar char="•"/>
              <a:defRPr sz="2000"/>
            </a:lvl4pPr>
            <a:lvl5pPr marL="2286000" lvl="4" indent="-355600" algn="l">
              <a:lnSpc>
                <a:spcPct val="90000"/>
              </a:lnSpc>
              <a:spcBef>
                <a:spcPts val="1200"/>
              </a:spcBef>
              <a:spcAft>
                <a:spcPts val="0"/>
              </a:spcAft>
              <a:buClr>
                <a:schemeClr val="dk1"/>
              </a:buClr>
              <a:buSzPts val="2000"/>
              <a:buFont typeface="Arial"/>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0" name="Google Shape;190;p22"/>
          <p:cNvSpPr txBox="1">
            <a:spLocks noGrp="1"/>
          </p:cNvSpPr>
          <p:nvPr>
            <p:ph type="body" idx="3"/>
          </p:nvPr>
        </p:nvSpPr>
        <p:spPr>
          <a:xfrm>
            <a:off x="8396288"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b="1"/>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191"/>
        <p:cNvGrpSpPr/>
        <p:nvPr/>
      </p:nvGrpSpPr>
      <p:grpSpPr>
        <a:xfrm>
          <a:off x="0" y="0"/>
          <a:ext cx="0" cy="0"/>
          <a:chOff x="0" y="0"/>
          <a:chExt cx="0" cy="0"/>
        </a:xfrm>
      </p:grpSpPr>
      <p:sp>
        <p:nvSpPr>
          <p:cNvPr id="192" name="Google Shape;192;p23"/>
          <p:cNvSpPr txBox="1">
            <a:spLocks noGrp="1"/>
          </p:cNvSpPr>
          <p:nvPr>
            <p:ph type="body" idx="1"/>
          </p:nvPr>
        </p:nvSpPr>
        <p:spPr>
          <a:xfrm>
            <a:off x="4424193" y="1527175"/>
            <a:ext cx="3336925" cy="4460875"/>
          </a:xfrm>
          <a:prstGeom prst="rect">
            <a:avLst/>
          </a:prstGeom>
          <a:solidFill>
            <a:srgbClr val="D3D3D3"/>
          </a:solidFill>
          <a:ln>
            <a:noFill/>
          </a:ln>
        </p:spPr>
        <p:txBody>
          <a:bodyPr spcFirstLastPara="1" wrap="square" lIns="182875" tIns="182875" rIns="91425" bIns="182875" anchor="t" anchorCtr="0">
            <a:noAutofit/>
          </a:bodyPr>
          <a:lstStyle>
            <a:lvl1pPr marL="457200" lvl="0" indent="-355600" algn="l">
              <a:lnSpc>
                <a:spcPct val="90000"/>
              </a:lnSpc>
              <a:spcBef>
                <a:spcPts val="1200"/>
              </a:spcBef>
              <a:spcAft>
                <a:spcPts val="0"/>
              </a:spcAft>
              <a:buClr>
                <a:schemeClr val="dk1"/>
              </a:buClr>
              <a:buSzPts val="2000"/>
              <a:buChar char="•"/>
              <a:defRPr sz="2000" b="1"/>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3" name="Google Shape;193;p23"/>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4" name="Google Shape;194;p23"/>
          <p:cNvSpPr txBox="1">
            <a:spLocks noGrp="1"/>
          </p:cNvSpPr>
          <p:nvPr>
            <p:ph type="body" idx="2"/>
          </p:nvPr>
        </p:nvSpPr>
        <p:spPr>
          <a:xfrm>
            <a:off x="457200" y="1527175"/>
            <a:ext cx="3336925" cy="4460875"/>
          </a:xfrm>
          <a:prstGeom prst="rect">
            <a:avLst/>
          </a:prstGeom>
          <a:solidFill>
            <a:srgbClr val="D3D3D3"/>
          </a:solidFill>
          <a:ln>
            <a:noFill/>
          </a:ln>
        </p:spPr>
        <p:txBody>
          <a:bodyPr spcFirstLastPara="1" wrap="square" lIns="182875" tIns="182875" rIns="91425" bIns="182875" anchor="t" anchorCtr="0">
            <a:noAutofit/>
          </a:bodyPr>
          <a:lstStyle>
            <a:lvl1pPr marL="457200" lvl="0" indent="-228600" algn="l">
              <a:lnSpc>
                <a:spcPct val="90000"/>
              </a:lnSpc>
              <a:spcBef>
                <a:spcPts val="1200"/>
              </a:spcBef>
              <a:spcAft>
                <a:spcPts val="0"/>
              </a:spcAft>
              <a:buClr>
                <a:schemeClr val="dk1"/>
              </a:buClr>
              <a:buSzPts val="2000"/>
              <a:buNone/>
              <a:defRPr sz="2000" b="1"/>
            </a:lvl1pPr>
            <a:lvl2pPr marL="914400" lvl="1" indent="-355600" algn="l">
              <a:lnSpc>
                <a:spcPct val="90000"/>
              </a:lnSpc>
              <a:spcBef>
                <a:spcPts val="1200"/>
              </a:spcBef>
              <a:spcAft>
                <a:spcPts val="0"/>
              </a:spcAft>
              <a:buClr>
                <a:schemeClr val="dk1"/>
              </a:buClr>
              <a:buSzPts val="2000"/>
              <a:buFont typeface="Arial"/>
              <a:buChar char="•"/>
              <a:defRPr sz="2000"/>
            </a:lvl2pPr>
            <a:lvl3pPr marL="1371600" lvl="2" indent="-355600" algn="l">
              <a:lnSpc>
                <a:spcPct val="90000"/>
              </a:lnSpc>
              <a:spcBef>
                <a:spcPts val="1200"/>
              </a:spcBef>
              <a:spcAft>
                <a:spcPts val="0"/>
              </a:spcAft>
              <a:buClr>
                <a:schemeClr val="dk1"/>
              </a:buClr>
              <a:buSzPts val="2000"/>
              <a:buFont typeface="Arial"/>
              <a:buChar char="–"/>
              <a:defRPr sz="2000"/>
            </a:lvl3pPr>
            <a:lvl4pPr marL="1828800" lvl="3" indent="-355600" algn="l">
              <a:lnSpc>
                <a:spcPct val="90000"/>
              </a:lnSpc>
              <a:spcBef>
                <a:spcPts val="1200"/>
              </a:spcBef>
              <a:spcAft>
                <a:spcPts val="0"/>
              </a:spcAft>
              <a:buClr>
                <a:schemeClr val="dk1"/>
              </a:buClr>
              <a:buSzPts val="2000"/>
              <a:buFont typeface="Arial"/>
              <a:buChar char="•"/>
              <a:defRPr sz="2000"/>
            </a:lvl4pPr>
            <a:lvl5pPr marL="2286000" lvl="4" indent="-355600" algn="l">
              <a:lnSpc>
                <a:spcPct val="90000"/>
              </a:lnSpc>
              <a:spcBef>
                <a:spcPts val="1200"/>
              </a:spcBef>
              <a:spcAft>
                <a:spcPts val="0"/>
              </a:spcAft>
              <a:buClr>
                <a:schemeClr val="dk1"/>
              </a:buClr>
              <a:buSzPts val="2000"/>
              <a:buFont typeface="Arial"/>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5" name="Google Shape;195;p23"/>
          <p:cNvSpPr txBox="1">
            <a:spLocks noGrp="1"/>
          </p:cNvSpPr>
          <p:nvPr>
            <p:ph type="body" idx="3"/>
          </p:nvPr>
        </p:nvSpPr>
        <p:spPr>
          <a:xfrm>
            <a:off x="8396288" y="1527175"/>
            <a:ext cx="3336925" cy="4460875"/>
          </a:xfrm>
          <a:prstGeom prst="rect">
            <a:avLst/>
          </a:prstGeom>
          <a:solidFill>
            <a:srgbClr val="D3D3D3"/>
          </a:solidFill>
          <a:ln>
            <a:noFill/>
          </a:ln>
        </p:spPr>
        <p:txBody>
          <a:bodyPr spcFirstLastPara="1" wrap="square" lIns="182875" tIns="182875" rIns="91425" bIns="182875" anchor="t" anchorCtr="0">
            <a:noAutofit/>
          </a:bodyPr>
          <a:lstStyle>
            <a:lvl1pPr marL="457200" lvl="0" indent="-355600" algn="l">
              <a:lnSpc>
                <a:spcPct val="90000"/>
              </a:lnSpc>
              <a:spcBef>
                <a:spcPts val="1200"/>
              </a:spcBef>
              <a:spcAft>
                <a:spcPts val="0"/>
              </a:spcAft>
              <a:buClr>
                <a:schemeClr val="dk1"/>
              </a:buClr>
              <a:buSzPts val="2000"/>
              <a:buChar char="•"/>
              <a:defRPr sz="2000" b="1"/>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Center">
  <p:cSld name="Title Center">
    <p:spTree>
      <p:nvGrpSpPr>
        <p:cNvPr id="1" name="Shape 196"/>
        <p:cNvGrpSpPr/>
        <p:nvPr/>
      </p:nvGrpSpPr>
      <p:grpSpPr>
        <a:xfrm>
          <a:off x="0" y="0"/>
          <a:ext cx="0" cy="0"/>
          <a:chOff x="0" y="0"/>
          <a:chExt cx="0" cy="0"/>
        </a:xfrm>
      </p:grpSpPr>
      <p:sp>
        <p:nvSpPr>
          <p:cNvPr id="197" name="Google Shape;197;p24"/>
          <p:cNvSpPr txBox="1">
            <a:spLocks noGrp="1"/>
          </p:cNvSpPr>
          <p:nvPr>
            <p:ph type="title"/>
          </p:nvPr>
        </p:nvSpPr>
        <p:spPr>
          <a:xfrm>
            <a:off x="457200" y="2985802"/>
            <a:ext cx="11276013" cy="443198"/>
          </a:xfrm>
          <a:prstGeom prst="rect">
            <a:avLst/>
          </a:prstGeom>
          <a:noFill/>
          <a:ln>
            <a:noFill/>
          </a:ln>
        </p:spPr>
        <p:txBody>
          <a:bodyPr spcFirstLastPara="1" wrap="square" lIns="0" tIns="0" rIns="0" bIns="0" anchor="ctr" anchorCtr="0">
            <a:noAutofit/>
          </a:bodyPr>
          <a:lstStyle>
            <a:lvl1pPr lvl="0" algn="ctr">
              <a:lnSpc>
                <a:spcPct val="90000"/>
              </a:lnSpc>
              <a:spcBef>
                <a:spcPts val="1200"/>
              </a:spcBef>
              <a:spcAft>
                <a:spcPts val="0"/>
              </a:spcAft>
              <a:buClr>
                <a:schemeClr val="dk2"/>
              </a:buClr>
              <a:buSzPts val="4000"/>
              <a:buFont typeface="Arial Black"/>
              <a:buNone/>
              <a:defRPr sz="4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Top w Center Text">
  <p:cSld name="Title Top w Center Text">
    <p:spTree>
      <p:nvGrpSpPr>
        <p:cNvPr id="1" name="Shape 198"/>
        <p:cNvGrpSpPr/>
        <p:nvPr/>
      </p:nvGrpSpPr>
      <p:grpSpPr>
        <a:xfrm>
          <a:off x="0" y="0"/>
          <a:ext cx="0" cy="0"/>
          <a:chOff x="0" y="0"/>
          <a:chExt cx="0" cy="0"/>
        </a:xfrm>
      </p:grpSpPr>
      <p:sp>
        <p:nvSpPr>
          <p:cNvPr id="199" name="Google Shape;199;p2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0" name="Google Shape;200;p25"/>
          <p:cNvSpPr txBox="1">
            <a:spLocks noGrp="1"/>
          </p:cNvSpPr>
          <p:nvPr>
            <p:ph type="body" idx="1"/>
          </p:nvPr>
        </p:nvSpPr>
        <p:spPr>
          <a:xfrm>
            <a:off x="457200" y="2985802"/>
            <a:ext cx="11276013" cy="443198"/>
          </a:xfrm>
          <a:prstGeom prst="rect">
            <a:avLst/>
          </a:prstGeom>
          <a:noFill/>
          <a:ln>
            <a:noFill/>
          </a:ln>
        </p:spPr>
        <p:txBody>
          <a:bodyPr spcFirstLastPara="1" wrap="square" lIns="0" tIns="0" rIns="0" bIns="0" anchor="ctr" anchorCtr="0">
            <a:noAutofit/>
          </a:bodyPr>
          <a:lstStyle>
            <a:lvl1pPr marL="457200" lvl="0" indent="-482600" algn="l">
              <a:lnSpc>
                <a:spcPct val="90000"/>
              </a:lnSpc>
              <a:spcBef>
                <a:spcPts val="1200"/>
              </a:spcBef>
              <a:spcAft>
                <a:spcPts val="0"/>
              </a:spcAft>
              <a:buClr>
                <a:schemeClr val="dk2"/>
              </a:buClr>
              <a:buSzPts val="4000"/>
              <a:buChar char="•"/>
              <a:defRPr sz="4000" b="0">
                <a:solidFill>
                  <a:schemeClr val="dk2"/>
                </a:solidFill>
                <a:latin typeface="Arial Black"/>
                <a:ea typeface="Arial Black"/>
                <a:cs typeface="Arial Black"/>
                <a:sym typeface="Arial Black"/>
              </a:defRPr>
            </a:lvl1pPr>
            <a:lvl2pPr marL="914400" lvl="1" indent="-381000" algn="l">
              <a:lnSpc>
                <a:spcPct val="90000"/>
              </a:lnSpc>
              <a:spcBef>
                <a:spcPts val="1200"/>
              </a:spcBef>
              <a:spcAft>
                <a:spcPts val="0"/>
              </a:spcAft>
              <a:buClr>
                <a:schemeClr val="dk1"/>
              </a:buClr>
              <a:buSzPts val="240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81000" algn="l">
              <a:lnSpc>
                <a:spcPct val="90000"/>
              </a:lnSpc>
              <a:spcBef>
                <a:spcPts val="1200"/>
              </a:spcBef>
              <a:spcAft>
                <a:spcPts val="0"/>
              </a:spcAft>
              <a:buClr>
                <a:schemeClr val="dk1"/>
              </a:buClr>
              <a:buSzPts val="240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201"/>
        <p:cNvGrpSpPr/>
        <p:nvPr/>
      </p:nvGrpSpPr>
      <p:grpSpPr>
        <a:xfrm>
          <a:off x="0" y="0"/>
          <a:ext cx="0" cy="0"/>
          <a:chOff x="0" y="0"/>
          <a:chExt cx="0" cy="0"/>
        </a:xfrm>
      </p:grpSpPr>
      <p:sp>
        <p:nvSpPr>
          <p:cNvPr id="202" name="Google Shape;202;p26"/>
          <p:cNvSpPr/>
          <p:nvPr/>
        </p:nvSpPr>
        <p:spPr>
          <a:xfrm>
            <a:off x="7140899" y="1354039"/>
            <a:ext cx="5051100" cy="328692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3" name="Google Shape;203;p26"/>
          <p:cNvSpPr txBox="1">
            <a:spLocks noGrp="1"/>
          </p:cNvSpPr>
          <p:nvPr>
            <p:ph type="title"/>
          </p:nvPr>
        </p:nvSpPr>
        <p:spPr>
          <a:xfrm>
            <a:off x="2055247" y="1527176"/>
            <a:ext cx="4906765" cy="2937249"/>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1"/>
              </a:buClr>
              <a:buSzPts val="2880"/>
              <a:buFont typeface="Noto Sans Symbols"/>
              <a:buNone/>
              <a:defRPr sz="3200" b="1">
                <a:solidFill>
                  <a:schemeClr val="dk2"/>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26"/>
          <p:cNvSpPr/>
          <p:nvPr/>
        </p:nvSpPr>
        <p:spPr>
          <a:xfrm>
            <a:off x="-2" y="1354039"/>
            <a:ext cx="1753954" cy="328692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1"/>
        <p:cNvGrpSpPr/>
        <p:nvPr/>
      </p:nvGrpSpPr>
      <p:grpSpPr>
        <a:xfrm>
          <a:off x="0" y="0"/>
          <a:ext cx="0" cy="0"/>
          <a:chOff x="0" y="0"/>
          <a:chExt cx="0" cy="0"/>
        </a:xfrm>
      </p:grpSpPr>
      <p:sp>
        <p:nvSpPr>
          <p:cNvPr id="32" name="Google Shape;32;p4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42"/>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ivider_Sky">
  <p:cSld name="Divider_Sky">
    <p:spTree>
      <p:nvGrpSpPr>
        <p:cNvPr id="1" name="Shape 205"/>
        <p:cNvGrpSpPr/>
        <p:nvPr/>
      </p:nvGrpSpPr>
      <p:grpSpPr>
        <a:xfrm>
          <a:off x="0" y="0"/>
          <a:ext cx="0" cy="0"/>
          <a:chOff x="0" y="0"/>
          <a:chExt cx="0" cy="0"/>
        </a:xfrm>
      </p:grpSpPr>
      <p:sp>
        <p:nvSpPr>
          <p:cNvPr id="206" name="Google Shape;206;p27"/>
          <p:cNvSpPr/>
          <p:nvPr/>
        </p:nvSpPr>
        <p:spPr>
          <a:xfrm>
            <a:off x="7140899" y="1354039"/>
            <a:ext cx="5051100" cy="328692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7" name="Google Shape;207;p27"/>
          <p:cNvSpPr/>
          <p:nvPr/>
        </p:nvSpPr>
        <p:spPr>
          <a:xfrm>
            <a:off x="-2" y="1354039"/>
            <a:ext cx="1753954" cy="328692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8" name="Google Shape;208;p27"/>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Divider_Tangerine">
  <p:cSld name="Divider_Tangerine">
    <p:spTree>
      <p:nvGrpSpPr>
        <p:cNvPr id="1" name="Shape 209"/>
        <p:cNvGrpSpPr/>
        <p:nvPr/>
      </p:nvGrpSpPr>
      <p:grpSpPr>
        <a:xfrm>
          <a:off x="0" y="0"/>
          <a:ext cx="0" cy="0"/>
          <a:chOff x="0" y="0"/>
          <a:chExt cx="0" cy="0"/>
        </a:xfrm>
      </p:grpSpPr>
      <p:sp>
        <p:nvSpPr>
          <p:cNvPr id="210" name="Google Shape;210;p28"/>
          <p:cNvSpPr/>
          <p:nvPr/>
        </p:nvSpPr>
        <p:spPr>
          <a:xfrm>
            <a:off x="7140899" y="1354039"/>
            <a:ext cx="5051100" cy="32869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1" name="Google Shape;211;p28"/>
          <p:cNvSpPr/>
          <p:nvPr/>
        </p:nvSpPr>
        <p:spPr>
          <a:xfrm>
            <a:off x="-2" y="1354039"/>
            <a:ext cx="1753954" cy="32869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2" name="Google Shape;212;p28"/>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Divider_Lemon">
  <p:cSld name="Divider_Lemon">
    <p:spTree>
      <p:nvGrpSpPr>
        <p:cNvPr id="1" name="Shape 213"/>
        <p:cNvGrpSpPr/>
        <p:nvPr/>
      </p:nvGrpSpPr>
      <p:grpSpPr>
        <a:xfrm>
          <a:off x="0" y="0"/>
          <a:ext cx="0" cy="0"/>
          <a:chOff x="0" y="0"/>
          <a:chExt cx="0" cy="0"/>
        </a:xfrm>
      </p:grpSpPr>
      <p:sp>
        <p:nvSpPr>
          <p:cNvPr id="214" name="Google Shape;214;p29"/>
          <p:cNvSpPr/>
          <p:nvPr/>
        </p:nvSpPr>
        <p:spPr>
          <a:xfrm>
            <a:off x="7140899" y="1354039"/>
            <a:ext cx="5051100" cy="3286926"/>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5" name="Google Shape;215;p29"/>
          <p:cNvSpPr/>
          <p:nvPr/>
        </p:nvSpPr>
        <p:spPr>
          <a:xfrm>
            <a:off x="-2" y="1354039"/>
            <a:ext cx="1753954" cy="3286926"/>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6" name="Google Shape;216;p29"/>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Divider_Rose">
  <p:cSld name="Divider_Rose">
    <p:spTree>
      <p:nvGrpSpPr>
        <p:cNvPr id="1" name="Shape 217"/>
        <p:cNvGrpSpPr/>
        <p:nvPr/>
      </p:nvGrpSpPr>
      <p:grpSpPr>
        <a:xfrm>
          <a:off x="0" y="0"/>
          <a:ext cx="0" cy="0"/>
          <a:chOff x="0" y="0"/>
          <a:chExt cx="0" cy="0"/>
        </a:xfrm>
      </p:grpSpPr>
      <p:sp>
        <p:nvSpPr>
          <p:cNvPr id="218" name="Google Shape;218;p30"/>
          <p:cNvSpPr/>
          <p:nvPr/>
        </p:nvSpPr>
        <p:spPr>
          <a:xfrm>
            <a:off x="7140899" y="1354039"/>
            <a:ext cx="5051100" cy="3286926"/>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9" name="Google Shape;219;p30"/>
          <p:cNvSpPr/>
          <p:nvPr/>
        </p:nvSpPr>
        <p:spPr>
          <a:xfrm>
            <a:off x="-2" y="1354039"/>
            <a:ext cx="1753954" cy="3286926"/>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0" name="Google Shape;220;p30"/>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Divider_Surf">
  <p:cSld name="Divider_Surf">
    <p:spTree>
      <p:nvGrpSpPr>
        <p:cNvPr id="1" name="Shape 221"/>
        <p:cNvGrpSpPr/>
        <p:nvPr/>
      </p:nvGrpSpPr>
      <p:grpSpPr>
        <a:xfrm>
          <a:off x="0" y="0"/>
          <a:ext cx="0" cy="0"/>
          <a:chOff x="0" y="0"/>
          <a:chExt cx="0" cy="0"/>
        </a:xfrm>
      </p:grpSpPr>
      <p:sp>
        <p:nvSpPr>
          <p:cNvPr id="222" name="Google Shape;222;p31"/>
          <p:cNvSpPr/>
          <p:nvPr/>
        </p:nvSpPr>
        <p:spPr>
          <a:xfrm>
            <a:off x="7140899" y="1354039"/>
            <a:ext cx="5051100" cy="3286926"/>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3" name="Google Shape;223;p31"/>
          <p:cNvSpPr/>
          <p:nvPr/>
        </p:nvSpPr>
        <p:spPr>
          <a:xfrm>
            <a:off x="-2" y="1354039"/>
            <a:ext cx="1753954" cy="3286926"/>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4" name="Google Shape;224;p31"/>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25"/>
        <p:cNvGrpSpPr/>
        <p:nvPr/>
      </p:nvGrpSpPr>
      <p:grpSpPr>
        <a:xfrm>
          <a:off x="0" y="0"/>
          <a:ext cx="0" cy="0"/>
          <a:chOff x="0" y="0"/>
          <a:chExt cx="0" cy="0"/>
        </a:xfrm>
      </p:grpSpPr>
      <p:sp>
        <p:nvSpPr>
          <p:cNvPr id="226" name="Google Shape;226;p32"/>
          <p:cNvSpPr txBox="1">
            <a:spLocks noGrp="1"/>
          </p:cNvSpPr>
          <p:nvPr>
            <p:ph type="title"/>
          </p:nvPr>
        </p:nvSpPr>
        <p:spPr>
          <a:xfrm>
            <a:off x="457200" y="1009268"/>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7" name="Google Shape;227;p32"/>
          <p:cNvSpPr txBox="1">
            <a:spLocks noGrp="1"/>
          </p:cNvSpPr>
          <p:nvPr>
            <p:ph type="body" idx="1"/>
          </p:nvPr>
        </p:nvSpPr>
        <p:spPr>
          <a:xfrm>
            <a:off x="457200"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Quote_large">
  <p:cSld name="Quote_large">
    <p:spTree>
      <p:nvGrpSpPr>
        <p:cNvPr id="1" name="Shape 228"/>
        <p:cNvGrpSpPr/>
        <p:nvPr/>
      </p:nvGrpSpPr>
      <p:grpSpPr>
        <a:xfrm>
          <a:off x="0" y="0"/>
          <a:ext cx="0" cy="0"/>
          <a:chOff x="0" y="0"/>
          <a:chExt cx="0" cy="0"/>
        </a:xfrm>
      </p:grpSpPr>
      <p:sp>
        <p:nvSpPr>
          <p:cNvPr id="229" name="Google Shape;229;p33"/>
          <p:cNvSpPr txBox="1">
            <a:spLocks noGrp="1"/>
          </p:cNvSpPr>
          <p:nvPr>
            <p:ph type="title"/>
          </p:nvPr>
        </p:nvSpPr>
        <p:spPr>
          <a:xfrm>
            <a:off x="457199" y="1009268"/>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0" name="Google Shape;230;p33"/>
          <p:cNvSpPr txBox="1">
            <a:spLocks noGrp="1"/>
          </p:cNvSpPr>
          <p:nvPr>
            <p:ph type="body" idx="1"/>
          </p:nvPr>
        </p:nvSpPr>
        <p:spPr>
          <a:xfrm>
            <a:off x="457199"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A_Quote_Sky">
  <p:cSld name="A_Quote_Sky">
    <p:spTree>
      <p:nvGrpSpPr>
        <p:cNvPr id="1" name="Shape 231"/>
        <p:cNvGrpSpPr/>
        <p:nvPr/>
      </p:nvGrpSpPr>
      <p:grpSpPr>
        <a:xfrm>
          <a:off x="0" y="0"/>
          <a:ext cx="0" cy="0"/>
          <a:chOff x="0" y="0"/>
          <a:chExt cx="0" cy="0"/>
        </a:xfrm>
      </p:grpSpPr>
      <p:sp>
        <p:nvSpPr>
          <p:cNvPr id="232" name="Google Shape;232;p34"/>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3" name="Google Shape;233;p34"/>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4" name="Google Shape;234;p34"/>
          <p:cNvSpPr/>
          <p:nvPr/>
        </p:nvSpPr>
        <p:spPr>
          <a:xfrm>
            <a:off x="-1" y="1343025"/>
            <a:ext cx="507359" cy="417195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5" name="Google Shape;235;p34"/>
          <p:cNvSpPr/>
          <p:nvPr/>
        </p:nvSpPr>
        <p:spPr>
          <a:xfrm>
            <a:off x="11684641" y="1343025"/>
            <a:ext cx="507359" cy="417195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A_Quote_Lemon">
  <p:cSld name="A_Quote_Lemon">
    <p:spTree>
      <p:nvGrpSpPr>
        <p:cNvPr id="1" name="Shape 236"/>
        <p:cNvGrpSpPr/>
        <p:nvPr/>
      </p:nvGrpSpPr>
      <p:grpSpPr>
        <a:xfrm>
          <a:off x="0" y="0"/>
          <a:ext cx="0" cy="0"/>
          <a:chOff x="0" y="0"/>
          <a:chExt cx="0" cy="0"/>
        </a:xfrm>
      </p:grpSpPr>
      <p:sp>
        <p:nvSpPr>
          <p:cNvPr id="237" name="Google Shape;237;p35"/>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8" name="Google Shape;238;p35"/>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9" name="Google Shape;239;p35"/>
          <p:cNvSpPr/>
          <p:nvPr/>
        </p:nvSpPr>
        <p:spPr>
          <a:xfrm>
            <a:off x="-1" y="1343025"/>
            <a:ext cx="507359" cy="4171950"/>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0" name="Google Shape;240;p35"/>
          <p:cNvSpPr/>
          <p:nvPr/>
        </p:nvSpPr>
        <p:spPr>
          <a:xfrm>
            <a:off x="11684641" y="1343025"/>
            <a:ext cx="507359" cy="4171950"/>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A_Quote_Tangerine">
  <p:cSld name="A_Quote_Tangerine">
    <p:spTree>
      <p:nvGrpSpPr>
        <p:cNvPr id="1" name="Shape 241"/>
        <p:cNvGrpSpPr/>
        <p:nvPr/>
      </p:nvGrpSpPr>
      <p:grpSpPr>
        <a:xfrm>
          <a:off x="0" y="0"/>
          <a:ext cx="0" cy="0"/>
          <a:chOff x="0" y="0"/>
          <a:chExt cx="0" cy="0"/>
        </a:xfrm>
      </p:grpSpPr>
      <p:sp>
        <p:nvSpPr>
          <p:cNvPr id="242" name="Google Shape;242;p36"/>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3" name="Google Shape;243;p36"/>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4" name="Google Shape;244;p36"/>
          <p:cNvSpPr/>
          <p:nvPr/>
        </p:nvSpPr>
        <p:spPr>
          <a:xfrm>
            <a:off x="-1" y="1343025"/>
            <a:ext cx="507359" cy="417195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5" name="Google Shape;245;p36"/>
          <p:cNvSpPr/>
          <p:nvPr/>
        </p:nvSpPr>
        <p:spPr>
          <a:xfrm>
            <a:off x="11684641" y="1343025"/>
            <a:ext cx="507359" cy="417195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Key Issues">
  <p:cSld name="Key Issues">
    <p:spTree>
      <p:nvGrpSpPr>
        <p:cNvPr id="1" name="Shape 34"/>
        <p:cNvGrpSpPr/>
        <p:nvPr/>
      </p:nvGrpSpPr>
      <p:grpSpPr>
        <a:xfrm>
          <a:off x="0" y="0"/>
          <a:ext cx="0" cy="0"/>
          <a:chOff x="0" y="0"/>
          <a:chExt cx="0" cy="0"/>
        </a:xfrm>
      </p:grpSpPr>
      <p:sp>
        <p:nvSpPr>
          <p:cNvPr id="35" name="Google Shape;35;p43"/>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3"/>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A_Quote_Rose">
  <p:cSld name="A_Quote_Rose">
    <p:spTree>
      <p:nvGrpSpPr>
        <p:cNvPr id="1" name="Shape 246"/>
        <p:cNvGrpSpPr/>
        <p:nvPr/>
      </p:nvGrpSpPr>
      <p:grpSpPr>
        <a:xfrm>
          <a:off x="0" y="0"/>
          <a:ext cx="0" cy="0"/>
          <a:chOff x="0" y="0"/>
          <a:chExt cx="0" cy="0"/>
        </a:xfrm>
      </p:grpSpPr>
      <p:sp>
        <p:nvSpPr>
          <p:cNvPr id="247" name="Google Shape;247;p37"/>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8" name="Google Shape;248;p37"/>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9" name="Google Shape;249;p37"/>
          <p:cNvSpPr/>
          <p:nvPr/>
        </p:nvSpPr>
        <p:spPr>
          <a:xfrm>
            <a:off x="-1" y="1343025"/>
            <a:ext cx="507359" cy="4171950"/>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0" name="Google Shape;250;p37"/>
          <p:cNvSpPr/>
          <p:nvPr/>
        </p:nvSpPr>
        <p:spPr>
          <a:xfrm>
            <a:off x="11684641" y="1343025"/>
            <a:ext cx="507359" cy="4171950"/>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A_Quote_Surf">
  <p:cSld name="A_Quote_Surf">
    <p:spTree>
      <p:nvGrpSpPr>
        <p:cNvPr id="1" name="Shape 251"/>
        <p:cNvGrpSpPr/>
        <p:nvPr/>
      </p:nvGrpSpPr>
      <p:grpSpPr>
        <a:xfrm>
          <a:off x="0" y="0"/>
          <a:ext cx="0" cy="0"/>
          <a:chOff x="0" y="0"/>
          <a:chExt cx="0" cy="0"/>
        </a:xfrm>
      </p:grpSpPr>
      <p:sp>
        <p:nvSpPr>
          <p:cNvPr id="252" name="Google Shape;252;p38"/>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3" name="Google Shape;253;p38"/>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4" name="Google Shape;254;p38"/>
          <p:cNvSpPr/>
          <p:nvPr/>
        </p:nvSpPr>
        <p:spPr>
          <a:xfrm>
            <a:off x="-1" y="1343025"/>
            <a:ext cx="507359" cy="4171950"/>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5" name="Google Shape;255;p38"/>
          <p:cNvSpPr/>
          <p:nvPr/>
        </p:nvSpPr>
        <p:spPr>
          <a:xfrm>
            <a:off x="11684641" y="1343025"/>
            <a:ext cx="507359" cy="4171950"/>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256"/>
        <p:cNvGrpSpPr/>
        <p:nvPr/>
      </p:nvGrpSpPr>
      <p:grpSpPr>
        <a:xfrm>
          <a:off x="0" y="0"/>
          <a:ext cx="0" cy="0"/>
          <a:chOff x="0" y="0"/>
          <a:chExt cx="0" cy="0"/>
        </a:xfrm>
      </p:grpSpPr>
      <p:sp>
        <p:nvSpPr>
          <p:cNvPr id="257" name="Google Shape;257;p39"/>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Font typeface="Arial Black"/>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8" name="Google Shape;258;p39"/>
          <p:cNvSpPr txBox="1">
            <a:spLocks noGrp="1"/>
          </p:cNvSpPr>
          <p:nvPr>
            <p:ph type="body" idx="1"/>
          </p:nvPr>
        </p:nvSpPr>
        <p:spPr>
          <a:xfrm>
            <a:off x="457201" y="1527174"/>
            <a:ext cx="5499100" cy="446087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Clr>
                <a:schemeClr val="dk1"/>
              </a:buClr>
              <a:buSzPts val="18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42900" algn="l">
              <a:lnSpc>
                <a:spcPct val="100000"/>
              </a:lnSpc>
              <a:spcBef>
                <a:spcPts val="1200"/>
              </a:spcBef>
              <a:spcAft>
                <a:spcPts val="0"/>
              </a:spcAft>
              <a:buClr>
                <a:schemeClr val="dk1"/>
              </a:buClr>
              <a:buSzPts val="18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42900" algn="l">
              <a:lnSpc>
                <a:spcPct val="100000"/>
              </a:lnSpc>
              <a:spcBef>
                <a:spcPts val="1200"/>
              </a:spcBef>
              <a:spcAft>
                <a:spcPts val="0"/>
              </a:spcAft>
              <a:buClr>
                <a:schemeClr val="dk1"/>
              </a:buClr>
              <a:buSzPts val="18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9" name="Google Shape;259;p39"/>
          <p:cNvSpPr txBox="1">
            <a:spLocks noGrp="1"/>
          </p:cNvSpPr>
          <p:nvPr>
            <p:ph type="body" idx="2"/>
          </p:nvPr>
        </p:nvSpPr>
        <p:spPr>
          <a:xfrm>
            <a:off x="6234113" y="1527174"/>
            <a:ext cx="5499100" cy="446087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Clr>
                <a:schemeClr val="dk1"/>
              </a:buClr>
              <a:buSzPts val="18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42900" algn="l">
              <a:lnSpc>
                <a:spcPct val="100000"/>
              </a:lnSpc>
              <a:spcBef>
                <a:spcPts val="1200"/>
              </a:spcBef>
              <a:spcAft>
                <a:spcPts val="0"/>
              </a:spcAft>
              <a:buClr>
                <a:schemeClr val="dk1"/>
              </a:buClr>
              <a:buSzPts val="18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42900" algn="l">
              <a:lnSpc>
                <a:spcPct val="100000"/>
              </a:lnSpc>
              <a:spcBef>
                <a:spcPts val="1200"/>
              </a:spcBef>
              <a:spcAft>
                <a:spcPts val="0"/>
              </a:spcAft>
              <a:buClr>
                <a:schemeClr val="dk1"/>
              </a:buClr>
              <a:buSzPts val="18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37"/>
        <p:cNvGrpSpPr/>
        <p:nvPr/>
      </p:nvGrpSpPr>
      <p:grpSpPr>
        <a:xfrm>
          <a:off x="0" y="0"/>
          <a:ext cx="0" cy="0"/>
          <a:chOff x="0" y="0"/>
          <a:chExt cx="0" cy="0"/>
        </a:xfrm>
      </p:grpSpPr>
      <p:sp>
        <p:nvSpPr>
          <p:cNvPr id="38" name="Google Shape;38;p4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4"/>
          <p:cNvSpPr txBox="1">
            <a:spLocks noGrp="1"/>
          </p:cNvSpPr>
          <p:nvPr>
            <p:ph type="body" idx="1"/>
          </p:nvPr>
        </p:nvSpPr>
        <p:spPr>
          <a:xfrm>
            <a:off x="457200" y="1527175"/>
            <a:ext cx="5499100"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lumn">
  <p:cSld name="Two column">
    <p:spTree>
      <p:nvGrpSpPr>
        <p:cNvPr id="1" name="Shape 40"/>
        <p:cNvGrpSpPr/>
        <p:nvPr/>
      </p:nvGrpSpPr>
      <p:grpSpPr>
        <a:xfrm>
          <a:off x="0" y="0"/>
          <a:ext cx="0" cy="0"/>
          <a:chOff x="0" y="0"/>
          <a:chExt cx="0" cy="0"/>
        </a:xfrm>
      </p:grpSpPr>
      <p:sp>
        <p:nvSpPr>
          <p:cNvPr id="41" name="Google Shape;41;p4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5"/>
          <p:cNvSpPr txBox="1">
            <a:spLocks noGrp="1"/>
          </p:cNvSpPr>
          <p:nvPr>
            <p:ph type="body" idx="1"/>
          </p:nvPr>
        </p:nvSpPr>
        <p:spPr>
          <a:xfrm>
            <a:off x="457200" y="1527175"/>
            <a:ext cx="5499100"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45"/>
          <p:cNvSpPr txBox="1">
            <a:spLocks noGrp="1"/>
          </p:cNvSpPr>
          <p:nvPr>
            <p:ph type="body" idx="2"/>
          </p:nvPr>
        </p:nvSpPr>
        <p:spPr>
          <a:xfrm>
            <a:off x="6234113" y="1527175"/>
            <a:ext cx="5499100"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PA Band">
  <p:cSld name="SPA Band">
    <p:spTree>
      <p:nvGrpSpPr>
        <p:cNvPr id="1" name="Shape 44"/>
        <p:cNvGrpSpPr/>
        <p:nvPr/>
      </p:nvGrpSpPr>
      <p:grpSpPr>
        <a:xfrm>
          <a:off x="0" y="0"/>
          <a:ext cx="0" cy="0"/>
          <a:chOff x="0" y="0"/>
          <a:chExt cx="0" cy="0"/>
        </a:xfrm>
      </p:grpSpPr>
      <p:sp>
        <p:nvSpPr>
          <p:cNvPr id="45" name="Google Shape;45;p4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46"/>
          <p:cNvSpPr txBox="1">
            <a:spLocks noGrp="1"/>
          </p:cNvSpPr>
          <p:nvPr>
            <p:ph type="body" idx="1"/>
          </p:nvPr>
        </p:nvSpPr>
        <p:spPr>
          <a:xfrm>
            <a:off x="457201" y="2193290"/>
            <a:ext cx="5499100" cy="3794760"/>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200"/>
              </a:spcBef>
              <a:spcAft>
                <a:spcPts val="0"/>
              </a:spcAft>
              <a:buClr>
                <a:schemeClr val="lt1"/>
              </a:buClr>
              <a:buSzPts val="2400"/>
              <a:buChar char="•"/>
              <a:defRPr sz="2400" b="1"/>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46"/>
          <p:cNvSpPr txBox="1">
            <a:spLocks noGrp="1"/>
          </p:cNvSpPr>
          <p:nvPr>
            <p:ph type="body" idx="2"/>
          </p:nvPr>
        </p:nvSpPr>
        <p:spPr>
          <a:xfrm>
            <a:off x="457200" y="976313"/>
            <a:ext cx="11276013" cy="1047750"/>
          </a:xfrm>
          <a:prstGeom prst="rect">
            <a:avLst/>
          </a:prstGeom>
          <a:solidFill>
            <a:srgbClr val="009AD7"/>
          </a:solidFill>
          <a:ln>
            <a:noFill/>
          </a:ln>
        </p:spPr>
        <p:txBody>
          <a:bodyPr spcFirstLastPara="1" wrap="square" lIns="137150" tIns="0" rIns="91425" bIns="0" anchor="ctr" anchorCtr="0">
            <a:noAutofit/>
          </a:bodyPr>
          <a:lstStyle>
            <a:lvl1pPr marL="457200" lvl="0" indent="-228600" algn="l">
              <a:lnSpc>
                <a:spcPct val="90000"/>
              </a:lnSpc>
              <a:spcBef>
                <a:spcPts val="600"/>
              </a:spcBef>
              <a:spcAft>
                <a:spcPts val="0"/>
              </a:spcAft>
              <a:buClr>
                <a:srgbClr val="FFFFFF"/>
              </a:buClr>
              <a:buSzPts val="2400"/>
              <a:buNone/>
              <a:defRPr sz="2400">
                <a:solidFill>
                  <a:srgbClr val="FFFFFF"/>
                </a:solidFill>
              </a:defRPr>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46"/>
          <p:cNvSpPr txBox="1">
            <a:spLocks noGrp="1"/>
          </p:cNvSpPr>
          <p:nvPr>
            <p:ph type="body" idx="3"/>
          </p:nvPr>
        </p:nvSpPr>
        <p:spPr>
          <a:xfrm>
            <a:off x="6234113" y="2193290"/>
            <a:ext cx="5499100" cy="3794760"/>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200"/>
              </a:spcBef>
              <a:spcAft>
                <a:spcPts val="0"/>
              </a:spcAft>
              <a:buClr>
                <a:schemeClr val="lt1"/>
              </a:buClr>
              <a:buSzPts val="2400"/>
              <a:buChar char="•"/>
              <a:defRPr sz="2400" b="1"/>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2.png"/><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1"/>
        <p:cNvGrpSpPr/>
        <p:nvPr/>
      </p:nvGrpSpPr>
      <p:grpSpPr>
        <a:xfrm>
          <a:off x="0" y="0"/>
          <a:ext cx="0" cy="0"/>
          <a:chOff x="0" y="0"/>
          <a:chExt cx="0" cy="0"/>
        </a:xfrm>
      </p:grpSpPr>
      <p:sp>
        <p:nvSpPr>
          <p:cNvPr id="12" name="Google Shape;12;p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marR="0" lvl="0" algn="l" rtl="0">
              <a:lnSpc>
                <a:spcPct val="90000"/>
              </a:lnSpc>
              <a:spcBef>
                <a:spcPts val="120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5"/>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2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1pPr>
            <a:lvl2pPr marL="914400" marR="0" lvl="1" indent="-365760" algn="l" rtl="0">
              <a:lnSpc>
                <a:spcPct val="9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65760" algn="l" rtl="0">
              <a:lnSpc>
                <a:spcPct val="9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4" name="Google Shape;14;p5"/>
          <p:cNvSpPr txBox="1"/>
          <p:nvPr/>
        </p:nvSpPr>
        <p:spPr>
          <a:xfrm>
            <a:off x="457201" y="6408509"/>
            <a:ext cx="7181849" cy="138499"/>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a:t>
            </a:fld>
            <a:r>
              <a:rPr lang="en-US" sz="700" b="0" i="0" u="none" strike="noStrike" cap="none">
                <a:solidFill>
                  <a:srgbClr val="BDBDBD"/>
                </a:solidFill>
                <a:latin typeface="Arial"/>
                <a:ea typeface="Arial"/>
                <a:cs typeface="Arial"/>
                <a:sym typeface="Arial"/>
              </a:rPr>
              <a:t>	© 2022 Gartner, Inc. and/or its affiliates. All rights reserved. Gartner is a registered trademark of Gartner, Inc. and its affiliates.</a:t>
            </a:r>
            <a:endParaRPr/>
          </a:p>
        </p:txBody>
      </p:sp>
      <p:pic>
        <p:nvPicPr>
          <p:cNvPr id="15" name="Google Shape;15;p5"/>
          <p:cNvPicPr preferRelativeResize="0"/>
          <p:nvPr/>
        </p:nvPicPr>
        <p:blipFill rotWithShape="1">
          <a:blip r:embed="rId33">
            <a:alphaModFix/>
          </a:blip>
          <a:srcRect/>
          <a:stretch/>
        </p:blipFill>
        <p:spPr>
          <a:xfrm>
            <a:off x="10452995" y="6241725"/>
            <a:ext cx="1280216" cy="29231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02">
          <p15:clr>
            <a:srgbClr val="5ACBF0"/>
          </p15:clr>
        </p15:guide>
        <p15:guide id="12" pos="3752">
          <p15:clr>
            <a:srgbClr val="5ACBF0"/>
          </p15:clr>
        </p15:guide>
        <p15:guide id="13" pos="3927">
          <p15:clr>
            <a:srgbClr val="5ACBF0"/>
          </p15:clr>
        </p15:guide>
        <p15:guide id="14" pos="2655">
          <p15:clr>
            <a:srgbClr val="5ACBF0"/>
          </p15:clr>
        </p15:guide>
        <p15:guide id="15" pos="5024">
          <p15:clr>
            <a:srgbClr val="5ACBF0"/>
          </p15:clr>
        </p15:guide>
        <p15:guide id="16" orient="horz" pos="3969">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pic>
        <p:nvPicPr>
          <p:cNvPr id="135" name="Google Shape;135;p7"/>
          <p:cNvPicPr preferRelativeResize="0"/>
          <p:nvPr/>
        </p:nvPicPr>
        <p:blipFill rotWithShape="1">
          <a:blip r:embed="rId33">
            <a:alphaModFix/>
          </a:blip>
          <a:srcRect/>
          <a:stretch/>
        </p:blipFill>
        <p:spPr>
          <a:xfrm>
            <a:off x="10452994" y="6241725"/>
            <a:ext cx="1280218" cy="292316"/>
          </a:xfrm>
          <a:prstGeom prst="rect">
            <a:avLst/>
          </a:prstGeom>
          <a:noFill/>
          <a:ln>
            <a:noFill/>
          </a:ln>
        </p:spPr>
      </p:pic>
      <p:sp>
        <p:nvSpPr>
          <p:cNvPr id="136" name="Google Shape;136;p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marR="0" lvl="0" algn="l" rtl="0">
              <a:lnSpc>
                <a:spcPct val="90000"/>
              </a:lnSpc>
              <a:spcBef>
                <a:spcPts val="1200"/>
              </a:spcBef>
              <a:spcAft>
                <a:spcPts val="0"/>
              </a:spcAft>
              <a:buClr>
                <a:schemeClr val="dk2"/>
              </a:buClr>
              <a:buSzPts val="3200"/>
              <a:buFont typeface="Arial Black"/>
              <a:buNone/>
              <a:defRPr sz="3200" b="0" i="0" u="none" strike="noStrike" cap="none">
                <a:solidFill>
                  <a:schemeClr val="dk2"/>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7" name="Google Shape;137;p7"/>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2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8" name="Google Shape;138;p7"/>
          <p:cNvSpPr txBox="1"/>
          <p:nvPr/>
        </p:nvSpPr>
        <p:spPr>
          <a:xfrm>
            <a:off x="457201" y="6408509"/>
            <a:ext cx="7181849" cy="138499"/>
          </a:xfrm>
          <a:prstGeom prst="rect">
            <a:avLst/>
          </a:prstGeom>
          <a:noFill/>
          <a:ln>
            <a:noFill/>
          </a:ln>
        </p:spPr>
        <p:txBody>
          <a:bodyPr spcFirstLastPara="1" wrap="square" lIns="0" tIns="0" rIns="0" bIns="0" anchor="b" anchorCtr="0">
            <a:spAutoFit/>
          </a:bodyPr>
          <a:lstStyle/>
          <a:p>
            <a:pPr marL="274320" marR="0" lvl="0" indent="-274320" algn="l"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000000"/>
                </a:solidFill>
                <a:latin typeface="Arial"/>
                <a:ea typeface="Arial"/>
                <a:cs typeface="Arial"/>
                <a:sym typeface="Arial"/>
              </a:rPr>
              <a:t>‹#›</a:t>
            </a:fld>
            <a:r>
              <a:rPr lang="en-US" sz="700" b="0" i="0" u="none" strike="noStrike" cap="none">
                <a:solidFill>
                  <a:srgbClr val="6F7878"/>
                </a:solidFill>
                <a:latin typeface="Arial"/>
                <a:ea typeface="Arial"/>
                <a:cs typeface="Arial"/>
                <a:sym typeface="Arial"/>
              </a:rPr>
              <a:t>	© 2022 Gartner, Inc. and/or its affiliates. All rights reserved. Gartner is a registered trademark of Gartner, Inc. and its affiliates.</a:t>
            </a:r>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2" r:id="rId22"/>
    <p:sldLayoutId id="2147483703" r:id="rId23"/>
    <p:sldLayoutId id="2147483704" r:id="rId24"/>
    <p:sldLayoutId id="2147483705" r:id="rId25"/>
    <p:sldLayoutId id="2147483706" r:id="rId26"/>
    <p:sldLayoutId id="2147483707" r:id="rId27"/>
    <p:sldLayoutId id="2147483708" r:id="rId28"/>
    <p:sldLayoutId id="2147483709" r:id="rId29"/>
    <p:sldLayoutId id="2147483710" r:id="rId30"/>
    <p:sldLayoutId id="2147483711"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02">
          <p15:clr>
            <a:srgbClr val="5ACBF0"/>
          </p15:clr>
        </p15:guide>
        <p15:guide id="12" pos="3752">
          <p15:clr>
            <a:srgbClr val="5ACBF0"/>
          </p15:clr>
        </p15:guide>
        <p15:guide id="13" pos="3927">
          <p15:clr>
            <a:srgbClr val="5ACBF0"/>
          </p15:clr>
        </p15:guide>
        <p15:guide id="14" pos="2655">
          <p15:clr>
            <a:srgbClr val="5ACBF0"/>
          </p15:clr>
        </p15:guide>
        <p15:guide id="15" pos="5024">
          <p15:clr>
            <a:srgbClr val="5ACBF0"/>
          </p15:clr>
        </p15:guide>
        <p15:guide id="16" orient="horz" pos="3969">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8" Type="http://schemas.openxmlformats.org/officeDocument/2006/relationships/hyperlink" Target="https://www.gartner.com/document/4004387" TargetMode="External"/><Relationship Id="rId3" Type="http://schemas.openxmlformats.org/officeDocument/2006/relationships/hyperlink" Target="https://www.gartner.com/document/3995985" TargetMode="External"/><Relationship Id="rId7" Type="http://schemas.openxmlformats.org/officeDocument/2006/relationships/hyperlink" Target="https://www.gartner.com/document/398568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gartner.com/document/4006842" TargetMode="External"/><Relationship Id="rId5" Type="http://schemas.openxmlformats.org/officeDocument/2006/relationships/hyperlink" Target="https://www.gartner.com/interactive/hc/4004183" TargetMode="External"/><Relationship Id="rId4" Type="http://schemas.openxmlformats.org/officeDocument/2006/relationships/hyperlink" Target="https://www.gartner.com/interactive/hc/400407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
          <p:cNvSpPr txBox="1"/>
          <p:nvPr/>
        </p:nvSpPr>
        <p:spPr>
          <a:xfrm>
            <a:off x="309424" y="1956038"/>
            <a:ext cx="5638800" cy="205091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2880"/>
              <a:buFont typeface="Arial"/>
              <a:buNone/>
            </a:pPr>
            <a:r>
              <a:rPr lang="en-US" sz="4000" b="0" i="0" u="none" strike="noStrike" cap="none">
                <a:solidFill>
                  <a:schemeClr val="lt1"/>
                </a:solidFill>
                <a:latin typeface="Arial Black"/>
                <a:ea typeface="Arial Black"/>
                <a:cs typeface="Arial Black"/>
                <a:sym typeface="Arial Black"/>
              </a:rPr>
              <a:t>Data</a:t>
            </a:r>
            <a:r>
              <a:rPr lang="en-US" sz="4000">
                <a:solidFill>
                  <a:schemeClr val="lt1"/>
                </a:solidFill>
                <a:latin typeface="Arial Black"/>
                <a:ea typeface="Arial Black"/>
                <a:cs typeface="Arial Black"/>
                <a:sym typeface="Arial Black"/>
              </a:rPr>
              <a:t>-</a:t>
            </a:r>
            <a:r>
              <a:rPr lang="en-US" sz="4000" b="0" i="0" u="none" strike="noStrike" cap="none">
                <a:solidFill>
                  <a:schemeClr val="lt1"/>
                </a:solidFill>
                <a:latin typeface="Arial Black"/>
                <a:ea typeface="Arial Black"/>
                <a:cs typeface="Arial Black"/>
                <a:sym typeface="Arial Black"/>
              </a:rPr>
              <a:t>Centric AI</a:t>
            </a:r>
            <a:endParaRPr/>
          </a:p>
        </p:txBody>
      </p:sp>
      <p:sp>
        <p:nvSpPr>
          <p:cNvPr id="265" name="Google Shape;265;p1"/>
          <p:cNvSpPr txBox="1"/>
          <p:nvPr/>
        </p:nvSpPr>
        <p:spPr>
          <a:xfrm>
            <a:off x="6235702" y="1956038"/>
            <a:ext cx="5499098" cy="176688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2520"/>
              <a:buFont typeface="Arial"/>
              <a:buNone/>
            </a:pPr>
            <a:r>
              <a:rPr lang="en-US" sz="2800">
                <a:solidFill>
                  <a:schemeClr val="lt1"/>
                </a:solidFill>
              </a:rPr>
              <a:t>By 2024, organizations that lack a sustainable data and analytics operationalization framework will have their initiatives set back by up to two years.</a:t>
            </a:r>
            <a:endParaRPr/>
          </a:p>
        </p:txBody>
      </p:sp>
      <p:sp>
        <p:nvSpPr>
          <p:cNvPr id="266" name="Google Shape;266;p1"/>
          <p:cNvSpPr txBox="1"/>
          <p:nvPr/>
        </p:nvSpPr>
        <p:spPr>
          <a:xfrm>
            <a:off x="469726" y="5477498"/>
            <a:ext cx="3745087" cy="553998"/>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1800" b="0" i="0" u="none" strike="noStrike" cap="none">
                <a:solidFill>
                  <a:schemeClr val="lt1"/>
                </a:solidFill>
                <a:latin typeface="Arial"/>
                <a:ea typeface="Arial"/>
                <a:cs typeface="Arial"/>
                <a:sym typeface="Arial"/>
              </a:rPr>
              <a:t>Svetlana Sicular, Ted Friedman, Mike Fang, Erick Brethenoux</a:t>
            </a:r>
            <a:endParaRPr sz="1800" b="0" i="0" u="none" strike="noStrike" cap="none">
              <a:solidFill>
                <a:schemeClr val="lt1"/>
              </a:solidFill>
              <a:latin typeface="Arial"/>
              <a:ea typeface="Arial"/>
              <a:cs typeface="Arial"/>
              <a:sym typeface="Arial"/>
            </a:endParaRPr>
          </a:p>
        </p:txBody>
      </p:sp>
      <p:pic>
        <p:nvPicPr>
          <p:cNvPr id="267" name="Google Shape;267;p1"/>
          <p:cNvPicPr preferRelativeResize="0"/>
          <p:nvPr/>
        </p:nvPicPr>
        <p:blipFill rotWithShape="1">
          <a:blip r:embed="rId3">
            <a:alphaModFix/>
          </a:blip>
          <a:srcRect/>
          <a:stretch/>
        </p:blipFill>
        <p:spPr>
          <a:xfrm>
            <a:off x="4004342" y="4188379"/>
            <a:ext cx="1643529" cy="1278298"/>
          </a:xfrm>
          <a:prstGeom prst="rect">
            <a:avLst/>
          </a:prstGeom>
          <a:noFill/>
          <a:ln>
            <a:noFill/>
          </a:ln>
        </p:spPr>
      </p:pic>
      <p:cxnSp>
        <p:nvCxnSpPr>
          <p:cNvPr id="268" name="Google Shape;268;p1"/>
          <p:cNvCxnSpPr/>
          <p:nvPr/>
        </p:nvCxnSpPr>
        <p:spPr>
          <a:xfrm>
            <a:off x="5941786" y="852488"/>
            <a:ext cx="0" cy="5179008"/>
          </a:xfrm>
          <a:prstGeom prst="straightConnector1">
            <a:avLst/>
          </a:prstGeom>
          <a:noFill/>
          <a:ln w="50800" cap="flat" cmpd="sng">
            <a:solidFill>
              <a:srgbClr val="FF540A"/>
            </a:solidFill>
            <a:prstDash val="solid"/>
            <a:miter lim="800000"/>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grpSp>
        <p:nvGrpSpPr>
          <p:cNvPr id="273" name="Google Shape;273;p2"/>
          <p:cNvGrpSpPr/>
          <p:nvPr/>
        </p:nvGrpSpPr>
        <p:grpSpPr>
          <a:xfrm>
            <a:off x="1176131" y="1710046"/>
            <a:ext cx="9839737" cy="4287629"/>
            <a:chOff x="457200" y="1478891"/>
            <a:chExt cx="11276013" cy="4913481"/>
          </a:xfrm>
        </p:grpSpPr>
        <p:sp>
          <p:nvSpPr>
            <p:cNvPr id="274" name="Google Shape;274;p2"/>
            <p:cNvSpPr txBox="1"/>
            <p:nvPr/>
          </p:nvSpPr>
          <p:spPr>
            <a:xfrm>
              <a:off x="9933213" y="3161390"/>
              <a:ext cx="1800000" cy="1575363"/>
            </a:xfrm>
            <a:prstGeom prst="rect">
              <a:avLst/>
            </a:prstGeom>
            <a:solidFill>
              <a:srgbClr val="00285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1400" b="1" i="0" u="none" strike="noStrike" cap="none">
                  <a:solidFill>
                    <a:schemeClr val="lt1"/>
                  </a:solidFill>
                  <a:latin typeface="Arial"/>
                  <a:ea typeface="Arial"/>
                  <a:cs typeface="Arial"/>
                  <a:sym typeface="Arial"/>
                </a:rPr>
                <a:t>Data-Centric </a:t>
              </a:r>
              <a:br>
                <a:rPr lang="en-US" sz="1400" b="1" i="0" u="none" strike="noStrike" cap="none">
                  <a:solidFill>
                    <a:schemeClr val="lt1"/>
                  </a:solidFill>
                  <a:latin typeface="Arial"/>
                  <a:ea typeface="Arial"/>
                  <a:cs typeface="Arial"/>
                  <a:sym typeface="Arial"/>
                </a:rPr>
              </a:br>
              <a:r>
                <a:rPr lang="en-US" sz="1400" b="1" i="0" u="none" strike="noStrike" cap="none">
                  <a:solidFill>
                    <a:schemeClr val="lt1"/>
                  </a:solidFill>
                  <a:latin typeface="Arial"/>
                  <a:ea typeface="Arial"/>
                  <a:cs typeface="Arial"/>
                  <a:sym typeface="Arial"/>
                </a:rPr>
                <a:t>AI</a:t>
              </a:r>
              <a:endParaRPr sz="1400" b="1" i="0" u="none" strike="noStrike" cap="none">
                <a:solidFill>
                  <a:schemeClr val="lt1"/>
                </a:solidFill>
                <a:latin typeface="Arial"/>
                <a:ea typeface="Arial"/>
                <a:cs typeface="Arial"/>
                <a:sym typeface="Arial"/>
              </a:endParaRPr>
            </a:p>
          </p:txBody>
        </p:sp>
        <p:sp>
          <p:nvSpPr>
            <p:cNvPr id="275" name="Google Shape;275;p2"/>
            <p:cNvSpPr txBox="1"/>
            <p:nvPr/>
          </p:nvSpPr>
          <p:spPr>
            <a:xfrm>
              <a:off x="457200" y="3161390"/>
              <a:ext cx="1800000" cy="1575363"/>
            </a:xfrm>
            <a:prstGeom prst="rect">
              <a:avLst/>
            </a:prstGeom>
            <a:solidFill>
              <a:srgbClr val="002856"/>
            </a:solidFill>
            <a:ln>
              <a:noFill/>
            </a:ln>
          </p:spPr>
          <p:txBody>
            <a:bodyPr spcFirstLastPara="1" wrap="square" lIns="91425" tIns="0" rIns="0" bIns="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1400" b="1" i="0" u="none" strike="noStrike" cap="none">
                  <a:solidFill>
                    <a:schemeClr val="lt1"/>
                  </a:solidFill>
                  <a:latin typeface="Arial"/>
                  <a:ea typeface="Arial"/>
                  <a:cs typeface="Arial"/>
                  <a:sym typeface="Arial"/>
                </a:rPr>
                <a:t>Traditional Data  Management</a:t>
              </a:r>
              <a:endParaRPr sz="1400" b="0" i="0" u="none" strike="noStrike" cap="none">
                <a:solidFill>
                  <a:schemeClr val="lt1"/>
                </a:solidFill>
                <a:latin typeface="Arial"/>
                <a:ea typeface="Arial"/>
                <a:cs typeface="Arial"/>
                <a:sym typeface="Arial"/>
              </a:endParaRPr>
            </a:p>
          </p:txBody>
        </p:sp>
        <p:grpSp>
          <p:nvGrpSpPr>
            <p:cNvPr id="276" name="Google Shape;276;p2"/>
            <p:cNvGrpSpPr/>
            <p:nvPr/>
          </p:nvGrpSpPr>
          <p:grpSpPr>
            <a:xfrm>
              <a:off x="2726366" y="1478891"/>
              <a:ext cx="6392299" cy="4913481"/>
              <a:chOff x="2663613" y="1478891"/>
              <a:chExt cx="6392299" cy="4913481"/>
            </a:xfrm>
          </p:grpSpPr>
          <p:grpSp>
            <p:nvGrpSpPr>
              <p:cNvPr id="277" name="Google Shape;277;p2"/>
              <p:cNvGrpSpPr/>
              <p:nvPr/>
            </p:nvGrpSpPr>
            <p:grpSpPr>
              <a:xfrm>
                <a:off x="4125799" y="2037981"/>
                <a:ext cx="3773286" cy="3813256"/>
                <a:chOff x="4125799" y="2037981"/>
                <a:chExt cx="3773286" cy="3813256"/>
              </a:xfrm>
            </p:grpSpPr>
            <p:sp>
              <p:nvSpPr>
                <p:cNvPr id="278" name="Google Shape;278;p2"/>
                <p:cNvSpPr/>
                <p:nvPr/>
              </p:nvSpPr>
              <p:spPr>
                <a:xfrm>
                  <a:off x="4132614" y="2037981"/>
                  <a:ext cx="3766471" cy="3766471"/>
                </a:xfrm>
                <a:prstGeom prst="pie">
                  <a:avLst>
                    <a:gd name="adj1" fmla="val 10799999"/>
                    <a:gd name="adj2" fmla="val 16200000"/>
                  </a:avLst>
                </a:prstGeom>
                <a:solidFill>
                  <a:srgbClr val="D3D3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79" name="Google Shape;279;p2"/>
                <p:cNvSpPr/>
                <p:nvPr/>
              </p:nvSpPr>
              <p:spPr>
                <a:xfrm rot="10800000" flipH="1">
                  <a:off x="4125799" y="2084766"/>
                  <a:ext cx="3766471" cy="3766471"/>
                </a:xfrm>
                <a:prstGeom prst="pie">
                  <a:avLst>
                    <a:gd name="adj1" fmla="val 10799999"/>
                    <a:gd name="adj2" fmla="val 16200000"/>
                  </a:avLst>
                </a:prstGeom>
                <a:solidFill>
                  <a:srgbClr val="D3D3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dk1"/>
                    </a:solidFill>
                    <a:latin typeface="Arial"/>
                    <a:ea typeface="Arial"/>
                    <a:cs typeface="Arial"/>
                    <a:sym typeface="Arial"/>
                  </a:endParaRPr>
                </a:p>
              </p:txBody>
            </p:sp>
          </p:grpSp>
          <p:grpSp>
            <p:nvGrpSpPr>
              <p:cNvPr id="280" name="Google Shape;280;p2"/>
              <p:cNvGrpSpPr/>
              <p:nvPr/>
            </p:nvGrpSpPr>
            <p:grpSpPr>
              <a:xfrm flipH="1">
                <a:off x="4178437" y="2034870"/>
                <a:ext cx="3773286" cy="3813256"/>
                <a:chOff x="4125799" y="2037981"/>
                <a:chExt cx="3773286" cy="3813256"/>
              </a:xfrm>
            </p:grpSpPr>
            <p:sp>
              <p:nvSpPr>
                <p:cNvPr id="281" name="Google Shape;281;p2"/>
                <p:cNvSpPr/>
                <p:nvPr/>
              </p:nvSpPr>
              <p:spPr>
                <a:xfrm>
                  <a:off x="4132614" y="2037981"/>
                  <a:ext cx="3766471" cy="3766471"/>
                </a:xfrm>
                <a:prstGeom prst="pie">
                  <a:avLst>
                    <a:gd name="adj1" fmla="val 10799999"/>
                    <a:gd name="adj2" fmla="val 16200000"/>
                  </a:avLst>
                </a:prstGeom>
                <a:solidFill>
                  <a:srgbClr val="D3D3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82" name="Google Shape;282;p2"/>
                <p:cNvSpPr/>
                <p:nvPr/>
              </p:nvSpPr>
              <p:spPr>
                <a:xfrm rot="10800000" flipH="1">
                  <a:off x="4125799" y="2084766"/>
                  <a:ext cx="3766471" cy="3766471"/>
                </a:xfrm>
                <a:prstGeom prst="pie">
                  <a:avLst>
                    <a:gd name="adj1" fmla="val 10799999"/>
                    <a:gd name="adj2" fmla="val 16200000"/>
                  </a:avLst>
                </a:prstGeom>
                <a:solidFill>
                  <a:srgbClr val="D3D3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dk1"/>
                    </a:solidFill>
                    <a:latin typeface="Arial"/>
                    <a:ea typeface="Arial"/>
                    <a:cs typeface="Arial"/>
                    <a:sym typeface="Arial"/>
                  </a:endParaRPr>
                </a:p>
              </p:txBody>
            </p:sp>
          </p:grpSp>
          <p:grpSp>
            <p:nvGrpSpPr>
              <p:cNvPr id="283" name="Google Shape;283;p2"/>
              <p:cNvGrpSpPr/>
              <p:nvPr/>
            </p:nvGrpSpPr>
            <p:grpSpPr>
              <a:xfrm>
                <a:off x="4038180" y="1943504"/>
                <a:ext cx="3978560" cy="3982497"/>
                <a:chOff x="1325756" y="1620559"/>
                <a:chExt cx="1783337" cy="1785102"/>
              </a:xfrm>
            </p:grpSpPr>
            <p:sp>
              <p:nvSpPr>
                <p:cNvPr id="284" name="Google Shape;284;p2"/>
                <p:cNvSpPr/>
                <p:nvPr/>
              </p:nvSpPr>
              <p:spPr>
                <a:xfrm>
                  <a:off x="1327513" y="1620559"/>
                  <a:ext cx="889911" cy="809307"/>
                </a:xfrm>
                <a:custGeom>
                  <a:avLst/>
                  <a:gdLst/>
                  <a:ahLst/>
                  <a:cxnLst/>
                  <a:rect l="l" t="t" r="r" b="b"/>
                  <a:pathLst>
                    <a:path w="328790" h="299009" extrusionOk="0">
                      <a:moveTo>
                        <a:pt x="328790" y="0"/>
                      </a:moveTo>
                      <a:lnTo>
                        <a:pt x="318415" y="0"/>
                      </a:lnTo>
                      <a:lnTo>
                        <a:pt x="297714" y="1308"/>
                      </a:lnTo>
                      <a:lnTo>
                        <a:pt x="277127" y="3899"/>
                      </a:lnTo>
                      <a:lnTo>
                        <a:pt x="256743" y="7785"/>
                      </a:lnTo>
                      <a:lnTo>
                        <a:pt x="236652" y="12954"/>
                      </a:lnTo>
                      <a:lnTo>
                        <a:pt x="216916" y="19368"/>
                      </a:lnTo>
                      <a:lnTo>
                        <a:pt x="197625" y="27000"/>
                      </a:lnTo>
                      <a:lnTo>
                        <a:pt x="178854" y="35827"/>
                      </a:lnTo>
                      <a:lnTo>
                        <a:pt x="160680" y="45822"/>
                      </a:lnTo>
                      <a:lnTo>
                        <a:pt x="143154" y="56947"/>
                      </a:lnTo>
                      <a:lnTo>
                        <a:pt x="126378" y="69139"/>
                      </a:lnTo>
                      <a:lnTo>
                        <a:pt x="110389" y="82359"/>
                      </a:lnTo>
                      <a:lnTo>
                        <a:pt x="95263" y="96571"/>
                      </a:lnTo>
                      <a:lnTo>
                        <a:pt x="81064" y="111697"/>
                      </a:lnTo>
                      <a:lnTo>
                        <a:pt x="67843" y="127673"/>
                      </a:lnTo>
                      <a:lnTo>
                        <a:pt x="55639" y="144463"/>
                      </a:lnTo>
                      <a:lnTo>
                        <a:pt x="44526" y="161976"/>
                      </a:lnTo>
                      <a:lnTo>
                        <a:pt x="34531" y="180162"/>
                      </a:lnTo>
                      <a:lnTo>
                        <a:pt x="25705" y="198933"/>
                      </a:lnTo>
                      <a:lnTo>
                        <a:pt x="18059" y="218224"/>
                      </a:lnTo>
                      <a:lnTo>
                        <a:pt x="11646" y="237947"/>
                      </a:lnTo>
                      <a:lnTo>
                        <a:pt x="6490" y="258051"/>
                      </a:lnTo>
                      <a:lnTo>
                        <a:pt x="2604" y="278422"/>
                      </a:lnTo>
                      <a:lnTo>
                        <a:pt x="0" y="299009"/>
                      </a:lnTo>
                    </a:path>
                  </a:pathLst>
                </a:custGeom>
                <a:noFill/>
                <a:ln w="38100" cap="sq" cmpd="sng">
                  <a:solidFill>
                    <a:srgbClr val="002856"/>
                  </a:solidFill>
                  <a:prstDash val="solid"/>
                  <a:round/>
                  <a:headEnd type="triangle" w="med" len="med"/>
                  <a:tailEnd type="none" w="sm" len="sm"/>
                </a:ln>
              </p:spPr>
            </p:sp>
            <p:sp>
              <p:nvSpPr>
                <p:cNvPr id="285" name="Google Shape;285;p2"/>
                <p:cNvSpPr/>
                <p:nvPr/>
              </p:nvSpPr>
              <p:spPr>
                <a:xfrm>
                  <a:off x="2273524" y="2598110"/>
                  <a:ext cx="833813" cy="807551"/>
                </a:xfrm>
                <a:custGeom>
                  <a:avLst/>
                  <a:gdLst/>
                  <a:ahLst/>
                  <a:cxnLst/>
                  <a:rect l="l" t="t" r="r" b="b"/>
                  <a:pathLst>
                    <a:path w="308064" h="298361" extrusionOk="0">
                      <a:moveTo>
                        <a:pt x="0" y="298361"/>
                      </a:moveTo>
                      <a:lnTo>
                        <a:pt x="10350" y="297713"/>
                      </a:lnTo>
                      <a:lnTo>
                        <a:pt x="30937" y="295110"/>
                      </a:lnTo>
                      <a:lnTo>
                        <a:pt x="51320" y="291224"/>
                      </a:lnTo>
                      <a:lnTo>
                        <a:pt x="71412" y="286068"/>
                      </a:lnTo>
                      <a:lnTo>
                        <a:pt x="91148" y="279654"/>
                      </a:lnTo>
                      <a:lnTo>
                        <a:pt x="110439" y="272008"/>
                      </a:lnTo>
                      <a:lnTo>
                        <a:pt x="129210" y="263182"/>
                      </a:lnTo>
                      <a:lnTo>
                        <a:pt x="147383" y="253187"/>
                      </a:lnTo>
                      <a:lnTo>
                        <a:pt x="164909" y="242062"/>
                      </a:lnTo>
                      <a:lnTo>
                        <a:pt x="181686" y="229870"/>
                      </a:lnTo>
                      <a:lnTo>
                        <a:pt x="197675" y="216649"/>
                      </a:lnTo>
                      <a:lnTo>
                        <a:pt x="212801" y="202451"/>
                      </a:lnTo>
                      <a:lnTo>
                        <a:pt x="226999" y="187325"/>
                      </a:lnTo>
                      <a:lnTo>
                        <a:pt x="240220" y="171335"/>
                      </a:lnTo>
                      <a:lnTo>
                        <a:pt x="252425" y="154546"/>
                      </a:lnTo>
                      <a:lnTo>
                        <a:pt x="263537" y="137033"/>
                      </a:lnTo>
                      <a:lnTo>
                        <a:pt x="273532" y="118859"/>
                      </a:lnTo>
                      <a:lnTo>
                        <a:pt x="282371" y="100076"/>
                      </a:lnTo>
                      <a:lnTo>
                        <a:pt x="290004" y="80785"/>
                      </a:lnTo>
                      <a:lnTo>
                        <a:pt x="296418" y="61062"/>
                      </a:lnTo>
                      <a:lnTo>
                        <a:pt x="301574" y="40970"/>
                      </a:lnTo>
                      <a:lnTo>
                        <a:pt x="305460" y="20587"/>
                      </a:lnTo>
                      <a:lnTo>
                        <a:pt x="308063" y="0"/>
                      </a:lnTo>
                    </a:path>
                  </a:pathLst>
                </a:custGeom>
                <a:noFill/>
                <a:ln w="38100" cap="sq" cmpd="sng">
                  <a:solidFill>
                    <a:srgbClr val="002856"/>
                  </a:solidFill>
                  <a:prstDash val="solid"/>
                  <a:round/>
                  <a:headEnd type="triangle" w="med" len="med"/>
                  <a:tailEnd type="none" w="sm" len="sm"/>
                </a:ln>
              </p:spPr>
            </p:sp>
            <p:sp>
              <p:nvSpPr>
                <p:cNvPr id="286" name="Google Shape;286;p2"/>
                <p:cNvSpPr/>
                <p:nvPr/>
              </p:nvSpPr>
              <p:spPr>
                <a:xfrm>
                  <a:off x="2357261" y="1631125"/>
                  <a:ext cx="751832" cy="826766"/>
                </a:xfrm>
                <a:custGeom>
                  <a:avLst/>
                  <a:gdLst/>
                  <a:ahLst/>
                  <a:cxnLst/>
                  <a:rect l="l" t="t" r="r" b="b"/>
                  <a:pathLst>
                    <a:path w="277775" h="305460" extrusionOk="0">
                      <a:moveTo>
                        <a:pt x="277775" y="305460"/>
                      </a:moveTo>
                      <a:lnTo>
                        <a:pt x="277127" y="295110"/>
                      </a:lnTo>
                      <a:lnTo>
                        <a:pt x="274523" y="274523"/>
                      </a:lnTo>
                      <a:lnTo>
                        <a:pt x="270637" y="254140"/>
                      </a:lnTo>
                      <a:lnTo>
                        <a:pt x="265481" y="234048"/>
                      </a:lnTo>
                      <a:lnTo>
                        <a:pt x="259068" y="214312"/>
                      </a:lnTo>
                      <a:lnTo>
                        <a:pt x="251422" y="195034"/>
                      </a:lnTo>
                      <a:lnTo>
                        <a:pt x="242596" y="176250"/>
                      </a:lnTo>
                      <a:lnTo>
                        <a:pt x="232601" y="158077"/>
                      </a:lnTo>
                      <a:lnTo>
                        <a:pt x="221475" y="140551"/>
                      </a:lnTo>
                      <a:lnTo>
                        <a:pt x="209283" y="123774"/>
                      </a:lnTo>
                      <a:lnTo>
                        <a:pt x="196063" y="107785"/>
                      </a:lnTo>
                      <a:lnTo>
                        <a:pt x="181864" y="92659"/>
                      </a:lnTo>
                      <a:lnTo>
                        <a:pt x="166738" y="78461"/>
                      </a:lnTo>
                      <a:lnTo>
                        <a:pt x="150749" y="65240"/>
                      </a:lnTo>
                      <a:lnTo>
                        <a:pt x="133960" y="53035"/>
                      </a:lnTo>
                      <a:lnTo>
                        <a:pt x="116446" y="41922"/>
                      </a:lnTo>
                      <a:lnTo>
                        <a:pt x="98273" y="31928"/>
                      </a:lnTo>
                      <a:lnTo>
                        <a:pt x="79489" y="23101"/>
                      </a:lnTo>
                      <a:lnTo>
                        <a:pt x="60211" y="15456"/>
                      </a:lnTo>
                      <a:lnTo>
                        <a:pt x="40475" y="9042"/>
                      </a:lnTo>
                      <a:lnTo>
                        <a:pt x="20384" y="3886"/>
                      </a:lnTo>
                      <a:lnTo>
                        <a:pt x="0" y="0"/>
                      </a:lnTo>
                    </a:path>
                  </a:pathLst>
                </a:custGeom>
                <a:noFill/>
                <a:ln w="38100" cap="sq" cmpd="sng">
                  <a:solidFill>
                    <a:srgbClr val="002856"/>
                  </a:solidFill>
                  <a:prstDash val="solid"/>
                  <a:round/>
                  <a:headEnd type="triangle" w="med" len="med"/>
                  <a:tailEnd type="none" w="sm" len="sm"/>
                </a:ln>
              </p:spPr>
            </p:sp>
            <p:sp>
              <p:nvSpPr>
                <p:cNvPr id="287" name="Google Shape;287;p2"/>
                <p:cNvSpPr/>
                <p:nvPr/>
              </p:nvSpPr>
              <p:spPr>
                <a:xfrm>
                  <a:off x="1325756" y="2570090"/>
                  <a:ext cx="807551" cy="833814"/>
                </a:xfrm>
                <a:custGeom>
                  <a:avLst/>
                  <a:gdLst/>
                  <a:ahLst/>
                  <a:cxnLst/>
                  <a:rect l="l" t="t" r="r" b="b"/>
                  <a:pathLst>
                    <a:path w="298361" h="308064" extrusionOk="0">
                      <a:moveTo>
                        <a:pt x="0" y="0"/>
                      </a:moveTo>
                      <a:lnTo>
                        <a:pt x="647" y="10351"/>
                      </a:lnTo>
                      <a:lnTo>
                        <a:pt x="3251" y="30937"/>
                      </a:lnTo>
                      <a:lnTo>
                        <a:pt x="7137" y="51321"/>
                      </a:lnTo>
                      <a:lnTo>
                        <a:pt x="12293" y="71412"/>
                      </a:lnTo>
                      <a:lnTo>
                        <a:pt x="18707" y="91148"/>
                      </a:lnTo>
                      <a:lnTo>
                        <a:pt x="26352" y="110440"/>
                      </a:lnTo>
                      <a:lnTo>
                        <a:pt x="35179" y="129210"/>
                      </a:lnTo>
                      <a:lnTo>
                        <a:pt x="45174" y="147384"/>
                      </a:lnTo>
                      <a:lnTo>
                        <a:pt x="56299" y="164909"/>
                      </a:lnTo>
                      <a:lnTo>
                        <a:pt x="68491" y="181686"/>
                      </a:lnTo>
                      <a:lnTo>
                        <a:pt x="81711" y="197676"/>
                      </a:lnTo>
                      <a:lnTo>
                        <a:pt x="95910" y="212801"/>
                      </a:lnTo>
                      <a:lnTo>
                        <a:pt x="111036" y="227000"/>
                      </a:lnTo>
                      <a:lnTo>
                        <a:pt x="127025" y="240221"/>
                      </a:lnTo>
                      <a:lnTo>
                        <a:pt x="143815" y="252425"/>
                      </a:lnTo>
                      <a:lnTo>
                        <a:pt x="161328" y="263538"/>
                      </a:lnTo>
                      <a:lnTo>
                        <a:pt x="179502" y="273533"/>
                      </a:lnTo>
                      <a:lnTo>
                        <a:pt x="198285" y="282359"/>
                      </a:lnTo>
                      <a:lnTo>
                        <a:pt x="217576" y="290005"/>
                      </a:lnTo>
                      <a:lnTo>
                        <a:pt x="237299" y="296418"/>
                      </a:lnTo>
                      <a:lnTo>
                        <a:pt x="257391" y="301574"/>
                      </a:lnTo>
                      <a:lnTo>
                        <a:pt x="277774" y="305461"/>
                      </a:lnTo>
                      <a:lnTo>
                        <a:pt x="298361" y="308064"/>
                      </a:lnTo>
                    </a:path>
                  </a:pathLst>
                </a:custGeom>
                <a:noFill/>
                <a:ln w="38100" cap="sq" cmpd="sng">
                  <a:solidFill>
                    <a:srgbClr val="002856"/>
                  </a:solidFill>
                  <a:prstDash val="solid"/>
                  <a:round/>
                  <a:headEnd type="triangle" w="med" len="med"/>
                  <a:tailEnd type="none" w="sm" len="sm"/>
                </a:ln>
              </p:spPr>
            </p:sp>
          </p:grpSp>
          <p:sp>
            <p:nvSpPr>
              <p:cNvPr id="288" name="Google Shape;288;p2"/>
              <p:cNvSpPr txBox="1"/>
              <p:nvPr/>
            </p:nvSpPr>
            <p:spPr>
              <a:xfrm>
                <a:off x="6009034" y="2661338"/>
                <a:ext cx="1624065" cy="1064308"/>
              </a:xfrm>
              <a:prstGeom prst="rect">
                <a:avLst/>
              </a:prstGeom>
              <a:noFill/>
              <a:ln>
                <a:noFill/>
              </a:ln>
            </p:spPr>
            <p:txBody>
              <a:bodyPr spcFirstLastPara="1" wrap="square" lIns="0" tIns="0" rIns="0" bIns="0" anchor="t" anchorCtr="0">
                <a:noAutofit/>
              </a:bodyPr>
              <a:lstStyle/>
              <a:p>
                <a:pPr marL="0" marR="0" lvl="0" indent="0" algn="ctr" rtl="0">
                  <a:spcBef>
                    <a:spcPts val="56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Evergreen Data Management Classics Applies </a:t>
                </a:r>
                <a:br>
                  <a:rPr lang="en-US" sz="1400" b="0" i="0" u="none" strike="noStrike" cap="none">
                    <a:solidFill>
                      <a:schemeClr val="dk1"/>
                    </a:solidFill>
                    <a:latin typeface="Arial"/>
                    <a:ea typeface="Arial"/>
                    <a:cs typeface="Arial"/>
                    <a:sym typeface="Arial"/>
                  </a:rPr>
                </a:br>
                <a:r>
                  <a:rPr lang="en-US" sz="1400" b="0" i="0" u="none" strike="noStrike" cap="none">
                    <a:solidFill>
                      <a:schemeClr val="dk1"/>
                    </a:solidFill>
                    <a:latin typeface="Arial"/>
                    <a:ea typeface="Arial"/>
                    <a:cs typeface="Arial"/>
                    <a:sym typeface="Arial"/>
                  </a:rPr>
                  <a:t>to AI            </a:t>
                </a:r>
                <a:endParaRPr sz="1400" b="0" i="0" u="none" strike="noStrike" cap="none">
                  <a:solidFill>
                    <a:schemeClr val="dk1"/>
                  </a:solidFill>
                  <a:latin typeface="Arial"/>
                  <a:ea typeface="Arial"/>
                  <a:cs typeface="Arial"/>
                  <a:sym typeface="Arial"/>
                </a:endParaRPr>
              </a:p>
            </p:txBody>
          </p:sp>
          <p:sp>
            <p:nvSpPr>
              <p:cNvPr id="289" name="Google Shape;289;p2"/>
              <p:cNvSpPr txBox="1"/>
              <p:nvPr/>
            </p:nvSpPr>
            <p:spPr>
              <a:xfrm>
                <a:off x="6078299" y="4147115"/>
                <a:ext cx="1579836" cy="1064308"/>
              </a:xfrm>
              <a:prstGeom prst="rect">
                <a:avLst/>
              </a:prstGeom>
              <a:noFill/>
              <a:ln>
                <a:noFill/>
              </a:ln>
            </p:spPr>
            <p:txBody>
              <a:bodyPr spcFirstLastPara="1" wrap="square" lIns="20300" tIns="20300" rIns="20300" bIns="20300" anchor="ctr" anchorCtr="0">
                <a:noAutofit/>
              </a:bodyPr>
              <a:lstStyle/>
              <a:p>
                <a:pPr marL="0" marR="0" lvl="0" indent="0" algn="ctr" rtl="0">
                  <a:spcBef>
                    <a:spcPts val="0"/>
                  </a:spcBef>
                  <a:spcAft>
                    <a:spcPts val="0"/>
                  </a:spcAft>
                  <a:buClr>
                    <a:srgbClr val="000000"/>
                  </a:buClr>
                  <a:buSzPts val="1600"/>
                  <a:buFont typeface="Arial"/>
                  <a:buNone/>
                </a:pPr>
                <a:endParaRPr sz="1400" b="0" i="0" u="none" strike="noStrike" cap="none">
                  <a:solidFill>
                    <a:schemeClr val="dk1"/>
                  </a:solidFill>
                  <a:latin typeface="Arial"/>
                  <a:ea typeface="Arial"/>
                  <a:cs typeface="Arial"/>
                  <a:sym typeface="Arial"/>
                </a:endParaRPr>
              </a:p>
              <a:p>
                <a:pPr marL="0" marR="0" lvl="0" indent="0" algn="ctr" rtl="0">
                  <a:spcBef>
                    <a:spcPts val="56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Data </a:t>
                </a:r>
                <a:br>
                  <a:rPr lang="en-US" sz="1400" b="0" i="0" u="none" strike="noStrike" cap="none">
                    <a:solidFill>
                      <a:schemeClr val="dk1"/>
                    </a:solidFill>
                    <a:latin typeface="Arial"/>
                    <a:ea typeface="Arial"/>
                    <a:cs typeface="Arial"/>
                    <a:sym typeface="Arial"/>
                  </a:rPr>
                </a:br>
                <a:r>
                  <a:rPr lang="en-US" sz="1400" b="0" i="0" u="none" strike="noStrike" cap="none">
                    <a:solidFill>
                      <a:schemeClr val="dk1"/>
                    </a:solidFill>
                    <a:latin typeface="Arial"/>
                    <a:ea typeface="Arial"/>
                    <a:cs typeface="Arial"/>
                    <a:sym typeface="Arial"/>
                  </a:rPr>
                  <a:t>Sharing</a:t>
                </a:r>
                <a:endParaRPr sz="1400" b="0" i="0" u="none" strike="noStrike" cap="none">
                  <a:solidFill>
                    <a:schemeClr val="dk1"/>
                  </a:solidFill>
                  <a:latin typeface="Arial"/>
                  <a:ea typeface="Arial"/>
                  <a:cs typeface="Arial"/>
                  <a:sym typeface="Arial"/>
                </a:endParaRPr>
              </a:p>
              <a:p>
                <a:pPr marL="0" marR="0" lvl="0" indent="0" algn="ctr" rtl="0">
                  <a:spcBef>
                    <a:spcPts val="560"/>
                  </a:spcBef>
                  <a:spcAft>
                    <a:spcPts val="0"/>
                  </a:spcAft>
                  <a:buClr>
                    <a:srgbClr val="000000"/>
                  </a:buClr>
                  <a:buSzPts val="1600"/>
                  <a:buFont typeface="Arial"/>
                  <a:buNone/>
                </a:pPr>
                <a:endParaRPr sz="1400" b="0" i="0" u="none" strike="noStrike" cap="none">
                  <a:solidFill>
                    <a:schemeClr val="dk1"/>
                  </a:solidFill>
                  <a:latin typeface="Arial"/>
                  <a:ea typeface="Arial"/>
                  <a:cs typeface="Arial"/>
                  <a:sym typeface="Arial"/>
                </a:endParaRPr>
              </a:p>
            </p:txBody>
          </p:sp>
          <p:sp>
            <p:nvSpPr>
              <p:cNvPr id="290" name="Google Shape;290;p2"/>
              <p:cNvSpPr txBox="1"/>
              <p:nvPr/>
            </p:nvSpPr>
            <p:spPr>
              <a:xfrm>
                <a:off x="4357494" y="4149107"/>
                <a:ext cx="1552380" cy="1064308"/>
              </a:xfrm>
              <a:prstGeom prst="rect">
                <a:avLst/>
              </a:prstGeom>
              <a:noFill/>
              <a:ln>
                <a:noFill/>
              </a:ln>
            </p:spPr>
            <p:txBody>
              <a:bodyPr spcFirstLastPara="1" wrap="square" lIns="20300" tIns="20300" rIns="20300" bIns="20300" anchor="ctr" anchorCtr="0">
                <a:noAutofit/>
              </a:bodyPr>
              <a:lstStyle/>
              <a:p>
                <a:pPr marL="0" marR="0" lvl="0" indent="0" algn="ctr" rtl="0">
                  <a:spcBef>
                    <a:spcPts val="0"/>
                  </a:spcBef>
                  <a:spcAft>
                    <a:spcPts val="0"/>
                  </a:spcAft>
                  <a:buClr>
                    <a:srgbClr val="000000"/>
                  </a:buClr>
                  <a:buSzPts val="1600"/>
                  <a:buFont typeface="Arial"/>
                  <a:buNone/>
                </a:pPr>
                <a:endParaRPr sz="1400" b="0" i="0" u="none" strike="noStrike" cap="none">
                  <a:solidFill>
                    <a:schemeClr val="dk1"/>
                  </a:solidFill>
                  <a:latin typeface="Arial"/>
                  <a:ea typeface="Arial"/>
                  <a:cs typeface="Arial"/>
                  <a:sym typeface="Arial"/>
                </a:endParaRPr>
              </a:p>
              <a:p>
                <a:pPr marL="0" marR="0" lvl="0" indent="0" algn="ctr" rtl="0">
                  <a:spcBef>
                    <a:spcPts val="560"/>
                  </a:spcBef>
                  <a:spcAft>
                    <a:spcPts val="0"/>
                  </a:spcAft>
                  <a:buClr>
                    <a:srgbClr val="000000"/>
                  </a:buClr>
                  <a:buSzPts val="1600"/>
                  <a:buFont typeface="Arial"/>
                  <a:buNone/>
                </a:pPr>
                <a:r>
                  <a:rPr lang="en-US" sz="1400" b="0" i="0" u="none" strike="noStrike" cap="none">
                    <a:solidFill>
                      <a:schemeClr val="dk1"/>
                    </a:solidFill>
                    <a:latin typeface="Arial"/>
                    <a:ea typeface="Arial"/>
                    <a:cs typeface="Arial"/>
                    <a:sym typeface="Arial"/>
                  </a:rPr>
                  <a:t>AI-Specific </a:t>
                </a:r>
                <a:br>
                  <a:rPr lang="en-US" sz="1400" b="0" i="0" u="none" strike="noStrike" cap="none">
                    <a:solidFill>
                      <a:schemeClr val="dk1"/>
                    </a:solidFill>
                    <a:latin typeface="Arial"/>
                    <a:ea typeface="Arial"/>
                    <a:cs typeface="Arial"/>
                    <a:sym typeface="Arial"/>
                  </a:rPr>
                </a:br>
                <a:r>
                  <a:rPr lang="en-US" sz="1400" b="0" i="0" u="none" strike="noStrike" cap="none">
                    <a:solidFill>
                      <a:schemeClr val="dk1"/>
                    </a:solidFill>
                    <a:latin typeface="Arial"/>
                    <a:ea typeface="Arial"/>
                    <a:cs typeface="Arial"/>
                    <a:sym typeface="Arial"/>
                  </a:rPr>
                  <a:t>Data Innovations</a:t>
                </a:r>
                <a:endParaRPr sz="1400" b="0" i="0" u="none" strike="noStrike" cap="none">
                  <a:solidFill>
                    <a:schemeClr val="dk1"/>
                  </a:solidFill>
                  <a:latin typeface="Arial"/>
                  <a:ea typeface="Arial"/>
                  <a:cs typeface="Arial"/>
                  <a:sym typeface="Arial"/>
                </a:endParaRPr>
              </a:p>
              <a:p>
                <a:pPr marL="0" marR="0" lvl="0" indent="0" algn="ctr" rtl="0">
                  <a:spcBef>
                    <a:spcPts val="560"/>
                  </a:spcBef>
                  <a:spcAft>
                    <a:spcPts val="0"/>
                  </a:spcAft>
                  <a:buClr>
                    <a:srgbClr val="000000"/>
                  </a:buClr>
                  <a:buSzPts val="1600"/>
                  <a:buFont typeface="Arial"/>
                  <a:buNone/>
                </a:pPr>
                <a:endParaRPr sz="1400" b="0" i="0" u="none" strike="noStrike" cap="none">
                  <a:solidFill>
                    <a:schemeClr val="dk1"/>
                  </a:solidFill>
                  <a:latin typeface="Arial"/>
                  <a:ea typeface="Arial"/>
                  <a:cs typeface="Arial"/>
                  <a:sym typeface="Arial"/>
                </a:endParaRPr>
              </a:p>
            </p:txBody>
          </p:sp>
          <p:sp>
            <p:nvSpPr>
              <p:cNvPr id="291" name="Google Shape;291;p2"/>
              <p:cNvSpPr txBox="1"/>
              <p:nvPr/>
            </p:nvSpPr>
            <p:spPr>
              <a:xfrm>
                <a:off x="4390589" y="2661338"/>
                <a:ext cx="1434503" cy="1064308"/>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lt1"/>
                  </a:buClr>
                  <a:buSzPts val="1600"/>
                  <a:buFont typeface="Arial"/>
                  <a:buNone/>
                </a:pPr>
                <a:r>
                  <a:rPr lang="en-US" sz="1400" b="0" i="0" u="none" strike="noStrike" cap="none">
                    <a:solidFill>
                      <a:schemeClr val="dk1"/>
                    </a:solidFill>
                    <a:latin typeface="Arial"/>
                    <a:ea typeface="Arial"/>
                    <a:cs typeface="Arial"/>
                    <a:sym typeface="Arial"/>
                  </a:rPr>
                  <a:t>   Data Innovations </a:t>
                </a:r>
                <a:br>
                  <a:rPr lang="en-US" sz="1400" b="0" i="0" u="none" strike="noStrike" cap="none">
                    <a:solidFill>
                      <a:schemeClr val="dk1"/>
                    </a:solidFill>
                    <a:latin typeface="Arial"/>
                    <a:ea typeface="Arial"/>
                    <a:cs typeface="Arial"/>
                    <a:sym typeface="Arial"/>
                  </a:rPr>
                </a:br>
                <a:r>
                  <a:rPr lang="en-US" sz="1400" b="0" i="0" u="none" strike="noStrike" cap="none">
                    <a:solidFill>
                      <a:schemeClr val="dk1"/>
                    </a:solidFill>
                    <a:latin typeface="Arial"/>
                    <a:ea typeface="Arial"/>
                    <a:cs typeface="Arial"/>
                    <a:sym typeface="Arial"/>
                  </a:rPr>
                  <a:t>That Also Work for AI</a:t>
                </a:r>
                <a:endParaRPr sz="1400" b="0" i="0" u="none" strike="noStrike" cap="none">
                  <a:solidFill>
                    <a:schemeClr val="dk1"/>
                  </a:solidFill>
                  <a:latin typeface="Arial"/>
                  <a:ea typeface="Arial"/>
                  <a:cs typeface="Arial"/>
                  <a:sym typeface="Arial"/>
                </a:endParaRPr>
              </a:p>
            </p:txBody>
          </p:sp>
          <p:sp>
            <p:nvSpPr>
              <p:cNvPr id="292" name="Google Shape;292;p2"/>
              <p:cNvSpPr txBox="1"/>
              <p:nvPr/>
            </p:nvSpPr>
            <p:spPr>
              <a:xfrm>
                <a:off x="5462038" y="1478891"/>
                <a:ext cx="1280173" cy="352655"/>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Connected</a:t>
                </a:r>
                <a:endParaRPr sz="1400" b="0" i="0" u="none" strike="noStrike" cap="none">
                  <a:solidFill>
                    <a:schemeClr val="dk1"/>
                  </a:solidFill>
                  <a:latin typeface="Arial"/>
                  <a:ea typeface="Arial"/>
                  <a:cs typeface="Arial"/>
                  <a:sym typeface="Arial"/>
                </a:endParaRPr>
              </a:p>
            </p:txBody>
          </p:sp>
          <p:sp>
            <p:nvSpPr>
              <p:cNvPr id="293" name="Google Shape;293;p2"/>
              <p:cNvSpPr txBox="1"/>
              <p:nvPr/>
            </p:nvSpPr>
            <p:spPr>
              <a:xfrm>
                <a:off x="2663613" y="3772222"/>
                <a:ext cx="1287165" cy="352655"/>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Continuous</a:t>
                </a:r>
                <a:endParaRPr sz="1400" b="0" i="0" u="none" strike="noStrike" cap="none">
                  <a:solidFill>
                    <a:schemeClr val="dk1"/>
                  </a:solidFill>
                  <a:latin typeface="Arial"/>
                  <a:ea typeface="Arial"/>
                  <a:cs typeface="Arial"/>
                  <a:sym typeface="Arial"/>
                </a:endParaRPr>
              </a:p>
            </p:txBody>
          </p:sp>
          <p:sp>
            <p:nvSpPr>
              <p:cNvPr id="294" name="Google Shape;294;p2"/>
              <p:cNvSpPr txBox="1"/>
              <p:nvPr/>
            </p:nvSpPr>
            <p:spPr>
              <a:xfrm>
                <a:off x="8081244" y="3772222"/>
                <a:ext cx="974668" cy="352655"/>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Curated</a:t>
                </a:r>
                <a:endParaRPr sz="1400" b="0" i="0" u="none" strike="noStrike" cap="none">
                  <a:solidFill>
                    <a:schemeClr val="dk1"/>
                  </a:solidFill>
                  <a:latin typeface="Arial"/>
                  <a:ea typeface="Arial"/>
                  <a:cs typeface="Arial"/>
                  <a:sym typeface="Arial"/>
                </a:endParaRPr>
              </a:p>
            </p:txBody>
          </p:sp>
          <p:sp>
            <p:nvSpPr>
              <p:cNvPr id="295" name="Google Shape;295;p2"/>
              <p:cNvSpPr txBox="1"/>
              <p:nvPr/>
            </p:nvSpPr>
            <p:spPr>
              <a:xfrm>
                <a:off x="5399066" y="6039717"/>
                <a:ext cx="1250931" cy="352655"/>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Contextual</a:t>
                </a:r>
                <a:endParaRPr sz="1400" b="0" i="0" u="none" strike="noStrike" cap="none">
                  <a:solidFill>
                    <a:schemeClr val="dk1"/>
                  </a:solidFill>
                  <a:latin typeface="Arial"/>
                  <a:ea typeface="Arial"/>
                  <a:cs typeface="Arial"/>
                  <a:sym typeface="Arial"/>
                </a:endParaRPr>
              </a:p>
            </p:txBody>
          </p:sp>
          <p:sp>
            <p:nvSpPr>
              <p:cNvPr id="296" name="Google Shape;296;p2"/>
              <p:cNvSpPr txBox="1"/>
              <p:nvPr/>
            </p:nvSpPr>
            <p:spPr>
              <a:xfrm>
                <a:off x="4118984" y="3749038"/>
                <a:ext cx="3832739" cy="307736"/>
              </a:xfrm>
              <a:prstGeom prst="rect">
                <a:avLst/>
              </a:prstGeom>
              <a:solidFill>
                <a:srgbClr val="FF540A"/>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AI-Centric Data</a:t>
                </a:r>
                <a:endParaRPr sz="1400" b="0" i="0" u="none" strike="noStrike" cap="none">
                  <a:solidFill>
                    <a:schemeClr val="lt1"/>
                  </a:solidFill>
                  <a:latin typeface="Arial"/>
                  <a:ea typeface="Arial"/>
                  <a:cs typeface="Arial"/>
                  <a:sym typeface="Arial"/>
                </a:endParaRPr>
              </a:p>
            </p:txBody>
          </p:sp>
        </p:grpSp>
        <p:sp>
          <p:nvSpPr>
            <p:cNvPr id="297" name="Google Shape;297;p2"/>
            <p:cNvSpPr/>
            <p:nvPr/>
          </p:nvSpPr>
          <p:spPr>
            <a:xfrm rot="5400000">
              <a:off x="2122833" y="3739824"/>
              <a:ext cx="800100" cy="356562"/>
            </a:xfrm>
            <a:prstGeom prst="triangle">
              <a:avLst>
                <a:gd name="adj" fmla="val 50000"/>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8" name="Google Shape;298;p2"/>
            <p:cNvSpPr/>
            <p:nvPr/>
          </p:nvSpPr>
          <p:spPr>
            <a:xfrm rot="-5400000" flipH="1">
              <a:off x="9232293" y="3739824"/>
              <a:ext cx="800100" cy="356562"/>
            </a:xfrm>
            <a:prstGeom prst="triangle">
              <a:avLst>
                <a:gd name="adj" fmla="val 50000"/>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299" name="Google Shape;299;p2"/>
          <p:cNvSpPr txBox="1"/>
          <p:nvPr/>
        </p:nvSpPr>
        <p:spPr>
          <a:xfrm>
            <a:off x="457597" y="869217"/>
            <a:ext cx="11276013" cy="442912"/>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2"/>
              </a:buClr>
              <a:buSzPts val="2400"/>
              <a:buFont typeface="Arial Black"/>
              <a:buNone/>
            </a:pPr>
            <a:r>
              <a:rPr lang="en-US" sz="2400" b="0" i="0" u="none" strike="noStrike" cap="none">
                <a:solidFill>
                  <a:schemeClr val="dk2"/>
                </a:solidFill>
                <a:latin typeface="Arial Black"/>
                <a:ea typeface="Arial Black"/>
                <a:cs typeface="Arial Black"/>
                <a:sym typeface="Arial Black"/>
              </a:rPr>
              <a:t>Data Management Must Evolve to Meet AI Needs</a:t>
            </a:r>
            <a:endParaRPr sz="2400" b="0" i="0" u="none" strike="noStrike" cap="none">
              <a:solidFill>
                <a:srgbClr val="DE0A01"/>
              </a:solidFill>
              <a:latin typeface="Arial Black"/>
              <a:ea typeface="Arial Black"/>
              <a:cs typeface="Arial Black"/>
              <a:sym typeface="Arial Black"/>
            </a:endParaRPr>
          </a:p>
        </p:txBody>
      </p:sp>
      <p:grpSp>
        <p:nvGrpSpPr>
          <p:cNvPr id="300" name="Google Shape;300;p2"/>
          <p:cNvGrpSpPr/>
          <p:nvPr/>
        </p:nvGrpSpPr>
        <p:grpSpPr>
          <a:xfrm>
            <a:off x="0" y="0"/>
            <a:ext cx="12192000" cy="510157"/>
            <a:chOff x="0" y="0"/>
            <a:chExt cx="12192000" cy="510157"/>
          </a:xfrm>
        </p:grpSpPr>
        <p:sp>
          <p:nvSpPr>
            <p:cNvPr id="301" name="Google Shape;301;p2"/>
            <p:cNvSpPr/>
            <p:nvPr/>
          </p:nvSpPr>
          <p:spPr>
            <a:xfrm>
              <a:off x="0" y="0"/>
              <a:ext cx="12192000" cy="510157"/>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302" name="Google Shape;302;p2"/>
            <p:cNvGrpSpPr/>
            <p:nvPr/>
          </p:nvGrpSpPr>
          <p:grpSpPr>
            <a:xfrm>
              <a:off x="4026690" y="127609"/>
              <a:ext cx="4138620" cy="276999"/>
              <a:chOff x="3698845" y="149381"/>
              <a:chExt cx="4138620" cy="276999"/>
            </a:xfrm>
          </p:grpSpPr>
          <p:sp>
            <p:nvSpPr>
              <p:cNvPr id="303" name="Google Shape;303;p2"/>
              <p:cNvSpPr/>
              <p:nvPr/>
            </p:nvSpPr>
            <p:spPr>
              <a:xfrm>
                <a:off x="4811510" y="149381"/>
                <a:ext cx="1196663" cy="276999"/>
              </a:xfrm>
              <a:prstGeom prst="rect">
                <a:avLst/>
              </a:prstGeom>
              <a:noFill/>
              <a:ln>
                <a:noFill/>
              </a:ln>
            </p:spPr>
            <p:txBody>
              <a:bodyPr spcFirstLastPara="1" wrap="square" lIns="180000" tIns="0" rIns="180000" bIns="0" anchor="ctr" anchorCtr="0">
                <a:noAutofit/>
              </a:bodyPr>
              <a:lstStyle/>
              <a:p>
                <a:pPr marL="0" marR="0" lvl="0" indent="0" algn="ctr" rtl="0">
                  <a:spcBef>
                    <a:spcPts val="0"/>
                  </a:spcBef>
                  <a:spcAft>
                    <a:spcPts val="0"/>
                  </a:spcAft>
                  <a:buClr>
                    <a:srgbClr val="6A80A3"/>
                  </a:buClr>
                  <a:buSzPts val="1400"/>
                  <a:buFont typeface="Arial"/>
                  <a:buNone/>
                </a:pPr>
                <a:r>
                  <a:rPr lang="en-US" sz="1400" b="0" i="0" u="none" strike="noStrike" cap="none">
                    <a:solidFill>
                      <a:srgbClr val="6A80A3"/>
                    </a:solidFill>
                    <a:latin typeface="Arial"/>
                    <a:ea typeface="Arial"/>
                    <a:cs typeface="Arial"/>
                    <a:sym typeface="Arial"/>
                  </a:rPr>
                  <a:t>Augment</a:t>
                </a:r>
                <a:endParaRPr sz="1400" b="0" i="0" u="none" strike="noStrike" cap="none">
                  <a:solidFill>
                    <a:srgbClr val="6A80A3"/>
                  </a:solidFill>
                  <a:latin typeface="Arial"/>
                  <a:ea typeface="Arial"/>
                  <a:cs typeface="Arial"/>
                  <a:sym typeface="Arial"/>
                </a:endParaRPr>
              </a:p>
            </p:txBody>
          </p:sp>
          <p:sp>
            <p:nvSpPr>
              <p:cNvPr id="304" name="Google Shape;304;p2"/>
              <p:cNvSpPr/>
              <p:nvPr/>
            </p:nvSpPr>
            <p:spPr>
              <a:xfrm>
                <a:off x="3698845" y="149382"/>
                <a:ext cx="1196662" cy="276996"/>
              </a:xfrm>
              <a:prstGeom prst="rect">
                <a:avLst/>
              </a:prstGeom>
              <a:noFill/>
              <a:ln>
                <a:noFill/>
              </a:ln>
            </p:spPr>
            <p:txBody>
              <a:bodyPr spcFirstLastPara="1" wrap="square" lIns="180000" tIns="0" rIns="180000" bIns="0" anchor="ctr" anchorCtr="0">
                <a:noAutofit/>
              </a:bodyPr>
              <a:lstStyle/>
              <a:p>
                <a:pPr marL="0" marR="0" lvl="0" indent="0" algn="ctr" rtl="0">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Exploit</a:t>
                </a:r>
                <a:endParaRPr sz="1400" b="0" i="0" u="none" strike="noStrike" cap="none">
                  <a:solidFill>
                    <a:schemeClr val="lt1"/>
                  </a:solidFill>
                  <a:latin typeface="Arial"/>
                  <a:ea typeface="Arial"/>
                  <a:cs typeface="Arial"/>
                  <a:sym typeface="Arial"/>
                </a:endParaRPr>
              </a:p>
            </p:txBody>
          </p:sp>
          <p:sp>
            <p:nvSpPr>
              <p:cNvPr id="305" name="Google Shape;305;p2"/>
              <p:cNvSpPr/>
              <p:nvPr/>
            </p:nvSpPr>
            <p:spPr>
              <a:xfrm>
                <a:off x="5832902" y="149381"/>
                <a:ext cx="2004563" cy="276999"/>
              </a:xfrm>
              <a:prstGeom prst="rect">
                <a:avLst/>
              </a:prstGeom>
              <a:noFill/>
              <a:ln>
                <a:noFill/>
              </a:ln>
            </p:spPr>
            <p:txBody>
              <a:bodyPr spcFirstLastPara="1" wrap="square" lIns="180000" tIns="0" rIns="180000" bIns="0" anchor="ctr" anchorCtr="0">
                <a:noAutofit/>
              </a:bodyPr>
              <a:lstStyle/>
              <a:p>
                <a:pPr marL="0" marR="0" lvl="0" indent="0" algn="ctr" rtl="0">
                  <a:spcBef>
                    <a:spcPts val="0"/>
                  </a:spcBef>
                  <a:spcAft>
                    <a:spcPts val="0"/>
                  </a:spcAft>
                  <a:buClr>
                    <a:srgbClr val="6A80A3"/>
                  </a:buClr>
                  <a:buSzPts val="1400"/>
                  <a:buFont typeface="Arial"/>
                  <a:buNone/>
                </a:pPr>
                <a:r>
                  <a:rPr lang="en-US" sz="1400" b="0" i="0" u="none" strike="noStrike" cap="none">
                    <a:solidFill>
                      <a:srgbClr val="6A80A3"/>
                    </a:solidFill>
                    <a:latin typeface="Arial"/>
                    <a:ea typeface="Arial"/>
                    <a:cs typeface="Arial"/>
                    <a:sym typeface="Arial"/>
                  </a:rPr>
                  <a:t>Institutionalize</a:t>
                </a:r>
                <a:endParaRPr sz="1400" b="0" i="0" u="none" strike="noStrike" cap="none">
                  <a:solidFill>
                    <a:srgbClr val="6A80A3"/>
                  </a:solidFill>
                  <a:latin typeface="Arial"/>
                  <a:ea typeface="Arial"/>
                  <a:cs typeface="Arial"/>
                  <a:sym typeface="Arial"/>
                </a:endParaRPr>
              </a:p>
            </p:txBody>
          </p:sp>
          <p:sp>
            <p:nvSpPr>
              <p:cNvPr id="306" name="Google Shape;306;p2"/>
              <p:cNvSpPr/>
              <p:nvPr/>
            </p:nvSpPr>
            <p:spPr>
              <a:xfrm>
                <a:off x="4741623" y="233880"/>
                <a:ext cx="108000" cy="108000"/>
              </a:xfrm>
              <a:prstGeom prst="ellipse">
                <a:avLst/>
              </a:prstGeom>
              <a:solidFill>
                <a:srgbClr val="979D9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Arial"/>
                  <a:buNone/>
                </a:pPr>
                <a:endParaRPr sz="1400" b="0" i="0" u="none" strike="noStrike" cap="none">
                  <a:solidFill>
                    <a:srgbClr val="6A80A3"/>
                  </a:solidFill>
                  <a:latin typeface="Arial"/>
                  <a:ea typeface="Arial"/>
                  <a:cs typeface="Arial"/>
                  <a:sym typeface="Arial"/>
                </a:endParaRPr>
              </a:p>
            </p:txBody>
          </p:sp>
          <p:sp>
            <p:nvSpPr>
              <p:cNvPr id="307" name="Google Shape;307;p2"/>
              <p:cNvSpPr/>
              <p:nvPr/>
            </p:nvSpPr>
            <p:spPr>
              <a:xfrm>
                <a:off x="5962288" y="233880"/>
                <a:ext cx="108000" cy="108000"/>
              </a:xfrm>
              <a:prstGeom prst="ellipse">
                <a:avLst/>
              </a:prstGeom>
              <a:solidFill>
                <a:srgbClr val="979D9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Arial"/>
                  <a:buNone/>
                </a:pPr>
                <a:endParaRPr sz="1400" b="0" i="0" u="none" strike="noStrike" cap="none">
                  <a:solidFill>
                    <a:srgbClr val="6A80A3"/>
                  </a:solidFill>
                  <a:latin typeface="Arial"/>
                  <a:ea typeface="Arial"/>
                  <a:cs typeface="Arial"/>
                  <a:sym typeface="Arial"/>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grpSp>
        <p:nvGrpSpPr>
          <p:cNvPr id="312" name="Google Shape;312;p3"/>
          <p:cNvGrpSpPr/>
          <p:nvPr/>
        </p:nvGrpSpPr>
        <p:grpSpPr>
          <a:xfrm>
            <a:off x="1184487" y="1931833"/>
            <a:ext cx="9823033" cy="3958206"/>
            <a:chOff x="457200" y="1346350"/>
            <a:chExt cx="11276013" cy="4543690"/>
          </a:xfrm>
        </p:grpSpPr>
        <p:sp>
          <p:nvSpPr>
            <p:cNvPr id="313" name="Google Shape;313;p3"/>
            <p:cNvSpPr txBox="1"/>
            <p:nvPr/>
          </p:nvSpPr>
          <p:spPr>
            <a:xfrm>
              <a:off x="4118983" y="1346350"/>
              <a:ext cx="3832739" cy="353255"/>
            </a:xfrm>
            <a:prstGeom prst="rect">
              <a:avLst/>
            </a:prstGeom>
            <a:solidFill>
              <a:srgbClr val="FF540A"/>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AI-Centric Data</a:t>
              </a:r>
              <a:endParaRPr sz="1400" b="0" i="0" u="none" strike="noStrike" cap="none">
                <a:solidFill>
                  <a:schemeClr val="lt1"/>
                </a:solidFill>
                <a:latin typeface="Arial"/>
                <a:ea typeface="Arial"/>
                <a:cs typeface="Arial"/>
                <a:sym typeface="Arial"/>
              </a:endParaRPr>
            </a:p>
          </p:txBody>
        </p:sp>
        <p:sp>
          <p:nvSpPr>
            <p:cNvPr id="314" name="Google Shape;314;p3"/>
            <p:cNvSpPr txBox="1"/>
            <p:nvPr/>
          </p:nvSpPr>
          <p:spPr>
            <a:xfrm>
              <a:off x="4015895" y="1663925"/>
              <a:ext cx="4038916" cy="803302"/>
            </a:xfrm>
            <a:prstGeom prst="rect">
              <a:avLst/>
            </a:prstGeom>
            <a:noFill/>
            <a:ln>
              <a:noFill/>
            </a:ln>
          </p:spPr>
          <p:txBody>
            <a:bodyPr spcFirstLastPara="1" wrap="square" lIns="127000" tIns="0" rIns="127000" bIns="0"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1400" b="0" i="0" u="none" strike="noStrike" cap="none">
                  <a:solidFill>
                    <a:schemeClr val="dk1"/>
                  </a:solidFill>
                  <a:latin typeface="Arial"/>
                  <a:ea typeface="Arial"/>
                  <a:cs typeface="Arial"/>
                  <a:sym typeface="Arial"/>
                </a:rPr>
                <a:t>Make Your Data Ready for AI. </a:t>
              </a:r>
              <a:br>
                <a:rPr lang="en-US" sz="1400" b="0" i="0" u="none" strike="noStrike" cap="none">
                  <a:solidFill>
                    <a:schemeClr val="dk1"/>
                  </a:solidFill>
                  <a:latin typeface="Arial"/>
                  <a:ea typeface="Arial"/>
                  <a:cs typeface="Arial"/>
                  <a:sym typeface="Arial"/>
                </a:rPr>
              </a:br>
              <a:r>
                <a:rPr lang="en-US" sz="1400" b="0" i="0" u="none" strike="noStrike" cap="none">
                  <a:solidFill>
                    <a:schemeClr val="dk1"/>
                  </a:solidFill>
                  <a:latin typeface="Arial"/>
                  <a:ea typeface="Arial"/>
                  <a:cs typeface="Arial"/>
                  <a:sym typeface="Arial"/>
                </a:rPr>
                <a:t>Make Your AI ready for Data.</a:t>
              </a:r>
              <a:endParaRPr sz="1400" b="1" i="0" u="none" strike="noStrike" cap="none">
                <a:solidFill>
                  <a:schemeClr val="dk1"/>
                </a:solidFill>
                <a:latin typeface="Arial"/>
                <a:ea typeface="Arial"/>
                <a:cs typeface="Arial"/>
                <a:sym typeface="Arial"/>
              </a:endParaRPr>
            </a:p>
          </p:txBody>
        </p:sp>
        <p:grpSp>
          <p:nvGrpSpPr>
            <p:cNvPr id="315" name="Google Shape;315;p3"/>
            <p:cNvGrpSpPr/>
            <p:nvPr/>
          </p:nvGrpSpPr>
          <p:grpSpPr>
            <a:xfrm>
              <a:off x="2823750" y="2438656"/>
              <a:ext cx="6580983" cy="3451384"/>
              <a:chOff x="2597400" y="3324618"/>
              <a:chExt cx="5354323" cy="2808066"/>
            </a:xfrm>
          </p:grpSpPr>
          <p:sp>
            <p:nvSpPr>
              <p:cNvPr id="316" name="Google Shape;316;p3"/>
              <p:cNvSpPr/>
              <p:nvPr/>
            </p:nvSpPr>
            <p:spPr>
              <a:xfrm>
                <a:off x="3454310" y="3803259"/>
                <a:ext cx="1053676" cy="908341"/>
              </a:xfrm>
              <a:prstGeom prst="hexagon">
                <a:avLst>
                  <a:gd name="adj" fmla="val 25000"/>
                  <a:gd name="vf" fmla="val 115470"/>
                </a:avLst>
              </a:prstGeom>
              <a:solidFill>
                <a:srgbClr val="002856"/>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00" b="0" i="0" u="none" strike="noStrike" cap="none">
                    <a:solidFill>
                      <a:schemeClr val="lt1"/>
                    </a:solidFill>
                    <a:latin typeface="Arial"/>
                    <a:ea typeface="Arial"/>
                    <a:cs typeface="Arial"/>
                    <a:sym typeface="Arial"/>
                  </a:rPr>
                  <a:t>Profiling</a:t>
                </a:r>
                <a:endParaRPr/>
              </a:p>
            </p:txBody>
          </p:sp>
          <p:sp>
            <p:nvSpPr>
              <p:cNvPr id="317" name="Google Shape;317;p3"/>
              <p:cNvSpPr/>
              <p:nvPr/>
            </p:nvSpPr>
            <p:spPr>
              <a:xfrm>
                <a:off x="4318524" y="3324618"/>
                <a:ext cx="1053676" cy="908341"/>
              </a:xfrm>
              <a:prstGeom prst="hexagon">
                <a:avLst>
                  <a:gd name="adj" fmla="val 25000"/>
                  <a:gd name="vf" fmla="val 115470"/>
                </a:avLst>
              </a:prstGeom>
              <a:solidFill>
                <a:srgbClr val="002856"/>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00" b="0" i="0" u="none" strike="noStrike" cap="none">
                    <a:solidFill>
                      <a:schemeClr val="lt1"/>
                    </a:solidFill>
                    <a:latin typeface="Arial"/>
                    <a:ea typeface="Arial"/>
                    <a:cs typeface="Arial"/>
                    <a:sym typeface="Arial"/>
                  </a:rPr>
                  <a:t>Parsing, Cleansing</a:t>
                </a:r>
                <a:endParaRPr/>
              </a:p>
            </p:txBody>
          </p:sp>
          <p:sp>
            <p:nvSpPr>
              <p:cNvPr id="318" name="Google Shape;318;p3"/>
              <p:cNvSpPr/>
              <p:nvPr/>
            </p:nvSpPr>
            <p:spPr>
              <a:xfrm>
                <a:off x="4318524" y="4281901"/>
                <a:ext cx="1053676" cy="908341"/>
              </a:xfrm>
              <a:prstGeom prst="hexagon">
                <a:avLst>
                  <a:gd name="adj" fmla="val 25000"/>
                  <a:gd name="vf" fmla="val 115470"/>
                </a:avLst>
              </a:prstGeom>
              <a:solidFill>
                <a:srgbClr val="002856"/>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00" b="0" i="0" u="none" strike="noStrike" cap="none">
                    <a:solidFill>
                      <a:schemeClr val="lt1"/>
                    </a:solidFill>
                    <a:latin typeface="Arial"/>
                    <a:ea typeface="Arial"/>
                    <a:cs typeface="Arial"/>
                    <a:sym typeface="Arial"/>
                  </a:rPr>
                  <a:t>Multi-domain Support</a:t>
                </a:r>
                <a:endParaRPr/>
              </a:p>
            </p:txBody>
          </p:sp>
          <p:sp>
            <p:nvSpPr>
              <p:cNvPr id="319" name="Google Shape;319;p3"/>
              <p:cNvSpPr/>
              <p:nvPr/>
            </p:nvSpPr>
            <p:spPr>
              <a:xfrm>
                <a:off x="6038184" y="3324618"/>
                <a:ext cx="1053676" cy="908341"/>
              </a:xfrm>
              <a:prstGeom prst="hexagon">
                <a:avLst>
                  <a:gd name="adj" fmla="val 25000"/>
                  <a:gd name="vf" fmla="val 115470"/>
                </a:avLst>
              </a:prstGeom>
              <a:solidFill>
                <a:schemeClr val="lt1"/>
              </a:solidFill>
              <a:ln w="22225" cap="flat" cmpd="sng">
                <a:solidFill>
                  <a:srgbClr val="002856"/>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000" b="0" i="0" u="none" strike="noStrike" cap="none">
                    <a:solidFill>
                      <a:schemeClr val="dk1"/>
                    </a:solidFill>
                    <a:latin typeface="Arial"/>
                    <a:ea typeface="Arial"/>
                    <a:cs typeface="Arial"/>
                    <a:sym typeface="Arial"/>
                  </a:rPr>
                  <a:t>AI Data Labelling</a:t>
                </a:r>
                <a:endParaRPr/>
              </a:p>
            </p:txBody>
          </p:sp>
          <p:sp>
            <p:nvSpPr>
              <p:cNvPr id="320" name="Google Shape;320;p3"/>
              <p:cNvSpPr/>
              <p:nvPr/>
            </p:nvSpPr>
            <p:spPr>
              <a:xfrm>
                <a:off x="6038184" y="4281901"/>
                <a:ext cx="1053676" cy="908341"/>
              </a:xfrm>
              <a:prstGeom prst="hexagon">
                <a:avLst>
                  <a:gd name="adj" fmla="val 25000"/>
                  <a:gd name="vf" fmla="val 115470"/>
                </a:avLst>
              </a:prstGeom>
              <a:solidFill>
                <a:schemeClr val="lt1"/>
              </a:solidFill>
              <a:ln w="22225" cap="flat" cmpd="sng">
                <a:solidFill>
                  <a:srgbClr val="002856"/>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000" b="0" i="0" u="none" strike="noStrike" cap="none">
                    <a:solidFill>
                      <a:schemeClr val="dk1"/>
                    </a:solidFill>
                    <a:latin typeface="Arial"/>
                    <a:ea typeface="Arial"/>
                    <a:cs typeface="Arial"/>
                    <a:sym typeface="Arial"/>
                  </a:rPr>
                  <a:t>AI Synthetic Data</a:t>
                </a:r>
                <a:endParaRPr/>
              </a:p>
            </p:txBody>
          </p:sp>
          <p:sp>
            <p:nvSpPr>
              <p:cNvPr id="321" name="Google Shape;321;p3"/>
              <p:cNvSpPr/>
              <p:nvPr/>
            </p:nvSpPr>
            <p:spPr>
              <a:xfrm>
                <a:off x="5177090" y="3803259"/>
                <a:ext cx="1053676" cy="908341"/>
              </a:xfrm>
              <a:prstGeom prst="hexagon">
                <a:avLst>
                  <a:gd name="adj" fmla="val 25000"/>
                  <a:gd name="vf" fmla="val 115470"/>
                </a:avLst>
              </a:prstGeom>
              <a:solidFill>
                <a:srgbClr val="002856"/>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00" b="0" i="0" u="none" strike="noStrike" cap="none">
                    <a:solidFill>
                      <a:schemeClr val="lt1"/>
                    </a:solidFill>
                    <a:latin typeface="Arial"/>
                    <a:ea typeface="Arial"/>
                    <a:cs typeface="Arial"/>
                    <a:sym typeface="Arial"/>
                  </a:rPr>
                  <a:t>Visualization</a:t>
                </a:r>
                <a:endParaRPr/>
              </a:p>
            </p:txBody>
          </p:sp>
          <p:sp>
            <p:nvSpPr>
              <p:cNvPr id="322" name="Google Shape;322;p3"/>
              <p:cNvSpPr/>
              <p:nvPr/>
            </p:nvSpPr>
            <p:spPr>
              <a:xfrm>
                <a:off x="6898047" y="3803259"/>
                <a:ext cx="1053676" cy="908341"/>
              </a:xfrm>
              <a:prstGeom prst="hexagon">
                <a:avLst>
                  <a:gd name="adj" fmla="val 25000"/>
                  <a:gd name="vf" fmla="val 115470"/>
                </a:avLst>
              </a:prstGeom>
              <a:solidFill>
                <a:schemeClr val="lt1"/>
              </a:solidFill>
              <a:ln w="22225" cap="flat" cmpd="sng">
                <a:solidFill>
                  <a:srgbClr val="002856"/>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000" b="0" i="0" u="none" strike="noStrike" cap="none">
                    <a:solidFill>
                      <a:schemeClr val="dk1"/>
                    </a:solidFill>
                    <a:latin typeface="Arial"/>
                    <a:ea typeface="Arial"/>
                    <a:cs typeface="Arial"/>
                    <a:sym typeface="Arial"/>
                  </a:rPr>
                  <a:t>AI Data Bias Migration</a:t>
                </a:r>
                <a:endParaRPr/>
              </a:p>
            </p:txBody>
          </p:sp>
          <p:sp>
            <p:nvSpPr>
              <p:cNvPr id="323" name="Google Shape;323;p3"/>
              <p:cNvSpPr/>
              <p:nvPr/>
            </p:nvSpPr>
            <p:spPr>
              <a:xfrm>
                <a:off x="5177090" y="4745091"/>
                <a:ext cx="1053676" cy="908341"/>
              </a:xfrm>
              <a:prstGeom prst="hexagon">
                <a:avLst>
                  <a:gd name="adj" fmla="val 25000"/>
                  <a:gd name="vf" fmla="val 115470"/>
                </a:avLst>
              </a:prstGeom>
              <a:solidFill>
                <a:srgbClr val="002856"/>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00" b="0" i="0" u="none" strike="noStrike" cap="none">
                    <a:solidFill>
                      <a:schemeClr val="lt1"/>
                    </a:solidFill>
                    <a:latin typeface="Arial"/>
                    <a:ea typeface="Arial"/>
                    <a:cs typeface="Arial"/>
                    <a:sym typeface="Arial"/>
                  </a:rPr>
                  <a:t>Matching, Linking</a:t>
                </a:r>
                <a:endParaRPr/>
              </a:p>
            </p:txBody>
          </p:sp>
          <p:sp>
            <p:nvSpPr>
              <p:cNvPr id="324" name="Google Shape;324;p3"/>
              <p:cNvSpPr/>
              <p:nvPr/>
            </p:nvSpPr>
            <p:spPr>
              <a:xfrm>
                <a:off x="4318524" y="5216179"/>
                <a:ext cx="1053676" cy="908341"/>
              </a:xfrm>
              <a:prstGeom prst="hexagon">
                <a:avLst>
                  <a:gd name="adj" fmla="val 25000"/>
                  <a:gd name="vf" fmla="val 115470"/>
                </a:avLst>
              </a:prstGeom>
              <a:solidFill>
                <a:srgbClr val="002856"/>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00" b="0" i="0" u="none" strike="noStrike" cap="none">
                    <a:solidFill>
                      <a:schemeClr val="lt1"/>
                    </a:solidFill>
                    <a:latin typeface="Arial"/>
                    <a:ea typeface="Arial"/>
                    <a:cs typeface="Arial"/>
                    <a:sym typeface="Arial"/>
                  </a:rPr>
                  <a:t>Scalability, Performance</a:t>
                </a:r>
                <a:endParaRPr/>
              </a:p>
            </p:txBody>
          </p:sp>
          <p:sp>
            <p:nvSpPr>
              <p:cNvPr id="325" name="Google Shape;325;p3"/>
              <p:cNvSpPr/>
              <p:nvPr/>
            </p:nvSpPr>
            <p:spPr>
              <a:xfrm>
                <a:off x="6038184" y="5224343"/>
                <a:ext cx="1053676" cy="908341"/>
              </a:xfrm>
              <a:prstGeom prst="hexagon">
                <a:avLst>
                  <a:gd name="adj" fmla="val 25000"/>
                  <a:gd name="vf" fmla="val 115470"/>
                </a:avLst>
              </a:prstGeom>
              <a:solidFill>
                <a:schemeClr val="lt1"/>
              </a:solidFill>
              <a:ln w="22225" cap="flat" cmpd="sng">
                <a:solidFill>
                  <a:srgbClr val="002856"/>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000" b="0" i="0" u="none" strike="noStrike" cap="none">
                    <a:solidFill>
                      <a:schemeClr val="dk1"/>
                    </a:solidFill>
                    <a:latin typeface="Arial"/>
                    <a:ea typeface="Arial"/>
                    <a:cs typeface="Arial"/>
                    <a:sym typeface="Arial"/>
                  </a:rPr>
                  <a:t>AI Data Enrichment</a:t>
                </a:r>
                <a:endParaRPr/>
              </a:p>
            </p:txBody>
          </p:sp>
          <p:sp>
            <p:nvSpPr>
              <p:cNvPr id="326" name="Google Shape;326;p3"/>
              <p:cNvSpPr/>
              <p:nvPr/>
            </p:nvSpPr>
            <p:spPr>
              <a:xfrm>
                <a:off x="3457621" y="4745091"/>
                <a:ext cx="1053676" cy="908341"/>
              </a:xfrm>
              <a:prstGeom prst="hexagon">
                <a:avLst>
                  <a:gd name="adj" fmla="val 25000"/>
                  <a:gd name="vf" fmla="val 115470"/>
                </a:avLst>
              </a:prstGeom>
              <a:solidFill>
                <a:srgbClr val="002856"/>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00" b="0" i="0" u="none" strike="noStrike" cap="none">
                    <a:solidFill>
                      <a:schemeClr val="lt1"/>
                    </a:solidFill>
                    <a:latin typeface="Arial"/>
                    <a:ea typeface="Arial"/>
                    <a:cs typeface="Arial"/>
                    <a:sym typeface="Arial"/>
                  </a:rPr>
                  <a:t>Rule Management</a:t>
                </a:r>
                <a:endParaRPr/>
              </a:p>
            </p:txBody>
          </p:sp>
          <p:sp>
            <p:nvSpPr>
              <p:cNvPr id="327" name="Google Shape;327;p3"/>
              <p:cNvSpPr/>
              <p:nvPr/>
            </p:nvSpPr>
            <p:spPr>
              <a:xfrm>
                <a:off x="2606827" y="5216179"/>
                <a:ext cx="1053676" cy="908341"/>
              </a:xfrm>
              <a:prstGeom prst="hexagon">
                <a:avLst>
                  <a:gd name="adj" fmla="val 25000"/>
                  <a:gd name="vf" fmla="val 115470"/>
                </a:avLst>
              </a:prstGeom>
              <a:solidFill>
                <a:srgbClr val="002856"/>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00" b="0" i="0" u="none" strike="noStrike" cap="none">
                    <a:solidFill>
                      <a:schemeClr val="lt1"/>
                    </a:solidFill>
                    <a:latin typeface="Arial"/>
                    <a:ea typeface="Arial"/>
                    <a:cs typeface="Arial"/>
                    <a:sym typeface="Arial"/>
                  </a:rPr>
                  <a:t>Business-driven Workflow</a:t>
                </a:r>
                <a:endParaRPr/>
              </a:p>
            </p:txBody>
          </p:sp>
          <p:sp>
            <p:nvSpPr>
              <p:cNvPr id="328" name="Google Shape;328;p3"/>
              <p:cNvSpPr/>
              <p:nvPr/>
            </p:nvSpPr>
            <p:spPr>
              <a:xfrm>
                <a:off x="2597400" y="4273498"/>
                <a:ext cx="1053676" cy="908341"/>
              </a:xfrm>
              <a:prstGeom prst="hexagon">
                <a:avLst>
                  <a:gd name="adj" fmla="val 25000"/>
                  <a:gd name="vf" fmla="val 115470"/>
                </a:avLst>
              </a:prstGeom>
              <a:solidFill>
                <a:srgbClr val="002856"/>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00" b="0" i="0" u="none" strike="noStrike" cap="none">
                    <a:solidFill>
                      <a:schemeClr val="lt1"/>
                    </a:solidFill>
                    <a:latin typeface="Arial"/>
                    <a:ea typeface="Arial"/>
                    <a:cs typeface="Arial"/>
                    <a:sym typeface="Arial"/>
                  </a:rPr>
                  <a:t>Role-base  Usability</a:t>
                </a:r>
                <a:endParaRPr/>
              </a:p>
            </p:txBody>
          </p:sp>
        </p:grpSp>
        <p:sp>
          <p:nvSpPr>
            <p:cNvPr id="329" name="Google Shape;329;p3"/>
            <p:cNvSpPr txBox="1"/>
            <p:nvPr/>
          </p:nvSpPr>
          <p:spPr>
            <a:xfrm>
              <a:off x="9933213" y="3161390"/>
              <a:ext cx="1800000" cy="1575363"/>
            </a:xfrm>
            <a:prstGeom prst="rect">
              <a:avLst/>
            </a:prstGeom>
            <a:solidFill>
              <a:srgbClr val="00285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1400" b="1" i="0" u="none" strike="noStrike" cap="none">
                  <a:solidFill>
                    <a:schemeClr val="lt1"/>
                  </a:solidFill>
                  <a:latin typeface="Arial"/>
                  <a:ea typeface="Arial"/>
                  <a:cs typeface="Arial"/>
                  <a:sym typeface="Arial"/>
                </a:rPr>
                <a:t>Data-Centric </a:t>
              </a:r>
              <a:br>
                <a:rPr lang="en-US" sz="1400" b="1" i="0" u="none" strike="noStrike" cap="none">
                  <a:solidFill>
                    <a:schemeClr val="lt1"/>
                  </a:solidFill>
                  <a:latin typeface="Arial"/>
                  <a:ea typeface="Arial"/>
                  <a:cs typeface="Arial"/>
                  <a:sym typeface="Arial"/>
                </a:rPr>
              </a:br>
              <a:r>
                <a:rPr lang="en-US" sz="1400" b="1" i="0" u="none" strike="noStrike" cap="none">
                  <a:solidFill>
                    <a:schemeClr val="lt1"/>
                  </a:solidFill>
                  <a:latin typeface="Arial"/>
                  <a:ea typeface="Arial"/>
                  <a:cs typeface="Arial"/>
                  <a:sym typeface="Arial"/>
                </a:rPr>
                <a:t>AI</a:t>
              </a:r>
              <a:endParaRPr sz="1400" b="1" i="0" u="none" strike="noStrike" cap="none">
                <a:solidFill>
                  <a:schemeClr val="lt1"/>
                </a:solidFill>
                <a:latin typeface="Arial"/>
                <a:ea typeface="Arial"/>
                <a:cs typeface="Arial"/>
                <a:sym typeface="Arial"/>
              </a:endParaRPr>
            </a:p>
          </p:txBody>
        </p:sp>
        <p:sp>
          <p:nvSpPr>
            <p:cNvPr id="330" name="Google Shape;330;p3"/>
            <p:cNvSpPr txBox="1"/>
            <p:nvPr/>
          </p:nvSpPr>
          <p:spPr>
            <a:xfrm>
              <a:off x="457200" y="3161390"/>
              <a:ext cx="1800000" cy="1575363"/>
            </a:xfrm>
            <a:prstGeom prst="rect">
              <a:avLst/>
            </a:prstGeom>
            <a:solidFill>
              <a:srgbClr val="002856"/>
            </a:solidFill>
            <a:ln>
              <a:noFill/>
            </a:ln>
          </p:spPr>
          <p:txBody>
            <a:bodyPr spcFirstLastPara="1" wrap="square" lIns="91425" tIns="0" rIns="0" bIns="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1400" b="1" i="0" u="none" strike="noStrike" cap="none">
                  <a:solidFill>
                    <a:schemeClr val="lt1"/>
                  </a:solidFill>
                  <a:latin typeface="Arial"/>
                  <a:ea typeface="Arial"/>
                  <a:cs typeface="Arial"/>
                  <a:sym typeface="Arial"/>
                </a:rPr>
                <a:t>Traditional Data  Management</a:t>
              </a:r>
              <a:endParaRPr sz="1400" b="0" i="0" u="none" strike="noStrike" cap="none">
                <a:solidFill>
                  <a:schemeClr val="lt1"/>
                </a:solidFill>
                <a:latin typeface="Arial"/>
                <a:ea typeface="Arial"/>
                <a:cs typeface="Arial"/>
                <a:sym typeface="Arial"/>
              </a:endParaRPr>
            </a:p>
          </p:txBody>
        </p:sp>
        <p:sp>
          <p:nvSpPr>
            <p:cNvPr id="331" name="Google Shape;331;p3"/>
            <p:cNvSpPr/>
            <p:nvPr/>
          </p:nvSpPr>
          <p:spPr>
            <a:xfrm rot="5400000">
              <a:off x="2122833" y="3739824"/>
              <a:ext cx="800100" cy="356562"/>
            </a:xfrm>
            <a:prstGeom prst="triangle">
              <a:avLst>
                <a:gd name="adj" fmla="val 50000"/>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2" name="Google Shape;332;p3"/>
            <p:cNvSpPr/>
            <p:nvPr/>
          </p:nvSpPr>
          <p:spPr>
            <a:xfrm rot="-5400000" flipH="1">
              <a:off x="9232293" y="3739824"/>
              <a:ext cx="800100" cy="356562"/>
            </a:xfrm>
            <a:prstGeom prst="triangle">
              <a:avLst>
                <a:gd name="adj" fmla="val 50000"/>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333" name="Google Shape;333;p3"/>
          <p:cNvSpPr txBox="1"/>
          <p:nvPr/>
        </p:nvSpPr>
        <p:spPr>
          <a:xfrm>
            <a:off x="457597" y="865993"/>
            <a:ext cx="11276013" cy="442912"/>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2"/>
              </a:buClr>
              <a:buSzPts val="2400"/>
              <a:buFont typeface="Arial Black"/>
              <a:buNone/>
            </a:pPr>
            <a:r>
              <a:rPr lang="en-US" sz="2400" b="0" i="0" u="none" strike="noStrike" cap="none">
                <a:solidFill>
                  <a:schemeClr val="dk2"/>
                </a:solidFill>
                <a:latin typeface="Arial Black"/>
                <a:ea typeface="Arial Black"/>
                <a:cs typeface="Arial Black"/>
                <a:sym typeface="Arial Black"/>
              </a:rPr>
              <a:t>Data Management Must Evolve to Meet AI Needs</a:t>
            </a:r>
            <a:endParaRPr sz="2400" b="0" i="0" u="none" strike="noStrike" cap="none">
              <a:solidFill>
                <a:srgbClr val="DE0A01"/>
              </a:solidFill>
              <a:latin typeface="Arial Black"/>
              <a:ea typeface="Arial Black"/>
              <a:cs typeface="Arial Black"/>
              <a:sym typeface="Arial Black"/>
            </a:endParaRPr>
          </a:p>
        </p:txBody>
      </p:sp>
      <p:grpSp>
        <p:nvGrpSpPr>
          <p:cNvPr id="334" name="Google Shape;334;p3"/>
          <p:cNvGrpSpPr/>
          <p:nvPr/>
        </p:nvGrpSpPr>
        <p:grpSpPr>
          <a:xfrm>
            <a:off x="0" y="0"/>
            <a:ext cx="12192000" cy="510157"/>
            <a:chOff x="0" y="0"/>
            <a:chExt cx="12192000" cy="510157"/>
          </a:xfrm>
        </p:grpSpPr>
        <p:sp>
          <p:nvSpPr>
            <p:cNvPr id="335" name="Google Shape;335;p3"/>
            <p:cNvSpPr/>
            <p:nvPr/>
          </p:nvSpPr>
          <p:spPr>
            <a:xfrm>
              <a:off x="0" y="0"/>
              <a:ext cx="12192000" cy="510157"/>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336" name="Google Shape;336;p3"/>
            <p:cNvGrpSpPr/>
            <p:nvPr/>
          </p:nvGrpSpPr>
          <p:grpSpPr>
            <a:xfrm>
              <a:off x="4026690" y="127609"/>
              <a:ext cx="4138620" cy="276999"/>
              <a:chOff x="3698845" y="149381"/>
              <a:chExt cx="4138620" cy="276999"/>
            </a:xfrm>
          </p:grpSpPr>
          <p:sp>
            <p:nvSpPr>
              <p:cNvPr id="337" name="Google Shape;337;p3"/>
              <p:cNvSpPr/>
              <p:nvPr/>
            </p:nvSpPr>
            <p:spPr>
              <a:xfrm>
                <a:off x="4811510" y="149381"/>
                <a:ext cx="1196663" cy="276999"/>
              </a:xfrm>
              <a:prstGeom prst="rect">
                <a:avLst/>
              </a:prstGeom>
              <a:noFill/>
              <a:ln>
                <a:noFill/>
              </a:ln>
            </p:spPr>
            <p:txBody>
              <a:bodyPr spcFirstLastPara="1" wrap="square" lIns="180000" tIns="0" rIns="180000" bIns="0" anchor="ctr" anchorCtr="0">
                <a:noAutofit/>
              </a:bodyPr>
              <a:lstStyle/>
              <a:p>
                <a:pPr marL="0" marR="0" lvl="0" indent="0" algn="ctr" rtl="0">
                  <a:spcBef>
                    <a:spcPts val="0"/>
                  </a:spcBef>
                  <a:spcAft>
                    <a:spcPts val="0"/>
                  </a:spcAft>
                  <a:buClr>
                    <a:srgbClr val="6A80A3"/>
                  </a:buClr>
                  <a:buSzPts val="1400"/>
                  <a:buFont typeface="Arial"/>
                  <a:buNone/>
                </a:pPr>
                <a:r>
                  <a:rPr lang="en-US" sz="1400" b="0" i="0" u="none" strike="noStrike" cap="none">
                    <a:solidFill>
                      <a:srgbClr val="6A80A3"/>
                    </a:solidFill>
                    <a:latin typeface="Arial"/>
                    <a:ea typeface="Arial"/>
                    <a:cs typeface="Arial"/>
                    <a:sym typeface="Arial"/>
                  </a:rPr>
                  <a:t>Augment</a:t>
                </a:r>
                <a:endParaRPr sz="1400" b="0" i="0" u="none" strike="noStrike" cap="none">
                  <a:solidFill>
                    <a:srgbClr val="6A80A3"/>
                  </a:solidFill>
                  <a:latin typeface="Arial"/>
                  <a:ea typeface="Arial"/>
                  <a:cs typeface="Arial"/>
                  <a:sym typeface="Arial"/>
                </a:endParaRPr>
              </a:p>
            </p:txBody>
          </p:sp>
          <p:sp>
            <p:nvSpPr>
              <p:cNvPr id="338" name="Google Shape;338;p3"/>
              <p:cNvSpPr/>
              <p:nvPr/>
            </p:nvSpPr>
            <p:spPr>
              <a:xfrm>
                <a:off x="3698845" y="149382"/>
                <a:ext cx="1196662" cy="276996"/>
              </a:xfrm>
              <a:prstGeom prst="rect">
                <a:avLst/>
              </a:prstGeom>
              <a:noFill/>
              <a:ln>
                <a:noFill/>
              </a:ln>
            </p:spPr>
            <p:txBody>
              <a:bodyPr spcFirstLastPara="1" wrap="square" lIns="180000" tIns="0" rIns="180000" bIns="0" anchor="ctr" anchorCtr="0">
                <a:noAutofit/>
              </a:bodyPr>
              <a:lstStyle/>
              <a:p>
                <a:pPr marL="0" marR="0" lvl="0" indent="0" algn="ctr" rtl="0">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Exploit</a:t>
                </a:r>
                <a:endParaRPr sz="1400" b="0" i="0" u="none" strike="noStrike" cap="none">
                  <a:solidFill>
                    <a:schemeClr val="lt1"/>
                  </a:solidFill>
                  <a:latin typeface="Arial"/>
                  <a:ea typeface="Arial"/>
                  <a:cs typeface="Arial"/>
                  <a:sym typeface="Arial"/>
                </a:endParaRPr>
              </a:p>
            </p:txBody>
          </p:sp>
          <p:sp>
            <p:nvSpPr>
              <p:cNvPr id="339" name="Google Shape;339;p3"/>
              <p:cNvSpPr/>
              <p:nvPr/>
            </p:nvSpPr>
            <p:spPr>
              <a:xfrm>
                <a:off x="5832902" y="149381"/>
                <a:ext cx="2004563" cy="276999"/>
              </a:xfrm>
              <a:prstGeom prst="rect">
                <a:avLst/>
              </a:prstGeom>
              <a:noFill/>
              <a:ln>
                <a:noFill/>
              </a:ln>
            </p:spPr>
            <p:txBody>
              <a:bodyPr spcFirstLastPara="1" wrap="square" lIns="180000" tIns="0" rIns="180000" bIns="0" anchor="ctr" anchorCtr="0">
                <a:noAutofit/>
              </a:bodyPr>
              <a:lstStyle/>
              <a:p>
                <a:pPr marL="0" marR="0" lvl="0" indent="0" algn="ctr" rtl="0">
                  <a:spcBef>
                    <a:spcPts val="0"/>
                  </a:spcBef>
                  <a:spcAft>
                    <a:spcPts val="0"/>
                  </a:spcAft>
                  <a:buClr>
                    <a:srgbClr val="6A80A3"/>
                  </a:buClr>
                  <a:buSzPts val="1400"/>
                  <a:buFont typeface="Arial"/>
                  <a:buNone/>
                </a:pPr>
                <a:r>
                  <a:rPr lang="en-US" sz="1400" b="0" i="0" u="none" strike="noStrike" cap="none">
                    <a:solidFill>
                      <a:srgbClr val="6A80A3"/>
                    </a:solidFill>
                    <a:latin typeface="Arial"/>
                    <a:ea typeface="Arial"/>
                    <a:cs typeface="Arial"/>
                    <a:sym typeface="Arial"/>
                  </a:rPr>
                  <a:t>Institutionalize</a:t>
                </a:r>
                <a:endParaRPr sz="1400" b="0" i="0" u="none" strike="noStrike" cap="none">
                  <a:solidFill>
                    <a:srgbClr val="6A80A3"/>
                  </a:solidFill>
                  <a:latin typeface="Arial"/>
                  <a:ea typeface="Arial"/>
                  <a:cs typeface="Arial"/>
                  <a:sym typeface="Arial"/>
                </a:endParaRPr>
              </a:p>
            </p:txBody>
          </p:sp>
          <p:sp>
            <p:nvSpPr>
              <p:cNvPr id="340" name="Google Shape;340;p3"/>
              <p:cNvSpPr/>
              <p:nvPr/>
            </p:nvSpPr>
            <p:spPr>
              <a:xfrm>
                <a:off x="4741623" y="233880"/>
                <a:ext cx="108000" cy="108000"/>
              </a:xfrm>
              <a:prstGeom prst="ellipse">
                <a:avLst/>
              </a:prstGeom>
              <a:solidFill>
                <a:srgbClr val="979D9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Arial"/>
                  <a:buNone/>
                </a:pPr>
                <a:endParaRPr sz="1400" b="0" i="0" u="none" strike="noStrike" cap="none">
                  <a:solidFill>
                    <a:srgbClr val="6A80A3"/>
                  </a:solidFill>
                  <a:latin typeface="Arial"/>
                  <a:ea typeface="Arial"/>
                  <a:cs typeface="Arial"/>
                  <a:sym typeface="Arial"/>
                </a:endParaRPr>
              </a:p>
            </p:txBody>
          </p:sp>
          <p:sp>
            <p:nvSpPr>
              <p:cNvPr id="341" name="Google Shape;341;p3"/>
              <p:cNvSpPr/>
              <p:nvPr/>
            </p:nvSpPr>
            <p:spPr>
              <a:xfrm>
                <a:off x="5962288" y="233880"/>
                <a:ext cx="108000" cy="108000"/>
              </a:xfrm>
              <a:prstGeom prst="ellipse">
                <a:avLst/>
              </a:prstGeom>
              <a:solidFill>
                <a:srgbClr val="979D9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Arial"/>
                  <a:buNone/>
                </a:pPr>
                <a:endParaRPr sz="1400" b="0" i="0" u="none" strike="noStrike" cap="none">
                  <a:solidFill>
                    <a:srgbClr val="6A80A3"/>
                  </a:solidFill>
                  <a:latin typeface="Arial"/>
                  <a:ea typeface="Arial"/>
                  <a:cs typeface="Arial"/>
                  <a:sym typeface="Aria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lt2"/>
              </a:buClr>
              <a:buSzPts val="3200"/>
              <a:buFont typeface="Arial Black"/>
              <a:buNone/>
            </a:pPr>
            <a:r>
              <a:rPr lang="en-US"/>
              <a:t>Recommended Reading</a:t>
            </a:r>
            <a:endParaRPr/>
          </a:p>
        </p:txBody>
      </p:sp>
      <p:sp>
        <p:nvSpPr>
          <p:cNvPr id="347" name="Google Shape;347;p4"/>
          <p:cNvSpPr txBox="1"/>
          <p:nvPr/>
        </p:nvSpPr>
        <p:spPr>
          <a:xfrm>
            <a:off x="609199" y="1172475"/>
            <a:ext cx="10602300" cy="526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sng" strike="noStrike" cap="none">
                <a:solidFill>
                  <a:schemeClr val="lt1"/>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Create a Data Strategy to Ensure Success in Machine Learning Initiatives</a:t>
            </a:r>
            <a:endParaRPr sz="2400" b="0" i="0" u="sng" strike="noStrike" cap="none">
              <a:solidFill>
                <a:schemeClr val="lt1"/>
              </a:solidFill>
              <a:latin typeface="Arial"/>
              <a:ea typeface="Arial"/>
              <a:cs typeface="Arial"/>
              <a:sym typeface="Arial"/>
            </a:endParaRPr>
          </a:p>
          <a:p>
            <a:pPr marL="0" marR="0" lvl="0" indent="0" algn="l" rtl="0">
              <a:spcBef>
                <a:spcPts val="0"/>
              </a:spcBef>
              <a:spcAft>
                <a:spcPts val="0"/>
              </a:spcAft>
              <a:buClr>
                <a:schemeClr val="lt1"/>
              </a:buClr>
              <a:buSzPts val="1014"/>
              <a:buFont typeface="Arial"/>
              <a:buNone/>
            </a:pPr>
            <a:endParaRPr sz="2400" b="0" i="0" u="none" strike="noStrike" cap="none">
              <a:solidFill>
                <a:schemeClr val="lt2"/>
              </a:solidFill>
              <a:latin typeface="Arial"/>
              <a:ea typeface="Arial"/>
              <a:cs typeface="Arial"/>
              <a:sym typeface="Arial"/>
            </a:endParaRPr>
          </a:p>
          <a:p>
            <a:pPr marL="0" marR="0" lvl="0" indent="0" algn="l" rtl="0">
              <a:spcBef>
                <a:spcPts val="0"/>
              </a:spcBef>
              <a:spcAft>
                <a:spcPts val="0"/>
              </a:spcAft>
              <a:buNone/>
            </a:pPr>
            <a:r>
              <a:rPr lang="en-US" sz="2400" b="0" i="0" u="sng" strike="noStrike" cap="none">
                <a:solidFill>
                  <a:schemeClr val="lt2"/>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Hype Cycle for Data Management, 2021</a:t>
            </a:r>
            <a:endParaRPr sz="2400" b="0" i="0" u="sng" strike="noStrike" cap="none">
              <a:solidFill>
                <a:schemeClr val="lt2"/>
              </a:solidFill>
              <a:latin typeface="Arial"/>
              <a:ea typeface="Arial"/>
              <a:cs typeface="Arial"/>
              <a:sym typeface="Arial"/>
            </a:endParaRPr>
          </a:p>
          <a:p>
            <a:pPr marL="0" marR="0" lvl="0" indent="0" algn="l" rtl="0">
              <a:spcBef>
                <a:spcPts val="0"/>
              </a:spcBef>
              <a:spcAft>
                <a:spcPts val="0"/>
              </a:spcAft>
              <a:buClr>
                <a:schemeClr val="lt1"/>
              </a:buClr>
              <a:buSzPts val="1014"/>
              <a:buFont typeface="Arial"/>
              <a:buNone/>
            </a:pPr>
            <a:endParaRPr sz="2400" b="0" i="0" u="none" strike="noStrike" cap="none">
              <a:solidFill>
                <a:schemeClr val="lt2"/>
              </a:solidFill>
              <a:latin typeface="Arial"/>
              <a:ea typeface="Arial"/>
              <a:cs typeface="Arial"/>
              <a:sym typeface="Arial"/>
            </a:endParaRPr>
          </a:p>
          <a:p>
            <a:pPr marL="0" marR="0" lvl="0" indent="0" algn="l" rtl="0">
              <a:spcBef>
                <a:spcPts val="0"/>
              </a:spcBef>
              <a:spcAft>
                <a:spcPts val="0"/>
              </a:spcAft>
              <a:buNone/>
            </a:pPr>
            <a:r>
              <a:rPr lang="en-US" sz="2400" b="0" i="0" u="sng" strike="noStrike" cap="none">
                <a:solidFill>
                  <a:schemeClr val="lt2"/>
                </a:solidFill>
                <a:latin typeface="Arial"/>
                <a:ea typeface="Arial"/>
                <a:cs typeface="Arial"/>
                <a:sym typeface="Aria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Hype Cycle for Artificial Intelligence, 2021</a:t>
            </a:r>
            <a:endParaRPr sz="2400" b="0" i="0" u="sng" strike="noStrike" cap="none">
              <a:solidFill>
                <a:schemeClr val="lt2"/>
              </a:solidFill>
              <a:latin typeface="Arial"/>
              <a:ea typeface="Arial"/>
              <a:cs typeface="Arial"/>
              <a:sym typeface="Arial"/>
            </a:endParaRPr>
          </a:p>
          <a:p>
            <a:pPr marL="0" marR="0" lvl="0" indent="0" algn="l" rtl="0">
              <a:spcBef>
                <a:spcPts val="0"/>
              </a:spcBef>
              <a:spcAft>
                <a:spcPts val="0"/>
              </a:spcAft>
              <a:buClr>
                <a:schemeClr val="lt1"/>
              </a:buClr>
              <a:buSzPts val="1014"/>
              <a:buFont typeface="Arial"/>
              <a:buNone/>
            </a:pPr>
            <a:endParaRPr sz="2400" b="0" i="0" u="none" strike="noStrike" cap="none">
              <a:solidFill>
                <a:schemeClr val="lt2"/>
              </a:solidFill>
              <a:latin typeface="Arial"/>
              <a:ea typeface="Arial"/>
              <a:cs typeface="Arial"/>
              <a:sym typeface="Arial"/>
            </a:endParaRPr>
          </a:p>
          <a:p>
            <a:pPr marL="0" marR="0" lvl="0" indent="0" algn="l" rtl="0">
              <a:spcBef>
                <a:spcPts val="0"/>
              </a:spcBef>
              <a:spcAft>
                <a:spcPts val="0"/>
              </a:spcAft>
              <a:buNone/>
            </a:pPr>
            <a:r>
              <a:rPr lang="en-US" sz="2400" b="0" i="0" u="sng" strike="noStrike" cap="none">
                <a:solidFill>
                  <a:schemeClr val="lt2"/>
                </a:solidFill>
                <a:latin typeface="Arial"/>
                <a:ea typeface="Arial"/>
                <a:cs typeface="Arial"/>
                <a:sym typeface="Aria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Cool Vendors in Data for Artificial Intelligence and Machine Learning</a:t>
            </a:r>
            <a:endParaRPr sz="2400" b="0" i="0" u="sng" strike="noStrike" cap="none">
              <a:solidFill>
                <a:schemeClr val="lt2"/>
              </a:solidFill>
              <a:latin typeface="Arial"/>
              <a:ea typeface="Arial"/>
              <a:cs typeface="Arial"/>
              <a:sym typeface="Arial"/>
            </a:endParaRPr>
          </a:p>
          <a:p>
            <a:pPr marL="0" marR="0" lvl="0" indent="0" algn="l" rtl="0">
              <a:spcBef>
                <a:spcPts val="0"/>
              </a:spcBef>
              <a:spcAft>
                <a:spcPts val="0"/>
              </a:spcAft>
              <a:buClr>
                <a:schemeClr val="lt1"/>
              </a:buClr>
              <a:buSzPts val="1014"/>
              <a:buFont typeface="Arial"/>
              <a:buNone/>
            </a:pPr>
            <a:endParaRPr sz="2400" b="0" i="0" u="none" strike="noStrike" cap="none">
              <a:solidFill>
                <a:schemeClr val="lt2"/>
              </a:solidFill>
              <a:latin typeface="Arial"/>
              <a:ea typeface="Arial"/>
              <a:cs typeface="Arial"/>
              <a:sym typeface="Arial"/>
            </a:endParaRPr>
          </a:p>
          <a:p>
            <a:pPr marL="0" marR="0" lvl="0" indent="0" algn="l" rtl="0">
              <a:spcBef>
                <a:spcPts val="0"/>
              </a:spcBef>
              <a:spcAft>
                <a:spcPts val="0"/>
              </a:spcAft>
              <a:buNone/>
            </a:pPr>
            <a:r>
              <a:rPr lang="en-US" sz="2400" b="0" i="0" u="sng" strike="noStrike" cap="none">
                <a:solidFill>
                  <a:schemeClr val="lt1"/>
                </a:solidFill>
                <a:latin typeface="Arial"/>
                <a:ea typeface="Arial"/>
                <a:cs typeface="Arial"/>
                <a:sym typeface="Aria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How to Build Knowledge Graphs That Enable AI-Driven Enterprise Applications</a:t>
            </a:r>
            <a:endParaRPr sz="2400">
              <a:solidFill>
                <a:schemeClr val="lt1"/>
              </a:solidFill>
            </a:endParaRPr>
          </a:p>
          <a:p>
            <a:pPr marL="0" marR="0" lvl="0" indent="0" algn="l" rtl="0">
              <a:spcBef>
                <a:spcPts val="0"/>
              </a:spcBef>
              <a:spcAft>
                <a:spcPts val="0"/>
              </a:spcAft>
              <a:buNone/>
            </a:pPr>
            <a:endParaRPr sz="2400">
              <a:solidFill>
                <a:schemeClr val="lt1"/>
              </a:solidFill>
            </a:endParaRPr>
          </a:p>
          <a:p>
            <a:pPr marL="0" marR="0" lvl="0" indent="0" algn="l" rtl="0">
              <a:spcBef>
                <a:spcPts val="0"/>
              </a:spcBef>
              <a:spcAft>
                <a:spcPts val="0"/>
              </a:spcAft>
              <a:buNone/>
            </a:pPr>
            <a:r>
              <a:rPr lang="en-US" sz="2400" u="sng">
                <a:solidFill>
                  <a:schemeClr val="lt1"/>
                </a:solidFill>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Case Study: How to Apply Ethical Principles to AI Models (Danish Business Authority)</a:t>
            </a:r>
            <a:endParaRPr sz="2400">
              <a:solidFill>
                <a:schemeClr val="lt1"/>
              </a:solidFill>
            </a:endParaRPr>
          </a:p>
          <a:p>
            <a:pPr marL="0" marR="0" lvl="0" indent="0" algn="l" rtl="0">
              <a:spcBef>
                <a:spcPts val="0"/>
              </a:spcBef>
              <a:spcAft>
                <a:spcPts val="0"/>
              </a:spcAft>
              <a:buNone/>
            </a:pPr>
            <a:endParaRPr sz="2400">
              <a:solidFill>
                <a:schemeClr val="lt2"/>
              </a:solidFill>
            </a:endParaRPr>
          </a:p>
        </p:txBody>
      </p:sp>
    </p:spTree>
  </p:cSld>
  <p:clrMapOvr>
    <a:masterClrMapping/>
  </p:clrMapOvr>
</p:sld>
</file>

<file path=ppt/theme/theme1.xml><?xml version="1.0" encoding="utf-8"?>
<a:theme xmlns:a="http://schemas.openxmlformats.org/drawingml/2006/main" name="2022_Blue bkgrnd master">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022_White bkgrnd master">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177</Words>
  <Application>Microsoft Office PowerPoint</Application>
  <PresentationFormat>Widescreen</PresentationFormat>
  <Paragraphs>55</Paragraphs>
  <Slides>4</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vt:i4>
      </vt:variant>
    </vt:vector>
  </HeadingPairs>
  <TitlesOfParts>
    <vt:vector size="10" baseType="lpstr">
      <vt:lpstr>Times</vt:lpstr>
      <vt:lpstr>Arial Black</vt:lpstr>
      <vt:lpstr>Arial</vt:lpstr>
      <vt:lpstr>Noto Sans Symbols</vt:lpstr>
      <vt:lpstr>2022_Blue bkgrnd master</vt:lpstr>
      <vt:lpstr>2022_White bkgrnd master</vt:lpstr>
      <vt:lpstr>PowerPoint Presentation</vt:lpstr>
      <vt:lpstr>PowerPoint Presentation</vt:lpstr>
      <vt:lpstr>PowerPoint Presentation</vt:lpstr>
      <vt:lpstr>Recommended Reading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revision>1</cp:revision>
  <dcterms:created xsi:type="dcterms:W3CDTF">2022-03-14T14:53:59Z</dcterms:created>
  <dcterms:modified xsi:type="dcterms:W3CDTF">2022-03-14T14:54:00Z</dcterms:modified>
</cp:coreProperties>
</file>