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7620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5" d="100"/>
          <a:sy n="105" d="100"/>
        </p:scale>
        <p:origin x="2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B03E-B6D7-B100-CE26-23CA7EAD2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47070"/>
            <a:ext cx="6858000" cy="265288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1349E-83CA-5FA9-4E6C-AE89F1F6E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02264"/>
            <a:ext cx="6858000" cy="183973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FE2C8-6A4A-EAA0-3861-A242FD1D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51439-8C9D-1485-6831-C9464B09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CF11-4958-0920-C489-657D0477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143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0DA0-4B59-54BA-AB94-0344CFBD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136D0-CF75-8ED1-1789-E5CFE5E45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74A7-2015-C767-38EE-F69027A0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E897B-7CB5-6BEA-AE8A-BB9D1291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285C-C4B8-869E-8CAF-4071C92E8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969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A5893-62A5-BDCC-C697-121DD4FA6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405694"/>
            <a:ext cx="1971675" cy="6457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6CC6D-D140-5802-F914-97A17059A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405694"/>
            <a:ext cx="5800725" cy="6457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3B49-8DD1-CD7A-ECF7-FCF5D83B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BCD85-B5D6-FC5F-FE04-A222F857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C18C-4407-55D1-2484-8A68D605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449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B672-EA3B-85D2-758F-985598F1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D0F8-8391-560E-D1C0-AA1A4F1F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23CF-15FD-3BE0-5B0C-3F20FF51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BB134-8151-1B95-D3AB-7808E743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7CC8-51C9-FB6D-6538-E1498392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967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DF34E-1E73-A092-824C-89FB8F45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899709"/>
            <a:ext cx="7886700" cy="316970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C72A-7C3C-5226-DCC2-B5F26805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5099405"/>
            <a:ext cx="7886700" cy="16668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FFCA-4F19-8DBB-B9C5-3ECB1BB9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97B9-EF32-9754-D4D0-C98D9FA0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67291-0B58-9165-D962-C5651ED2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294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1BED-C9DA-C290-1211-8DFFFBC6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08E0-7CF8-9E7B-0CF3-C2293C58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2028472"/>
            <a:ext cx="38862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12748-BAFE-A8C0-3D4A-4675C0A1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2028472"/>
            <a:ext cx="3886200" cy="4834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1C054-08B3-F102-8E9C-A43C39C2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017CB-9EB5-B078-0227-C10D3BB8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8CECB-949C-89F3-4BCD-55501F5B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896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81A-AFE6-9072-D343-0A7C8E8FF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05696"/>
            <a:ext cx="7886700" cy="14728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AAC7F-1BA2-AB6C-FBBE-B2F314CF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867959"/>
            <a:ext cx="3868340" cy="915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716AF-DC71-038A-0613-F17984E2C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783417"/>
            <a:ext cx="3868340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8D062-14F4-F333-D3CB-C6A96C9A4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867959"/>
            <a:ext cx="3887391" cy="915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7E4A4-9F6C-1BDB-F545-21CD20763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783417"/>
            <a:ext cx="3887391" cy="409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D1CD8-B85D-DC85-220A-1EA43175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3DC87-7190-8AAE-062A-F8F410E5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F9CE0-4818-354B-78D4-F1A1F245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330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190E-32B9-98C8-5154-8B4F533C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E3E7B-DED3-0FEA-6F79-A2B92216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0361D-D34A-BD75-1635-6E2D76F9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35AAB-3881-364A-DE23-9B8EA460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732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24CD2D-B3F8-379F-A110-3DC3CFEC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3EAD0-37E5-A611-54C9-05898616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81803-2513-00B9-D76D-87E648AE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524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C803B-6161-23F5-B86E-C92C860F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08000"/>
            <a:ext cx="2949178" cy="17780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EDAB-101E-5180-EB2D-8D083D1E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097141"/>
            <a:ext cx="4629150" cy="541513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0F2EE-9A9C-C02E-B4CF-7C8129F4A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86000"/>
            <a:ext cx="2949178" cy="42350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E286-3649-9B01-1E70-6AD27651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854B8-6F5F-1D3B-EA80-26C1D0DF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3C49C-EA8F-0DC0-C89D-6B8AACCC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642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8B9B-C035-31F7-D8A9-45F349F7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508000"/>
            <a:ext cx="2949178" cy="17780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89E1D-9070-1A61-C8CF-5C69B14D9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097141"/>
            <a:ext cx="4629150" cy="541513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BBDFF-D20B-A85C-316B-B9801C19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286000"/>
            <a:ext cx="2949178" cy="423509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39F6-3935-C4D9-A52B-A355580F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5AED8-72D0-D53C-3249-3804199B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8BF4F-FC1B-6673-87F9-D4AFDB0A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253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E2D6-4BCC-3B5E-E217-9F80100FE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5696"/>
            <a:ext cx="7886700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A1BA0-2740-E0DF-5220-3248C409E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28472"/>
            <a:ext cx="7886700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380C-5AE9-5517-2072-0D93EE9A0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7062613"/>
            <a:ext cx="20574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C2BA0-C169-494D-AB53-13642EE70C6D}" type="datetimeFigureOut">
              <a:rPr lang="en-CN" smtClean="0"/>
              <a:t>2023/11/1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DC10-F160-21E0-955B-417900B4F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7062613"/>
            <a:ext cx="30861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286D-9C69-C397-F66A-C6AB4F584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7062613"/>
            <a:ext cx="205740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13C3A-BEF6-124E-A939-604770FEA68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056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00F6DC-5FEB-0CE1-426E-B2A88747C334}"/>
              </a:ext>
            </a:extLst>
          </p:cNvPr>
          <p:cNvGrpSpPr/>
          <p:nvPr/>
        </p:nvGrpSpPr>
        <p:grpSpPr>
          <a:xfrm>
            <a:off x="4822825" y="3990265"/>
            <a:ext cx="1227847" cy="412165"/>
            <a:chOff x="4822825" y="3990265"/>
            <a:chExt cx="1227847" cy="412165"/>
          </a:xfrm>
        </p:grpSpPr>
        <p:cxnSp>
          <p:nvCxnSpPr>
            <p:cNvPr id="3" name="Connector 2">
              <a:extLst>
                <a:ext uri="{FF2B5EF4-FFF2-40B4-BE49-F238E27FC236}">
                  <a16:creationId xmlns:a16="http://schemas.microsoft.com/office/drawing/2014/main" id="{D5398831-3B24-016B-CDA8-3AEEC76690D3}"/>
                </a:ext>
              </a:extLst>
            </p:cNvPr>
            <p:cNvCxnSpPr/>
            <p:nvPr/>
          </p:nvCxnSpPr>
          <p:spPr>
            <a:xfrm flipH="1">
              <a:off x="4873175" y="4046780"/>
              <a:ext cx="1127151" cy="299136"/>
            </a:xfrm>
            <a:prstGeom prst="line">
              <a:avLst/>
            </a:prstGeom>
            <a:noFill/>
            <a:ln w="19050" cap="sq">
              <a:solidFill>
                <a:srgbClr val="FF5309"/>
              </a:solidFill>
            </a:ln>
          </p:spPr>
        </p:cxn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ED2AD87-B649-97BF-6427-3293E45ABA91}"/>
                </a:ext>
              </a:extLst>
            </p:cNvPr>
            <p:cNvSpPr/>
            <p:nvPr/>
          </p:nvSpPr>
          <p:spPr>
            <a:xfrm>
              <a:off x="5969697" y="3990265"/>
              <a:ext cx="80975" cy="120777"/>
            </a:xfrm>
            <a:custGeom>
              <a:avLst/>
              <a:gdLst/>
              <a:ahLst/>
              <a:cxnLst/>
              <a:rect l="l" t="t" r="r" b="b"/>
              <a:pathLst>
                <a:path w="80975" h="120777">
                  <a:moveTo>
                    <a:pt x="80976" y="43155"/>
                  </a:moveTo>
                  <a:lnTo>
                    <a:pt x="0" y="0"/>
                  </a:lnTo>
                  <a:lnTo>
                    <a:pt x="32042" y="120777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064698B-C2BD-FD21-0868-3AC82833C509}"/>
                </a:ext>
              </a:extLst>
            </p:cNvPr>
            <p:cNvSpPr/>
            <p:nvPr/>
          </p:nvSpPr>
          <p:spPr>
            <a:xfrm>
              <a:off x="4822825" y="4281653"/>
              <a:ext cx="80975" cy="120777"/>
            </a:xfrm>
            <a:custGeom>
              <a:avLst/>
              <a:gdLst/>
              <a:ahLst/>
              <a:cxnLst/>
              <a:rect l="l" t="t" r="r" b="b"/>
              <a:pathLst>
                <a:path w="80975" h="120777">
                  <a:moveTo>
                    <a:pt x="0" y="77622"/>
                  </a:moveTo>
                  <a:lnTo>
                    <a:pt x="80975" y="120777"/>
                  </a:lnTo>
                  <a:lnTo>
                    <a:pt x="48933" y="0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</p:grpSp>
      <p:cxnSp>
        <p:nvCxnSpPr>
          <p:cNvPr id="6" name="Connector 2">
            <a:extLst>
              <a:ext uri="{FF2B5EF4-FFF2-40B4-BE49-F238E27FC236}">
                <a16:creationId xmlns:a16="http://schemas.microsoft.com/office/drawing/2014/main" id="{1D252E65-EC42-2C75-BA84-D5D4063960D1}"/>
              </a:ext>
            </a:extLst>
          </p:cNvPr>
          <p:cNvCxnSpPr/>
          <p:nvPr/>
        </p:nvCxnSpPr>
        <p:spPr>
          <a:xfrm>
            <a:off x="3180836" y="4046370"/>
            <a:ext cx="1127125" cy="299885"/>
          </a:xfrm>
          <a:prstGeom prst="line">
            <a:avLst/>
          </a:prstGeom>
          <a:noFill/>
          <a:ln w="19050" cap="sq">
            <a:solidFill>
              <a:srgbClr val="FF5309"/>
            </a:solidFill>
          </a:ln>
        </p:spPr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094FCB3C-DEB1-0C29-DEFB-15C0E91B19A5}"/>
              </a:ext>
            </a:extLst>
          </p:cNvPr>
          <p:cNvSpPr/>
          <p:nvPr/>
        </p:nvSpPr>
        <p:spPr>
          <a:xfrm>
            <a:off x="3130494" y="3989874"/>
            <a:ext cx="81013" cy="120764"/>
          </a:xfrm>
          <a:custGeom>
            <a:avLst/>
            <a:gdLst/>
            <a:ahLst/>
            <a:cxnLst/>
            <a:rect l="l" t="t" r="r" b="b"/>
            <a:pathLst>
              <a:path w="81013" h="120764">
                <a:moveTo>
                  <a:pt x="0" y="43104"/>
                </a:moveTo>
                <a:lnTo>
                  <a:pt x="81013" y="0"/>
                </a:lnTo>
                <a:lnTo>
                  <a:pt x="48882" y="120764"/>
                </a:lnTo>
                <a:close/>
              </a:path>
            </a:pathLst>
          </a:custGeom>
          <a:solidFill>
            <a:srgbClr val="FF5309"/>
          </a:solidFill>
        </p:spPr>
        <p:txBody>
          <a:bodyPr/>
          <a:lstStyle/>
          <a:p>
            <a:endParaRPr lang="en-CN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7F5BE52-16AB-D64F-6D6C-C26EF113BC00}"/>
              </a:ext>
            </a:extLst>
          </p:cNvPr>
          <p:cNvSpPr/>
          <p:nvPr/>
        </p:nvSpPr>
        <p:spPr>
          <a:xfrm>
            <a:off x="4277296" y="4281982"/>
            <a:ext cx="81000" cy="120764"/>
          </a:xfrm>
          <a:custGeom>
            <a:avLst/>
            <a:gdLst/>
            <a:ahLst/>
            <a:cxnLst/>
            <a:rect l="l" t="t" r="r" b="b"/>
            <a:pathLst>
              <a:path w="81000" h="120764">
                <a:moveTo>
                  <a:pt x="81000" y="77660"/>
                </a:moveTo>
                <a:lnTo>
                  <a:pt x="0" y="120764"/>
                </a:lnTo>
                <a:lnTo>
                  <a:pt x="32130" y="0"/>
                </a:lnTo>
                <a:close/>
              </a:path>
            </a:pathLst>
          </a:custGeom>
          <a:solidFill>
            <a:srgbClr val="FF5309"/>
          </a:solidFill>
        </p:spPr>
        <p:txBody>
          <a:bodyPr/>
          <a:lstStyle/>
          <a:p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A10150-F125-85F1-B7A1-847E4E304801}"/>
              </a:ext>
            </a:extLst>
          </p:cNvPr>
          <p:cNvSpPr txBox="1"/>
          <p:nvPr/>
        </p:nvSpPr>
        <p:spPr>
          <a:xfrm>
            <a:off x="228600" y="197635"/>
            <a:ext cx="5372100" cy="2794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Digital Workplace Reference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2D128-C46C-878F-CB09-E556FDBCEB7D}"/>
              </a:ext>
            </a:extLst>
          </p:cNvPr>
          <p:cNvSpPr txBox="1"/>
          <p:nvPr/>
        </p:nvSpPr>
        <p:spPr>
          <a:xfrm>
            <a:off x="228600" y="6998842"/>
            <a:ext cx="1028700" cy="43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700"/>
              </a:lnSpc>
            </a:pPr>
            <a:r>
              <a:rPr lang="en-US" sz="1000">
                <a:solidFill>
                  <a:srgbClr val="6E7878"/>
                </a:solidFill>
                <a:latin typeface="Arial" panose="020B0604020202020204" pitchFamily="34" charset="0"/>
              </a:rPr>
              <a:t>Source: Gartner</a:t>
            </a:r>
            <a:br>
              <a:rPr lang="en-US" sz="1000">
                <a:solidFill>
                  <a:srgbClr val="6E7878"/>
                </a:solidFill>
                <a:latin typeface="Arial" panose="020B0604020202020204" pitchFamily="34" charset="0"/>
              </a:rPr>
            </a:br>
            <a:r>
              <a:rPr lang="en-US" sz="1000">
                <a:solidFill>
                  <a:srgbClr val="6E7878"/>
                </a:solidFill>
                <a:latin typeface="Arial" panose="020B0604020202020204" pitchFamily="34" charset="0"/>
              </a:rPr>
              <a:t>799860_C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D709F44-3F64-4C3E-56B1-32DE9DC750BC}"/>
              </a:ext>
            </a:extLst>
          </p:cNvPr>
          <p:cNvSpPr/>
          <p:nvPr/>
        </p:nvSpPr>
        <p:spPr>
          <a:xfrm>
            <a:off x="228600" y="641452"/>
            <a:ext cx="116205" cy="116205"/>
          </a:xfrm>
          <a:custGeom>
            <a:avLst/>
            <a:gdLst/>
            <a:ahLst/>
            <a:cxnLst/>
            <a:rect l="l" t="t" r="r" b="b"/>
            <a:pathLst>
              <a:path w="116205" h="116205">
                <a:moveTo>
                  <a:pt x="0" y="116205"/>
                </a:moveTo>
                <a:lnTo>
                  <a:pt x="116205" y="116205"/>
                </a:lnTo>
                <a:lnTo>
                  <a:pt x="1162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359DD6-9C5A-251F-CD80-EB0C0E5B9480}"/>
              </a:ext>
            </a:extLst>
          </p:cNvPr>
          <p:cNvSpPr txBox="1"/>
          <p:nvPr/>
        </p:nvSpPr>
        <p:spPr>
          <a:xfrm>
            <a:off x="400050" y="617193"/>
            <a:ext cx="14224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 spc="-1">
                <a:solidFill>
                  <a:srgbClr val="000000"/>
                </a:solidFill>
                <a:latin typeface="Arial" panose="020B0604020202020204" pitchFamily="34" charset="0"/>
              </a:rPr>
              <a:t>Capability/Component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81685-7D0D-8EC9-5AAC-282F61CDA5D1}"/>
              </a:ext>
            </a:extLst>
          </p:cNvPr>
          <p:cNvSpPr txBox="1"/>
          <p:nvPr/>
        </p:nvSpPr>
        <p:spPr>
          <a:xfrm>
            <a:off x="2070100" y="617193"/>
            <a:ext cx="10287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3E46F-2F83-E9C3-4462-CBFEBD48289B}"/>
              </a:ext>
            </a:extLst>
          </p:cNvPr>
          <p:cNvSpPr txBox="1"/>
          <p:nvPr/>
        </p:nvSpPr>
        <p:spPr>
          <a:xfrm>
            <a:off x="3333750" y="617193"/>
            <a:ext cx="15748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Component Relationship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6AC050-2C4D-E9F5-6572-AB6A7BADFE4F}"/>
              </a:ext>
            </a:extLst>
          </p:cNvPr>
          <p:cNvSpPr txBox="1"/>
          <p:nvPr/>
        </p:nvSpPr>
        <p:spPr>
          <a:xfrm>
            <a:off x="5130800" y="617193"/>
            <a:ext cx="1460500" cy="1651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</a:rPr>
              <a:t>Integration Touchpoint</a:t>
            </a:r>
          </a:p>
        </p:txBody>
      </p:sp>
      <p:cxnSp>
        <p:nvCxnSpPr>
          <p:cNvPr id="16" name="Connector 12">
            <a:extLst>
              <a:ext uri="{FF2B5EF4-FFF2-40B4-BE49-F238E27FC236}">
                <a16:creationId xmlns:a16="http://schemas.microsoft.com/office/drawing/2014/main" id="{D0BD96CD-AF38-FF38-DD17-76DCD6D035CD}"/>
              </a:ext>
            </a:extLst>
          </p:cNvPr>
          <p:cNvCxnSpPr/>
          <p:nvPr/>
        </p:nvCxnSpPr>
        <p:spPr>
          <a:xfrm flipH="1">
            <a:off x="1885944" y="698500"/>
            <a:ext cx="74917" cy="0"/>
          </a:xfrm>
          <a:prstGeom prst="line">
            <a:avLst/>
          </a:prstGeom>
          <a:noFill/>
          <a:ln w="19050" cap="sq">
            <a:solidFill>
              <a:srgbClr val="FF5309"/>
            </a:solidFill>
          </a:ln>
        </p:spPr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8DB45FD7-3444-F41D-0B67-3A7AB71E69E6}"/>
              </a:ext>
            </a:extLst>
          </p:cNvPr>
          <p:cNvSpPr/>
          <p:nvPr/>
        </p:nvSpPr>
        <p:spPr>
          <a:xfrm>
            <a:off x="1945742" y="636016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FF5309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18" name="Connector 14">
            <a:extLst>
              <a:ext uri="{FF2B5EF4-FFF2-40B4-BE49-F238E27FC236}">
                <a16:creationId xmlns:a16="http://schemas.microsoft.com/office/drawing/2014/main" id="{6ED8FF36-D1BB-59A0-73BF-362A4546F5AC}"/>
              </a:ext>
            </a:extLst>
          </p:cNvPr>
          <p:cNvCxnSpPr/>
          <p:nvPr/>
        </p:nvCxnSpPr>
        <p:spPr>
          <a:xfrm flipH="1">
            <a:off x="3149594" y="698500"/>
            <a:ext cx="74917" cy="0"/>
          </a:xfrm>
          <a:prstGeom prst="line">
            <a:avLst/>
          </a:prstGeom>
          <a:noFill/>
          <a:ln w="19050" cap="sq">
            <a:solidFill>
              <a:srgbClr val="009AD6"/>
            </a:solidFill>
          </a:ln>
        </p:spPr>
      </p:cxnSp>
      <p:sp>
        <p:nvSpPr>
          <p:cNvPr id="19" name="Freeform 18">
            <a:extLst>
              <a:ext uri="{FF2B5EF4-FFF2-40B4-BE49-F238E27FC236}">
                <a16:creationId xmlns:a16="http://schemas.microsoft.com/office/drawing/2014/main" id="{67D31D31-9F43-9F29-F5E3-A05CD0E4650C}"/>
              </a:ext>
            </a:extLst>
          </p:cNvPr>
          <p:cNvSpPr/>
          <p:nvPr/>
        </p:nvSpPr>
        <p:spPr>
          <a:xfrm>
            <a:off x="3209392" y="636016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09AD6"/>
          </a:solidFill>
        </p:spPr>
        <p:txBody>
          <a:bodyPr/>
          <a:lstStyle/>
          <a:p>
            <a:endParaRPr lang="en-CN"/>
          </a:p>
        </p:txBody>
      </p:sp>
      <p:cxnSp>
        <p:nvCxnSpPr>
          <p:cNvPr id="20" name="Connector 16">
            <a:extLst>
              <a:ext uri="{FF2B5EF4-FFF2-40B4-BE49-F238E27FC236}">
                <a16:creationId xmlns:a16="http://schemas.microsoft.com/office/drawing/2014/main" id="{E252A042-6AFD-DCB3-EAC2-AD38AB786025}"/>
              </a:ext>
            </a:extLst>
          </p:cNvPr>
          <p:cNvCxnSpPr/>
          <p:nvPr/>
        </p:nvCxnSpPr>
        <p:spPr>
          <a:xfrm flipH="1">
            <a:off x="4946644" y="698500"/>
            <a:ext cx="74917" cy="0"/>
          </a:xfrm>
          <a:prstGeom prst="line">
            <a:avLst/>
          </a:prstGeom>
          <a:noFill/>
          <a:ln w="19050" cap="sq">
            <a:solidFill>
              <a:srgbClr val="05C4AF"/>
            </a:solidFill>
          </a:ln>
        </p:spPr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D0458CDF-7EA2-3F76-6E05-B2EAD1457675}"/>
              </a:ext>
            </a:extLst>
          </p:cNvPr>
          <p:cNvSpPr/>
          <p:nvPr/>
        </p:nvSpPr>
        <p:spPr>
          <a:xfrm>
            <a:off x="5006442" y="636016"/>
            <a:ext cx="67208" cy="124968"/>
          </a:xfrm>
          <a:custGeom>
            <a:avLst/>
            <a:gdLst/>
            <a:ahLst/>
            <a:cxnLst/>
            <a:rect l="l" t="t" r="r" b="b"/>
            <a:pathLst>
              <a:path w="67208" h="124968">
                <a:moveTo>
                  <a:pt x="67208" y="62484"/>
                </a:moveTo>
                <a:lnTo>
                  <a:pt x="0" y="0"/>
                </a:lnTo>
                <a:lnTo>
                  <a:pt x="0" y="124968"/>
                </a:lnTo>
                <a:close/>
              </a:path>
            </a:pathLst>
          </a:custGeom>
          <a:solidFill>
            <a:srgbClr val="05C4AF"/>
          </a:solidFill>
        </p:spPr>
        <p:txBody>
          <a:bodyPr/>
          <a:lstStyle/>
          <a:p>
            <a:endParaRPr lang="en-CN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7788F35-1522-A66F-EE84-8F118EACDAF6}"/>
              </a:ext>
            </a:extLst>
          </p:cNvPr>
          <p:cNvSpPr/>
          <p:nvPr/>
        </p:nvSpPr>
        <p:spPr>
          <a:xfrm>
            <a:off x="355600" y="2299919"/>
            <a:ext cx="2775598" cy="509372"/>
          </a:xfrm>
          <a:custGeom>
            <a:avLst/>
            <a:gdLst/>
            <a:ahLst/>
            <a:cxnLst/>
            <a:rect l="l" t="t" r="r" b="b"/>
            <a:pathLst>
              <a:path w="2775598" h="509372">
                <a:moveTo>
                  <a:pt x="0" y="509372"/>
                </a:moveTo>
                <a:lnTo>
                  <a:pt x="2775598" y="509372"/>
                </a:lnTo>
                <a:lnTo>
                  <a:pt x="277559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A66E84-9808-6155-E041-342F26231BC1}"/>
              </a:ext>
            </a:extLst>
          </p:cNvPr>
          <p:cNvSpPr txBox="1"/>
          <p:nvPr/>
        </p:nvSpPr>
        <p:spPr>
          <a:xfrm>
            <a:off x="511265" y="2463856"/>
            <a:ext cx="2819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Workplace Content Management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663F9F2-606B-9E12-17AD-AEB4929644E6}"/>
              </a:ext>
            </a:extLst>
          </p:cNvPr>
          <p:cNvSpPr/>
          <p:nvPr/>
        </p:nvSpPr>
        <p:spPr>
          <a:xfrm>
            <a:off x="349250" y="4702201"/>
            <a:ext cx="2781948" cy="326492"/>
          </a:xfrm>
          <a:custGeom>
            <a:avLst/>
            <a:gdLst/>
            <a:ahLst/>
            <a:cxnLst/>
            <a:rect l="l" t="t" r="r" b="b"/>
            <a:pathLst>
              <a:path w="2781948" h="326492">
                <a:moveTo>
                  <a:pt x="0" y="326491"/>
                </a:moveTo>
                <a:lnTo>
                  <a:pt x="2781948" y="326491"/>
                </a:lnTo>
                <a:lnTo>
                  <a:pt x="2781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8D63C7-6E3F-5D58-3810-880B4ED04BE8}"/>
              </a:ext>
            </a:extLst>
          </p:cNvPr>
          <p:cNvSpPr txBox="1"/>
          <p:nvPr/>
        </p:nvSpPr>
        <p:spPr>
          <a:xfrm>
            <a:off x="806101" y="4774686"/>
            <a:ext cx="2133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Knowledge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A9058F-768D-8E90-86A5-6AD954756E6F}"/>
              </a:ext>
            </a:extLst>
          </p:cNvPr>
          <p:cNvSpPr txBox="1"/>
          <p:nvPr/>
        </p:nvSpPr>
        <p:spPr>
          <a:xfrm>
            <a:off x="918267" y="1329379"/>
            <a:ext cx="1993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Employee Portals/Intranet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B550B669-1BB4-E92E-B183-6E33823E9055}"/>
              </a:ext>
            </a:extLst>
          </p:cNvPr>
          <p:cNvSpPr/>
          <p:nvPr/>
        </p:nvSpPr>
        <p:spPr>
          <a:xfrm>
            <a:off x="516014" y="1281887"/>
            <a:ext cx="300646" cy="276454"/>
          </a:xfrm>
          <a:custGeom>
            <a:avLst/>
            <a:gdLst/>
            <a:ahLst/>
            <a:cxnLst/>
            <a:rect l="l" t="t" r="r" b="b"/>
            <a:pathLst>
              <a:path w="300646" h="276454">
                <a:moveTo>
                  <a:pt x="48017" y="194163"/>
                </a:moveTo>
                <a:lnTo>
                  <a:pt x="47446" y="193591"/>
                </a:lnTo>
                <a:lnTo>
                  <a:pt x="46874" y="194163"/>
                </a:lnTo>
                <a:close/>
                <a:moveTo>
                  <a:pt x="38441" y="275176"/>
                </a:moveTo>
                <a:lnTo>
                  <a:pt x="38441" y="202431"/>
                </a:lnTo>
                <a:lnTo>
                  <a:pt x="12609" y="227780"/>
                </a:lnTo>
                <a:lnTo>
                  <a:pt x="0" y="214942"/>
                </a:lnTo>
                <a:lnTo>
                  <a:pt x="0" y="214942"/>
                </a:lnTo>
                <a:lnTo>
                  <a:pt x="0" y="214914"/>
                </a:lnTo>
                <a:lnTo>
                  <a:pt x="0" y="214914"/>
                </a:lnTo>
                <a:lnTo>
                  <a:pt x="47446" y="168382"/>
                </a:lnTo>
                <a:lnTo>
                  <a:pt x="94905" y="214927"/>
                </a:lnTo>
                <a:lnTo>
                  <a:pt x="82282" y="227780"/>
                </a:lnTo>
                <a:lnTo>
                  <a:pt x="56450" y="202431"/>
                </a:lnTo>
                <a:lnTo>
                  <a:pt x="56450" y="257168"/>
                </a:lnTo>
                <a:lnTo>
                  <a:pt x="140029" y="257168"/>
                </a:lnTo>
                <a:lnTo>
                  <a:pt x="140029" y="275176"/>
                </a:lnTo>
                <a:close/>
                <a:moveTo>
                  <a:pt x="222325" y="204501"/>
                </a:moveTo>
                <a:cubicBezTo>
                  <a:pt x="238428" y="204501"/>
                  <a:pt x="251535" y="191394"/>
                  <a:pt x="251535" y="175304"/>
                </a:cubicBezTo>
                <a:cubicBezTo>
                  <a:pt x="251535" y="159200"/>
                  <a:pt x="238428" y="146093"/>
                  <a:pt x="222325" y="146093"/>
                </a:cubicBezTo>
                <a:cubicBezTo>
                  <a:pt x="206221" y="146093"/>
                  <a:pt x="193115" y="159200"/>
                  <a:pt x="193115" y="175304"/>
                </a:cubicBezTo>
                <a:cubicBezTo>
                  <a:pt x="193115" y="191394"/>
                  <a:pt x="206221" y="204501"/>
                  <a:pt x="222325" y="204501"/>
                </a:cubicBezTo>
                <a:close/>
                <a:moveTo>
                  <a:pt x="161885" y="276454"/>
                </a:moveTo>
                <a:lnTo>
                  <a:pt x="161885" y="211409"/>
                </a:lnTo>
                <a:lnTo>
                  <a:pt x="191972" y="211409"/>
                </a:lnTo>
                <a:cubicBezTo>
                  <a:pt x="181685" y="202748"/>
                  <a:pt x="175106" y="189781"/>
                  <a:pt x="175106" y="175304"/>
                </a:cubicBezTo>
                <a:cubicBezTo>
                  <a:pt x="175106" y="149268"/>
                  <a:pt x="196290" y="128085"/>
                  <a:pt x="222325" y="128085"/>
                </a:cubicBezTo>
                <a:cubicBezTo>
                  <a:pt x="248360" y="128085"/>
                  <a:pt x="269530" y="149268"/>
                  <a:pt x="269530" y="175304"/>
                </a:cubicBezTo>
                <a:cubicBezTo>
                  <a:pt x="269530" y="189781"/>
                  <a:pt x="262965" y="202748"/>
                  <a:pt x="252678" y="211409"/>
                </a:cubicBezTo>
                <a:lnTo>
                  <a:pt x="282764" y="211409"/>
                </a:lnTo>
                <a:lnTo>
                  <a:pt x="282764" y="276454"/>
                </a:lnTo>
                <a:lnTo>
                  <a:pt x="264755" y="276454"/>
                </a:lnTo>
                <a:lnTo>
                  <a:pt x="264755" y="229418"/>
                </a:lnTo>
                <a:lnTo>
                  <a:pt x="179894" y="229418"/>
                </a:lnTo>
                <a:lnTo>
                  <a:pt x="179894" y="276454"/>
                </a:lnTo>
                <a:close/>
                <a:moveTo>
                  <a:pt x="253186" y="86708"/>
                </a:moveTo>
                <a:lnTo>
                  <a:pt x="253757" y="86149"/>
                </a:lnTo>
                <a:lnTo>
                  <a:pt x="252614" y="86149"/>
                </a:lnTo>
                <a:lnTo>
                  <a:pt x="253186" y="86708"/>
                </a:lnTo>
                <a:close/>
                <a:moveTo>
                  <a:pt x="78307" y="76408"/>
                </a:moveTo>
                <a:cubicBezTo>
                  <a:pt x="94410" y="76408"/>
                  <a:pt x="107517" y="63302"/>
                  <a:pt x="107517" y="47199"/>
                </a:cubicBezTo>
                <a:cubicBezTo>
                  <a:pt x="107517" y="31095"/>
                  <a:pt x="94410" y="18001"/>
                  <a:pt x="78307" y="18001"/>
                </a:cubicBezTo>
                <a:cubicBezTo>
                  <a:pt x="62203" y="18001"/>
                  <a:pt x="49097" y="31095"/>
                  <a:pt x="49097" y="47199"/>
                </a:cubicBezTo>
                <a:cubicBezTo>
                  <a:pt x="49097" y="63302"/>
                  <a:pt x="62203" y="76408"/>
                  <a:pt x="78307" y="76408"/>
                </a:cubicBezTo>
                <a:close/>
                <a:moveTo>
                  <a:pt x="17867" y="148354"/>
                </a:moveTo>
                <a:lnTo>
                  <a:pt x="17867" y="83317"/>
                </a:lnTo>
                <a:lnTo>
                  <a:pt x="47954" y="83317"/>
                </a:lnTo>
                <a:cubicBezTo>
                  <a:pt x="37667" y="74656"/>
                  <a:pt x="31088" y="61689"/>
                  <a:pt x="31088" y="47199"/>
                </a:cubicBezTo>
                <a:cubicBezTo>
                  <a:pt x="31088" y="21464"/>
                  <a:pt x="51806" y="462"/>
                  <a:pt x="77445" y="0"/>
                </a:cubicBezTo>
                <a:lnTo>
                  <a:pt x="79169" y="0"/>
                </a:lnTo>
                <a:cubicBezTo>
                  <a:pt x="104807" y="462"/>
                  <a:pt x="125512" y="21464"/>
                  <a:pt x="125512" y="47199"/>
                </a:cubicBezTo>
                <a:cubicBezTo>
                  <a:pt x="125512" y="61689"/>
                  <a:pt x="118947" y="74656"/>
                  <a:pt x="108647" y="83317"/>
                </a:cubicBezTo>
                <a:lnTo>
                  <a:pt x="138746" y="83317"/>
                </a:lnTo>
                <a:lnTo>
                  <a:pt x="138746" y="148354"/>
                </a:lnTo>
                <a:lnTo>
                  <a:pt x="120737" y="148354"/>
                </a:lnTo>
                <a:lnTo>
                  <a:pt x="120737" y="101326"/>
                </a:lnTo>
                <a:lnTo>
                  <a:pt x="35876" y="101326"/>
                </a:lnTo>
                <a:lnTo>
                  <a:pt x="35876" y="148354"/>
                </a:lnTo>
                <a:close/>
                <a:moveTo>
                  <a:pt x="253186" y="111917"/>
                </a:moveTo>
                <a:lnTo>
                  <a:pt x="205726" y="65385"/>
                </a:lnTo>
                <a:lnTo>
                  <a:pt x="218350" y="52532"/>
                </a:lnTo>
                <a:lnTo>
                  <a:pt x="244181" y="77882"/>
                </a:lnTo>
                <a:lnTo>
                  <a:pt x="244181" y="18001"/>
                </a:lnTo>
                <a:lnTo>
                  <a:pt x="160603" y="18001"/>
                </a:lnTo>
                <a:lnTo>
                  <a:pt x="160603" y="0"/>
                </a:lnTo>
                <a:lnTo>
                  <a:pt x="262190" y="0"/>
                </a:lnTo>
                <a:lnTo>
                  <a:pt x="262190" y="77882"/>
                </a:lnTo>
                <a:lnTo>
                  <a:pt x="288022" y="52532"/>
                </a:lnTo>
                <a:lnTo>
                  <a:pt x="300646" y="65385"/>
                </a:lnTo>
                <a:lnTo>
                  <a:pt x="253186" y="111917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56A3867-CCD4-4240-CD16-F814CC44A76F}"/>
              </a:ext>
            </a:extLst>
          </p:cNvPr>
          <p:cNvSpPr/>
          <p:nvPr/>
        </p:nvSpPr>
        <p:spPr>
          <a:xfrm>
            <a:off x="228600" y="901598"/>
            <a:ext cx="8686800" cy="326492"/>
          </a:xfrm>
          <a:custGeom>
            <a:avLst/>
            <a:gdLst/>
            <a:ahLst/>
            <a:cxnLst/>
            <a:rect l="l" t="t" r="r" b="b"/>
            <a:pathLst>
              <a:path w="8686800" h="326492">
                <a:moveTo>
                  <a:pt x="0" y="326492"/>
                </a:moveTo>
                <a:lnTo>
                  <a:pt x="8686800" y="326492"/>
                </a:lnTo>
                <a:lnTo>
                  <a:pt x="868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163F5F-7BDE-61B5-7FAC-9E7572500842}"/>
              </a:ext>
            </a:extLst>
          </p:cNvPr>
          <p:cNvSpPr txBox="1"/>
          <p:nvPr/>
        </p:nvSpPr>
        <p:spPr>
          <a:xfrm>
            <a:off x="3749280" y="974089"/>
            <a:ext cx="1879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Business Applications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F17B6B-8253-473C-1972-0CDD0E7A8955}"/>
              </a:ext>
            </a:extLst>
          </p:cNvPr>
          <p:cNvSpPr/>
          <p:nvPr/>
        </p:nvSpPr>
        <p:spPr>
          <a:xfrm>
            <a:off x="234950" y="907948"/>
            <a:ext cx="8674100" cy="698602"/>
          </a:xfrm>
          <a:custGeom>
            <a:avLst/>
            <a:gdLst/>
            <a:ahLst/>
            <a:cxnLst/>
            <a:rect l="l" t="t" r="r" b="b"/>
            <a:pathLst>
              <a:path w="8674100" h="698602">
                <a:moveTo>
                  <a:pt x="0" y="698602"/>
                </a:moveTo>
                <a:lnTo>
                  <a:pt x="8674100" y="698602"/>
                </a:lnTo>
                <a:lnTo>
                  <a:pt x="86741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3C829A1-A439-A3DC-50EB-0D0196A3CC8D}"/>
              </a:ext>
            </a:extLst>
          </p:cNvPr>
          <p:cNvSpPr/>
          <p:nvPr/>
        </p:nvSpPr>
        <p:spPr>
          <a:xfrm>
            <a:off x="3106377" y="1358714"/>
            <a:ext cx="446659" cy="122796"/>
          </a:xfrm>
          <a:custGeom>
            <a:avLst/>
            <a:gdLst/>
            <a:ahLst/>
            <a:cxnLst/>
            <a:rect l="l" t="t" r="r" b="b"/>
            <a:pathLst>
              <a:path w="446659" h="122796">
                <a:moveTo>
                  <a:pt x="385250" y="83805"/>
                </a:moveTo>
                <a:cubicBezTo>
                  <a:pt x="388153" y="83805"/>
                  <a:pt x="391059" y="83230"/>
                  <a:pt x="393827" y="82081"/>
                </a:cubicBezTo>
                <a:cubicBezTo>
                  <a:pt x="399339" y="79807"/>
                  <a:pt x="403657" y="75502"/>
                  <a:pt x="405955" y="69965"/>
                </a:cubicBezTo>
                <a:cubicBezTo>
                  <a:pt x="410667" y="58573"/>
                  <a:pt x="405219" y="45441"/>
                  <a:pt x="393814" y="40716"/>
                </a:cubicBezTo>
                <a:cubicBezTo>
                  <a:pt x="391059" y="39574"/>
                  <a:pt x="388156" y="39002"/>
                  <a:pt x="385253" y="39002"/>
                </a:cubicBezTo>
                <a:cubicBezTo>
                  <a:pt x="382349" y="39002"/>
                  <a:pt x="379444" y="39574"/>
                  <a:pt x="376682" y="40716"/>
                </a:cubicBezTo>
                <a:cubicBezTo>
                  <a:pt x="371157" y="42990"/>
                  <a:pt x="366852" y="47308"/>
                  <a:pt x="364566" y="52832"/>
                </a:cubicBezTo>
                <a:cubicBezTo>
                  <a:pt x="359842" y="64237"/>
                  <a:pt x="365265" y="77356"/>
                  <a:pt x="376682" y="82081"/>
                </a:cubicBezTo>
                <a:cubicBezTo>
                  <a:pt x="379444" y="83230"/>
                  <a:pt x="382346" y="83805"/>
                  <a:pt x="385250" y="83805"/>
                </a:cubicBezTo>
                <a:close/>
                <a:moveTo>
                  <a:pt x="61400" y="83805"/>
                </a:moveTo>
                <a:cubicBezTo>
                  <a:pt x="64303" y="83805"/>
                  <a:pt x="67208" y="83230"/>
                  <a:pt x="69977" y="82081"/>
                </a:cubicBezTo>
                <a:cubicBezTo>
                  <a:pt x="75489" y="79807"/>
                  <a:pt x="79807" y="75502"/>
                  <a:pt x="82093" y="69965"/>
                </a:cubicBezTo>
                <a:cubicBezTo>
                  <a:pt x="86817" y="58573"/>
                  <a:pt x="81369" y="45441"/>
                  <a:pt x="69977" y="40716"/>
                </a:cubicBezTo>
                <a:cubicBezTo>
                  <a:pt x="67208" y="39574"/>
                  <a:pt x="64313" y="38989"/>
                  <a:pt x="61404" y="38989"/>
                </a:cubicBezTo>
                <a:cubicBezTo>
                  <a:pt x="58496" y="38989"/>
                  <a:pt x="55588" y="39574"/>
                  <a:pt x="52832" y="40716"/>
                </a:cubicBezTo>
                <a:cubicBezTo>
                  <a:pt x="47307" y="42990"/>
                  <a:pt x="43002" y="47308"/>
                  <a:pt x="40703" y="52832"/>
                </a:cubicBezTo>
                <a:cubicBezTo>
                  <a:pt x="35979" y="64237"/>
                  <a:pt x="41427" y="77356"/>
                  <a:pt x="52832" y="82081"/>
                </a:cubicBezTo>
                <a:cubicBezTo>
                  <a:pt x="55594" y="83230"/>
                  <a:pt x="58496" y="83805"/>
                  <a:pt x="61400" y="83805"/>
                </a:cubicBezTo>
                <a:close/>
                <a:moveTo>
                  <a:pt x="177648" y="113703"/>
                </a:moveTo>
                <a:lnTo>
                  <a:pt x="125336" y="61392"/>
                </a:lnTo>
                <a:lnTo>
                  <a:pt x="177648" y="9094"/>
                </a:lnTo>
                <a:lnTo>
                  <a:pt x="193357" y="24803"/>
                </a:lnTo>
                <a:lnTo>
                  <a:pt x="167881" y="50280"/>
                </a:lnTo>
                <a:lnTo>
                  <a:pt x="279324" y="50280"/>
                </a:lnTo>
                <a:lnTo>
                  <a:pt x="253848" y="24803"/>
                </a:lnTo>
                <a:lnTo>
                  <a:pt x="269557" y="9094"/>
                </a:lnTo>
                <a:lnTo>
                  <a:pt x="321856" y="61392"/>
                </a:lnTo>
                <a:lnTo>
                  <a:pt x="269557" y="113703"/>
                </a:lnTo>
                <a:lnTo>
                  <a:pt x="253848" y="97994"/>
                </a:lnTo>
                <a:lnTo>
                  <a:pt x="279324" y="72505"/>
                </a:lnTo>
                <a:lnTo>
                  <a:pt x="167881" y="72505"/>
                </a:lnTo>
                <a:lnTo>
                  <a:pt x="193357" y="97994"/>
                </a:lnTo>
                <a:lnTo>
                  <a:pt x="177648" y="113703"/>
                </a:lnTo>
                <a:close/>
                <a:moveTo>
                  <a:pt x="47993" y="122797"/>
                </a:moveTo>
                <a:lnTo>
                  <a:pt x="27470" y="114300"/>
                </a:lnTo>
                <a:lnTo>
                  <a:pt x="34620" y="97029"/>
                </a:lnTo>
                <a:cubicBezTo>
                  <a:pt x="31229" y="94476"/>
                  <a:pt x="28270" y="91491"/>
                  <a:pt x="25781" y="88189"/>
                </a:cubicBezTo>
                <a:lnTo>
                  <a:pt x="8509" y="95339"/>
                </a:lnTo>
                <a:lnTo>
                  <a:pt x="0" y="74804"/>
                </a:lnTo>
                <a:lnTo>
                  <a:pt x="17272" y="67653"/>
                </a:lnTo>
                <a:cubicBezTo>
                  <a:pt x="16688" y="63551"/>
                  <a:pt x="16688" y="59348"/>
                  <a:pt x="17272" y="55144"/>
                </a:cubicBezTo>
                <a:lnTo>
                  <a:pt x="0" y="47994"/>
                </a:lnTo>
                <a:lnTo>
                  <a:pt x="8509" y="27470"/>
                </a:lnTo>
                <a:lnTo>
                  <a:pt x="25755" y="34608"/>
                </a:lnTo>
                <a:cubicBezTo>
                  <a:pt x="28283" y="31255"/>
                  <a:pt x="31255" y="28271"/>
                  <a:pt x="34620" y="25756"/>
                </a:cubicBezTo>
                <a:lnTo>
                  <a:pt x="27470" y="8497"/>
                </a:lnTo>
                <a:lnTo>
                  <a:pt x="47993" y="0"/>
                </a:lnTo>
                <a:lnTo>
                  <a:pt x="55143" y="17260"/>
                </a:lnTo>
                <a:cubicBezTo>
                  <a:pt x="57226" y="16955"/>
                  <a:pt x="59315" y="16802"/>
                  <a:pt x="61403" y="16802"/>
                </a:cubicBezTo>
                <a:cubicBezTo>
                  <a:pt x="63490" y="16802"/>
                  <a:pt x="65576" y="16955"/>
                  <a:pt x="67653" y="17260"/>
                </a:cubicBezTo>
                <a:lnTo>
                  <a:pt x="74803" y="0"/>
                </a:lnTo>
                <a:lnTo>
                  <a:pt x="95339" y="8497"/>
                </a:lnTo>
                <a:lnTo>
                  <a:pt x="88189" y="25781"/>
                </a:lnTo>
                <a:cubicBezTo>
                  <a:pt x="91580" y="28321"/>
                  <a:pt x="94539" y="31306"/>
                  <a:pt x="97015" y="34621"/>
                </a:cubicBezTo>
                <a:lnTo>
                  <a:pt x="114300" y="27470"/>
                </a:lnTo>
                <a:lnTo>
                  <a:pt x="122796" y="47994"/>
                </a:lnTo>
                <a:lnTo>
                  <a:pt x="105512" y="55157"/>
                </a:lnTo>
                <a:cubicBezTo>
                  <a:pt x="106108" y="59246"/>
                  <a:pt x="106121" y="63462"/>
                  <a:pt x="105537" y="67653"/>
                </a:cubicBezTo>
                <a:lnTo>
                  <a:pt x="122796" y="74804"/>
                </a:lnTo>
                <a:lnTo>
                  <a:pt x="114300" y="95339"/>
                </a:lnTo>
                <a:lnTo>
                  <a:pt x="97041" y="88189"/>
                </a:lnTo>
                <a:cubicBezTo>
                  <a:pt x="94513" y="91542"/>
                  <a:pt x="91542" y="94526"/>
                  <a:pt x="88189" y="97041"/>
                </a:cubicBezTo>
                <a:lnTo>
                  <a:pt x="95339" y="114300"/>
                </a:lnTo>
                <a:lnTo>
                  <a:pt x="74803" y="122797"/>
                </a:lnTo>
                <a:lnTo>
                  <a:pt x="67653" y="105537"/>
                </a:lnTo>
                <a:cubicBezTo>
                  <a:pt x="65570" y="105830"/>
                  <a:pt x="63500" y="106045"/>
                  <a:pt x="61404" y="106045"/>
                </a:cubicBezTo>
                <a:cubicBezTo>
                  <a:pt x="59309" y="106045"/>
                  <a:pt x="57226" y="105830"/>
                  <a:pt x="55143" y="105537"/>
                </a:cubicBezTo>
                <a:lnTo>
                  <a:pt x="47993" y="122797"/>
                </a:lnTo>
                <a:close/>
                <a:moveTo>
                  <a:pt x="371843" y="122797"/>
                </a:moveTo>
                <a:lnTo>
                  <a:pt x="351307" y="114300"/>
                </a:lnTo>
                <a:lnTo>
                  <a:pt x="358457" y="97016"/>
                </a:lnTo>
                <a:cubicBezTo>
                  <a:pt x="355079" y="94476"/>
                  <a:pt x="352120" y="91491"/>
                  <a:pt x="349644" y="88189"/>
                </a:cubicBezTo>
                <a:lnTo>
                  <a:pt x="332359" y="95339"/>
                </a:lnTo>
                <a:lnTo>
                  <a:pt x="323850" y="74804"/>
                </a:lnTo>
                <a:lnTo>
                  <a:pt x="341122" y="67653"/>
                </a:lnTo>
                <a:cubicBezTo>
                  <a:pt x="340550" y="63551"/>
                  <a:pt x="340538" y="59348"/>
                  <a:pt x="341122" y="55144"/>
                </a:cubicBezTo>
                <a:lnTo>
                  <a:pt x="323850" y="47994"/>
                </a:lnTo>
                <a:lnTo>
                  <a:pt x="332359" y="27470"/>
                </a:lnTo>
                <a:lnTo>
                  <a:pt x="349606" y="34608"/>
                </a:lnTo>
                <a:cubicBezTo>
                  <a:pt x="352133" y="31255"/>
                  <a:pt x="355105" y="28283"/>
                  <a:pt x="358457" y="25756"/>
                </a:cubicBezTo>
                <a:lnTo>
                  <a:pt x="351307" y="8497"/>
                </a:lnTo>
                <a:lnTo>
                  <a:pt x="371843" y="0"/>
                </a:lnTo>
                <a:lnTo>
                  <a:pt x="378993" y="17260"/>
                </a:lnTo>
                <a:cubicBezTo>
                  <a:pt x="381070" y="16961"/>
                  <a:pt x="383159" y="16812"/>
                  <a:pt x="385248" y="16812"/>
                </a:cubicBezTo>
                <a:cubicBezTo>
                  <a:pt x="387337" y="16812"/>
                  <a:pt x="389426" y="16961"/>
                  <a:pt x="391503" y="17260"/>
                </a:cubicBezTo>
                <a:lnTo>
                  <a:pt x="398653" y="0"/>
                </a:lnTo>
                <a:lnTo>
                  <a:pt x="419189" y="8497"/>
                </a:lnTo>
                <a:lnTo>
                  <a:pt x="412039" y="25781"/>
                </a:lnTo>
                <a:cubicBezTo>
                  <a:pt x="415430" y="28321"/>
                  <a:pt x="418389" y="31306"/>
                  <a:pt x="420865" y="34621"/>
                </a:cubicBezTo>
                <a:lnTo>
                  <a:pt x="438150" y="27470"/>
                </a:lnTo>
                <a:lnTo>
                  <a:pt x="446659" y="47994"/>
                </a:lnTo>
                <a:lnTo>
                  <a:pt x="429362" y="55157"/>
                </a:lnTo>
                <a:cubicBezTo>
                  <a:pt x="429958" y="59246"/>
                  <a:pt x="429984" y="63462"/>
                  <a:pt x="429387" y="67653"/>
                </a:cubicBezTo>
                <a:lnTo>
                  <a:pt x="446659" y="74804"/>
                </a:lnTo>
                <a:lnTo>
                  <a:pt x="438150" y="95339"/>
                </a:lnTo>
                <a:lnTo>
                  <a:pt x="420878" y="88189"/>
                </a:lnTo>
                <a:cubicBezTo>
                  <a:pt x="418363" y="91542"/>
                  <a:pt x="415392" y="94526"/>
                  <a:pt x="412039" y="97041"/>
                </a:cubicBezTo>
                <a:lnTo>
                  <a:pt x="419189" y="114300"/>
                </a:lnTo>
                <a:lnTo>
                  <a:pt x="398653" y="122797"/>
                </a:lnTo>
                <a:lnTo>
                  <a:pt x="391503" y="105550"/>
                </a:lnTo>
                <a:cubicBezTo>
                  <a:pt x="389433" y="105830"/>
                  <a:pt x="387350" y="106045"/>
                  <a:pt x="385254" y="106045"/>
                </a:cubicBezTo>
                <a:cubicBezTo>
                  <a:pt x="383159" y="106045"/>
                  <a:pt x="381076" y="105830"/>
                  <a:pt x="378993" y="105537"/>
                </a:cubicBezTo>
                <a:lnTo>
                  <a:pt x="371843" y="122797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4EAF88E-3178-5260-0E2C-519A767C8F84}"/>
              </a:ext>
            </a:extLst>
          </p:cNvPr>
          <p:cNvSpPr/>
          <p:nvPr/>
        </p:nvSpPr>
        <p:spPr>
          <a:xfrm>
            <a:off x="361950" y="4708551"/>
            <a:ext cx="2762898" cy="1145908"/>
          </a:xfrm>
          <a:custGeom>
            <a:avLst/>
            <a:gdLst/>
            <a:ahLst/>
            <a:cxnLst/>
            <a:rect l="l" t="t" r="r" b="b"/>
            <a:pathLst>
              <a:path w="2762898" h="1145908">
                <a:moveTo>
                  <a:pt x="0" y="1145908"/>
                </a:moveTo>
                <a:lnTo>
                  <a:pt x="2762898" y="1145908"/>
                </a:lnTo>
                <a:lnTo>
                  <a:pt x="2762898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E1AD8DF-2414-6D97-0CE8-9780EF020D0F}"/>
              </a:ext>
            </a:extLst>
          </p:cNvPr>
          <p:cNvSpPr/>
          <p:nvPr/>
        </p:nvSpPr>
        <p:spPr>
          <a:xfrm>
            <a:off x="361950" y="2306269"/>
            <a:ext cx="2762898" cy="2138464"/>
          </a:xfrm>
          <a:custGeom>
            <a:avLst/>
            <a:gdLst/>
            <a:ahLst/>
            <a:cxnLst/>
            <a:rect l="l" t="t" r="r" b="b"/>
            <a:pathLst>
              <a:path w="2762898" h="2138464">
                <a:moveTo>
                  <a:pt x="0" y="2138464"/>
                </a:moveTo>
                <a:lnTo>
                  <a:pt x="2762898" y="2138464"/>
                </a:lnTo>
                <a:lnTo>
                  <a:pt x="2762898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8D42D1-958A-881E-A2A1-A6247A51B5B4}"/>
              </a:ext>
            </a:extLst>
          </p:cNvPr>
          <p:cNvSpPr txBox="1"/>
          <p:nvPr/>
        </p:nvSpPr>
        <p:spPr>
          <a:xfrm>
            <a:off x="3834257" y="5450249"/>
            <a:ext cx="8128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Low-Code Apps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D831A22-C7A5-A9C2-ADF2-68833A286055}"/>
              </a:ext>
            </a:extLst>
          </p:cNvPr>
          <p:cNvSpPr/>
          <p:nvPr/>
        </p:nvSpPr>
        <p:spPr>
          <a:xfrm>
            <a:off x="3475558" y="5497817"/>
            <a:ext cx="253987" cy="254000"/>
          </a:xfrm>
          <a:custGeom>
            <a:avLst/>
            <a:gdLst/>
            <a:ahLst/>
            <a:cxnLst/>
            <a:rect l="l" t="t" r="r" b="b"/>
            <a:pathLst>
              <a:path w="253987" h="254000">
                <a:moveTo>
                  <a:pt x="190500" y="63500"/>
                </a:moveTo>
                <a:lnTo>
                  <a:pt x="253987" y="63500"/>
                </a:lnTo>
                <a:lnTo>
                  <a:pt x="253987" y="0"/>
                </a:lnTo>
                <a:lnTo>
                  <a:pt x="190500" y="0"/>
                </a:lnTo>
                <a:close/>
                <a:moveTo>
                  <a:pt x="95238" y="63500"/>
                </a:moveTo>
                <a:lnTo>
                  <a:pt x="158738" y="63500"/>
                </a:lnTo>
                <a:lnTo>
                  <a:pt x="158738" y="0"/>
                </a:lnTo>
                <a:lnTo>
                  <a:pt x="95238" y="0"/>
                </a:lnTo>
                <a:close/>
                <a:moveTo>
                  <a:pt x="0" y="63500"/>
                </a:moveTo>
                <a:lnTo>
                  <a:pt x="63487" y="63500"/>
                </a:lnTo>
                <a:lnTo>
                  <a:pt x="63487" y="0"/>
                </a:lnTo>
                <a:lnTo>
                  <a:pt x="0" y="0"/>
                </a:lnTo>
                <a:close/>
                <a:moveTo>
                  <a:pt x="190500" y="158763"/>
                </a:moveTo>
                <a:lnTo>
                  <a:pt x="253987" y="158763"/>
                </a:lnTo>
                <a:lnTo>
                  <a:pt x="253987" y="95263"/>
                </a:lnTo>
                <a:lnTo>
                  <a:pt x="190500" y="95263"/>
                </a:lnTo>
                <a:close/>
                <a:moveTo>
                  <a:pt x="95238" y="158763"/>
                </a:moveTo>
                <a:lnTo>
                  <a:pt x="158738" y="158763"/>
                </a:lnTo>
                <a:lnTo>
                  <a:pt x="158738" y="95263"/>
                </a:lnTo>
                <a:lnTo>
                  <a:pt x="95238" y="95263"/>
                </a:lnTo>
                <a:close/>
                <a:moveTo>
                  <a:pt x="0" y="158763"/>
                </a:moveTo>
                <a:lnTo>
                  <a:pt x="63487" y="158763"/>
                </a:lnTo>
                <a:lnTo>
                  <a:pt x="63487" y="95263"/>
                </a:lnTo>
                <a:lnTo>
                  <a:pt x="0" y="95263"/>
                </a:lnTo>
                <a:close/>
                <a:moveTo>
                  <a:pt x="190500" y="254000"/>
                </a:moveTo>
                <a:lnTo>
                  <a:pt x="253987" y="254000"/>
                </a:lnTo>
                <a:lnTo>
                  <a:pt x="253987" y="190513"/>
                </a:lnTo>
                <a:lnTo>
                  <a:pt x="190500" y="190513"/>
                </a:lnTo>
                <a:close/>
                <a:moveTo>
                  <a:pt x="95238" y="254000"/>
                </a:moveTo>
                <a:lnTo>
                  <a:pt x="158738" y="254000"/>
                </a:lnTo>
                <a:lnTo>
                  <a:pt x="158738" y="190513"/>
                </a:lnTo>
                <a:lnTo>
                  <a:pt x="95238" y="190513"/>
                </a:lnTo>
                <a:close/>
                <a:moveTo>
                  <a:pt x="0" y="254000"/>
                </a:moveTo>
                <a:lnTo>
                  <a:pt x="63487" y="254000"/>
                </a:lnTo>
                <a:lnTo>
                  <a:pt x="63487" y="190513"/>
                </a:lnTo>
                <a:lnTo>
                  <a:pt x="0" y="190513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03F7BE-374E-925C-121D-14235D7A716E}"/>
              </a:ext>
            </a:extLst>
          </p:cNvPr>
          <p:cNvSpPr txBox="1"/>
          <p:nvPr/>
        </p:nvSpPr>
        <p:spPr>
          <a:xfrm>
            <a:off x="5019344" y="5534071"/>
            <a:ext cx="7112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Workflow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33AEF7D9-F315-13EE-81C0-AAD7F956FCD2}"/>
              </a:ext>
            </a:extLst>
          </p:cNvPr>
          <p:cNvSpPr/>
          <p:nvPr/>
        </p:nvSpPr>
        <p:spPr>
          <a:xfrm>
            <a:off x="4652845" y="5484659"/>
            <a:ext cx="277597" cy="280327"/>
          </a:xfrm>
          <a:custGeom>
            <a:avLst/>
            <a:gdLst/>
            <a:ahLst/>
            <a:cxnLst/>
            <a:rect l="l" t="t" r="r" b="b"/>
            <a:pathLst>
              <a:path w="277597" h="280327">
                <a:moveTo>
                  <a:pt x="152921" y="0"/>
                </a:moveTo>
                <a:lnTo>
                  <a:pt x="152921" y="32766"/>
                </a:lnTo>
                <a:lnTo>
                  <a:pt x="43701" y="32766"/>
                </a:lnTo>
                <a:lnTo>
                  <a:pt x="43701" y="87376"/>
                </a:lnTo>
                <a:lnTo>
                  <a:pt x="0" y="87376"/>
                </a:lnTo>
                <a:lnTo>
                  <a:pt x="0" y="174765"/>
                </a:lnTo>
                <a:lnTo>
                  <a:pt x="43701" y="174765"/>
                </a:lnTo>
                <a:lnTo>
                  <a:pt x="43701" y="229387"/>
                </a:lnTo>
                <a:lnTo>
                  <a:pt x="163843" y="229387"/>
                </a:lnTo>
                <a:lnTo>
                  <a:pt x="163843" y="228435"/>
                </a:lnTo>
                <a:lnTo>
                  <a:pt x="215723" y="280327"/>
                </a:lnTo>
                <a:lnTo>
                  <a:pt x="277597" y="218465"/>
                </a:lnTo>
                <a:lnTo>
                  <a:pt x="215723" y="156591"/>
                </a:lnTo>
                <a:lnTo>
                  <a:pt x="163843" y="208470"/>
                </a:lnTo>
                <a:lnTo>
                  <a:pt x="163843" y="207531"/>
                </a:lnTo>
                <a:lnTo>
                  <a:pt x="65545" y="207531"/>
                </a:lnTo>
                <a:lnTo>
                  <a:pt x="65545" y="174765"/>
                </a:lnTo>
                <a:lnTo>
                  <a:pt x="109221" y="174765"/>
                </a:lnTo>
                <a:lnTo>
                  <a:pt x="109221" y="87376"/>
                </a:lnTo>
                <a:lnTo>
                  <a:pt x="65545" y="87376"/>
                </a:lnTo>
                <a:lnTo>
                  <a:pt x="65545" y="54622"/>
                </a:lnTo>
                <a:lnTo>
                  <a:pt x="152921" y="54622"/>
                </a:lnTo>
                <a:lnTo>
                  <a:pt x="152921" y="87376"/>
                </a:lnTo>
                <a:lnTo>
                  <a:pt x="262141" y="87376"/>
                </a:lnTo>
                <a:lnTo>
                  <a:pt x="262141" y="0"/>
                </a:lnTo>
                <a:close/>
                <a:moveTo>
                  <a:pt x="174778" y="21856"/>
                </a:moveTo>
                <a:lnTo>
                  <a:pt x="240310" y="21856"/>
                </a:lnTo>
                <a:lnTo>
                  <a:pt x="240310" y="65557"/>
                </a:lnTo>
                <a:lnTo>
                  <a:pt x="174778" y="65557"/>
                </a:lnTo>
                <a:close/>
                <a:moveTo>
                  <a:pt x="21857" y="109233"/>
                </a:moveTo>
                <a:lnTo>
                  <a:pt x="87402" y="109233"/>
                </a:lnTo>
                <a:lnTo>
                  <a:pt x="87402" y="152921"/>
                </a:lnTo>
                <a:lnTo>
                  <a:pt x="21857" y="152921"/>
                </a:lnTo>
                <a:close/>
                <a:moveTo>
                  <a:pt x="184760" y="218465"/>
                </a:moveTo>
                <a:lnTo>
                  <a:pt x="215723" y="187490"/>
                </a:lnTo>
                <a:lnTo>
                  <a:pt x="246711" y="218465"/>
                </a:lnTo>
                <a:lnTo>
                  <a:pt x="215723" y="249441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6F1D692-E3B8-B044-D06E-4B2F0CDF834E}"/>
              </a:ext>
            </a:extLst>
          </p:cNvPr>
          <p:cNvSpPr/>
          <p:nvPr/>
        </p:nvSpPr>
        <p:spPr>
          <a:xfrm>
            <a:off x="3385198" y="5079276"/>
            <a:ext cx="2411463" cy="326492"/>
          </a:xfrm>
          <a:custGeom>
            <a:avLst/>
            <a:gdLst/>
            <a:ahLst/>
            <a:cxnLst/>
            <a:rect l="l" t="t" r="r" b="b"/>
            <a:pathLst>
              <a:path w="2411463" h="326492">
                <a:moveTo>
                  <a:pt x="0" y="326492"/>
                </a:moveTo>
                <a:lnTo>
                  <a:pt x="2411463" y="326492"/>
                </a:lnTo>
                <a:lnTo>
                  <a:pt x="24114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8909C4-65E5-5758-044C-99CD39445EB9}"/>
              </a:ext>
            </a:extLst>
          </p:cNvPr>
          <p:cNvSpPr txBox="1"/>
          <p:nvPr/>
        </p:nvSpPr>
        <p:spPr>
          <a:xfrm>
            <a:off x="3732097" y="5151765"/>
            <a:ext cx="19685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Workplace Automation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68DA62DB-412A-678F-C1CE-E71AB317E987}"/>
              </a:ext>
            </a:extLst>
          </p:cNvPr>
          <p:cNvSpPr/>
          <p:nvPr/>
        </p:nvSpPr>
        <p:spPr>
          <a:xfrm>
            <a:off x="3391548" y="5085626"/>
            <a:ext cx="2398763" cy="764134"/>
          </a:xfrm>
          <a:custGeom>
            <a:avLst/>
            <a:gdLst/>
            <a:ahLst/>
            <a:cxnLst/>
            <a:rect l="l" t="t" r="r" b="b"/>
            <a:pathLst>
              <a:path w="2398763" h="764134">
                <a:moveTo>
                  <a:pt x="0" y="764134"/>
                </a:moveTo>
                <a:lnTo>
                  <a:pt x="2398763" y="764134"/>
                </a:lnTo>
                <a:lnTo>
                  <a:pt x="2398763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2E0E1E-3D3A-7AE3-2159-99866AEFFB11}"/>
              </a:ext>
            </a:extLst>
          </p:cNvPr>
          <p:cNvSpPr txBox="1"/>
          <p:nvPr/>
        </p:nvSpPr>
        <p:spPr>
          <a:xfrm>
            <a:off x="6571404" y="3757215"/>
            <a:ext cx="10414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Video-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Conferencing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1C316828-EB9E-F527-86CC-C0ABF395702B}"/>
              </a:ext>
            </a:extLst>
          </p:cNvPr>
          <p:cNvSpPr/>
          <p:nvPr/>
        </p:nvSpPr>
        <p:spPr>
          <a:xfrm>
            <a:off x="6181763" y="3828923"/>
            <a:ext cx="288036" cy="205740"/>
          </a:xfrm>
          <a:custGeom>
            <a:avLst/>
            <a:gdLst/>
            <a:ahLst/>
            <a:cxnLst/>
            <a:rect l="l" t="t" r="r" b="b"/>
            <a:pathLst>
              <a:path w="288036" h="205740">
                <a:moveTo>
                  <a:pt x="195453" y="185166"/>
                </a:moveTo>
                <a:lnTo>
                  <a:pt x="195453" y="151727"/>
                </a:lnTo>
                <a:lnTo>
                  <a:pt x="92583" y="151727"/>
                </a:lnTo>
                <a:lnTo>
                  <a:pt x="92583" y="185166"/>
                </a:lnTo>
                <a:close/>
                <a:moveTo>
                  <a:pt x="144018" y="120536"/>
                </a:moveTo>
                <a:cubicBezTo>
                  <a:pt x="158826" y="120536"/>
                  <a:pt x="170866" y="108496"/>
                  <a:pt x="170866" y="93701"/>
                </a:cubicBezTo>
                <a:cubicBezTo>
                  <a:pt x="170866" y="78892"/>
                  <a:pt x="158826" y="66866"/>
                  <a:pt x="144018" y="66866"/>
                </a:cubicBezTo>
                <a:cubicBezTo>
                  <a:pt x="129223" y="66866"/>
                  <a:pt x="117196" y="78892"/>
                  <a:pt x="117196" y="93701"/>
                </a:cubicBezTo>
                <a:cubicBezTo>
                  <a:pt x="117196" y="108496"/>
                  <a:pt x="129223" y="120536"/>
                  <a:pt x="144018" y="120536"/>
                </a:cubicBezTo>
                <a:close/>
                <a:moveTo>
                  <a:pt x="205740" y="60135"/>
                </a:moveTo>
                <a:lnTo>
                  <a:pt x="205740" y="31648"/>
                </a:lnTo>
                <a:lnTo>
                  <a:pt x="246888" y="31648"/>
                </a:lnTo>
                <a:lnTo>
                  <a:pt x="246888" y="60135"/>
                </a:lnTo>
                <a:close/>
                <a:moveTo>
                  <a:pt x="267462" y="185166"/>
                </a:moveTo>
                <a:lnTo>
                  <a:pt x="267462" y="20574"/>
                </a:lnTo>
                <a:lnTo>
                  <a:pt x="20574" y="20574"/>
                </a:lnTo>
                <a:lnTo>
                  <a:pt x="20574" y="185166"/>
                </a:lnTo>
                <a:lnTo>
                  <a:pt x="72009" y="185166"/>
                </a:lnTo>
                <a:lnTo>
                  <a:pt x="72009" y="131153"/>
                </a:lnTo>
                <a:lnTo>
                  <a:pt x="115075" y="131153"/>
                </a:lnTo>
                <a:cubicBezTo>
                  <a:pt x="103873" y="122479"/>
                  <a:pt x="96622" y="108941"/>
                  <a:pt x="96622" y="93701"/>
                </a:cubicBezTo>
                <a:cubicBezTo>
                  <a:pt x="96622" y="67551"/>
                  <a:pt x="117882" y="46292"/>
                  <a:pt x="144018" y="46292"/>
                </a:cubicBezTo>
                <a:cubicBezTo>
                  <a:pt x="170168" y="46292"/>
                  <a:pt x="191440" y="67551"/>
                  <a:pt x="191440" y="93701"/>
                </a:cubicBezTo>
                <a:cubicBezTo>
                  <a:pt x="191440" y="108941"/>
                  <a:pt x="184188" y="122479"/>
                  <a:pt x="172974" y="131153"/>
                </a:cubicBezTo>
                <a:lnTo>
                  <a:pt x="216027" y="131153"/>
                </a:lnTo>
                <a:lnTo>
                  <a:pt x="216027" y="185166"/>
                </a:lnTo>
                <a:close/>
                <a:moveTo>
                  <a:pt x="0" y="205740"/>
                </a:moveTo>
                <a:lnTo>
                  <a:pt x="0" y="0"/>
                </a:lnTo>
                <a:lnTo>
                  <a:pt x="288036" y="0"/>
                </a:lnTo>
                <a:lnTo>
                  <a:pt x="288036" y="20574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134BF2-FA50-E4C2-B8A1-831015C883A4}"/>
              </a:ext>
            </a:extLst>
          </p:cNvPr>
          <p:cNvSpPr txBox="1"/>
          <p:nvPr/>
        </p:nvSpPr>
        <p:spPr>
          <a:xfrm>
            <a:off x="7919869" y="3517908"/>
            <a:ext cx="8636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Telephony/ Calling/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UCaaS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15048CA-8BCC-45C6-34FB-58C7565E430F}"/>
              </a:ext>
            </a:extLst>
          </p:cNvPr>
          <p:cNvSpPr/>
          <p:nvPr/>
        </p:nvSpPr>
        <p:spPr>
          <a:xfrm>
            <a:off x="7587453" y="3654940"/>
            <a:ext cx="255105" cy="268253"/>
          </a:xfrm>
          <a:custGeom>
            <a:avLst/>
            <a:gdLst/>
            <a:ahLst/>
            <a:cxnLst/>
            <a:rect l="l" t="t" r="r" b="b"/>
            <a:pathLst>
              <a:path w="255105" h="268253">
                <a:moveTo>
                  <a:pt x="203480" y="145088"/>
                </a:moveTo>
                <a:lnTo>
                  <a:pt x="183604" y="139767"/>
                </a:lnTo>
                <a:cubicBezTo>
                  <a:pt x="191783" y="109198"/>
                  <a:pt x="173584" y="77676"/>
                  <a:pt x="143028" y="69485"/>
                </a:cubicBezTo>
                <a:lnTo>
                  <a:pt x="148349" y="49609"/>
                </a:lnTo>
                <a:cubicBezTo>
                  <a:pt x="168466" y="55007"/>
                  <a:pt x="185281" y="67897"/>
                  <a:pt x="195682" y="85932"/>
                </a:cubicBezTo>
                <a:cubicBezTo>
                  <a:pt x="206096" y="103965"/>
                  <a:pt x="208865" y="124984"/>
                  <a:pt x="203480" y="145088"/>
                </a:cubicBezTo>
                <a:close/>
                <a:moveTo>
                  <a:pt x="150897" y="247686"/>
                </a:moveTo>
                <a:cubicBezTo>
                  <a:pt x="155394" y="247686"/>
                  <a:pt x="159588" y="246665"/>
                  <a:pt x="163373" y="244478"/>
                </a:cubicBezTo>
                <a:cubicBezTo>
                  <a:pt x="183668" y="232769"/>
                  <a:pt x="186424" y="225136"/>
                  <a:pt x="186805" y="223333"/>
                </a:cubicBezTo>
                <a:lnTo>
                  <a:pt x="167881" y="190580"/>
                </a:lnTo>
                <a:cubicBezTo>
                  <a:pt x="167577" y="190059"/>
                  <a:pt x="167285" y="189602"/>
                  <a:pt x="166954" y="189157"/>
                </a:cubicBezTo>
                <a:cubicBezTo>
                  <a:pt x="165851" y="187615"/>
                  <a:pt x="164040" y="186792"/>
                  <a:pt x="162155" y="186792"/>
                </a:cubicBezTo>
                <a:cubicBezTo>
                  <a:pt x="161045" y="186792"/>
                  <a:pt x="159909" y="187078"/>
                  <a:pt x="158877" y="187671"/>
                </a:cubicBezTo>
                <a:lnTo>
                  <a:pt x="152895" y="191126"/>
                </a:lnTo>
                <a:cubicBezTo>
                  <a:pt x="148956" y="193393"/>
                  <a:pt x="144646" y="194488"/>
                  <a:pt x="140383" y="194488"/>
                </a:cubicBezTo>
                <a:cubicBezTo>
                  <a:pt x="133115" y="194488"/>
                  <a:pt x="125985" y="191306"/>
                  <a:pt x="121070" y="185335"/>
                </a:cubicBezTo>
                <a:cubicBezTo>
                  <a:pt x="110249" y="172190"/>
                  <a:pt x="100420" y="158017"/>
                  <a:pt x="91885" y="143221"/>
                </a:cubicBezTo>
                <a:cubicBezTo>
                  <a:pt x="83363" y="128476"/>
                  <a:pt x="75997" y="112881"/>
                  <a:pt x="70003" y="96879"/>
                </a:cubicBezTo>
                <a:cubicBezTo>
                  <a:pt x="65698" y="85386"/>
                  <a:pt x="70270" y="72584"/>
                  <a:pt x="80887" y="66437"/>
                </a:cubicBezTo>
                <a:lnTo>
                  <a:pt x="86868" y="62983"/>
                </a:lnTo>
                <a:cubicBezTo>
                  <a:pt x="89662" y="61370"/>
                  <a:pt x="90895" y="57979"/>
                  <a:pt x="89662" y="55274"/>
                </a:cubicBezTo>
                <a:cubicBezTo>
                  <a:pt x="89421" y="54728"/>
                  <a:pt x="89154" y="54220"/>
                  <a:pt x="88875" y="53724"/>
                </a:cubicBezTo>
                <a:lnTo>
                  <a:pt x="69965" y="20958"/>
                </a:lnTo>
                <a:cubicBezTo>
                  <a:pt x="69482" y="20806"/>
                  <a:pt x="68542" y="20590"/>
                  <a:pt x="67019" y="20590"/>
                </a:cubicBezTo>
                <a:cubicBezTo>
                  <a:pt x="62941" y="20590"/>
                  <a:pt x="54699" y="22152"/>
                  <a:pt x="39929" y="30674"/>
                </a:cubicBezTo>
                <a:cubicBezTo>
                  <a:pt x="24296" y="39703"/>
                  <a:pt x="24130" y="63186"/>
                  <a:pt x="26734" y="81309"/>
                </a:cubicBezTo>
                <a:cubicBezTo>
                  <a:pt x="30328" y="106188"/>
                  <a:pt x="41390" y="136084"/>
                  <a:pt x="57112" y="163300"/>
                </a:cubicBezTo>
                <a:cubicBezTo>
                  <a:pt x="82707" y="207632"/>
                  <a:pt x="122731" y="247686"/>
                  <a:pt x="150897" y="247686"/>
                </a:cubicBezTo>
                <a:close/>
                <a:moveTo>
                  <a:pt x="246635" y="156658"/>
                </a:moveTo>
                <a:lnTo>
                  <a:pt x="226759" y="151324"/>
                </a:lnTo>
                <a:cubicBezTo>
                  <a:pt x="233808" y="124997"/>
                  <a:pt x="230188" y="97488"/>
                  <a:pt x="216561" y="73879"/>
                </a:cubicBezTo>
                <a:cubicBezTo>
                  <a:pt x="202933" y="50270"/>
                  <a:pt x="180925" y="33379"/>
                  <a:pt x="154585" y="26330"/>
                </a:cubicBezTo>
                <a:lnTo>
                  <a:pt x="159919" y="6455"/>
                </a:lnTo>
                <a:cubicBezTo>
                  <a:pt x="191554" y="14938"/>
                  <a:pt x="217996" y="35220"/>
                  <a:pt x="234379" y="63592"/>
                </a:cubicBezTo>
                <a:cubicBezTo>
                  <a:pt x="250762" y="91964"/>
                  <a:pt x="255106" y="125010"/>
                  <a:pt x="246635" y="156658"/>
                </a:cubicBezTo>
                <a:close/>
                <a:moveTo>
                  <a:pt x="151232" y="268253"/>
                </a:moveTo>
                <a:cubicBezTo>
                  <a:pt x="113526" y="268253"/>
                  <a:pt x="68911" y="224895"/>
                  <a:pt x="39294" y="173587"/>
                </a:cubicBezTo>
                <a:cubicBezTo>
                  <a:pt x="22314" y="144186"/>
                  <a:pt x="10326" y="111624"/>
                  <a:pt x="6376" y="84242"/>
                </a:cubicBezTo>
                <a:cubicBezTo>
                  <a:pt x="0" y="40021"/>
                  <a:pt x="15520" y="21022"/>
                  <a:pt x="29643" y="12856"/>
                </a:cubicBezTo>
                <a:cubicBezTo>
                  <a:pt x="46504" y="3125"/>
                  <a:pt x="58692" y="0"/>
                  <a:pt x="67393" y="0"/>
                </a:cubicBezTo>
                <a:cubicBezTo>
                  <a:pt x="80575" y="0"/>
                  <a:pt x="85753" y="7173"/>
                  <a:pt x="87046" y="9414"/>
                </a:cubicBezTo>
                <a:lnTo>
                  <a:pt x="106693" y="43437"/>
                </a:lnTo>
                <a:cubicBezTo>
                  <a:pt x="107341" y="44555"/>
                  <a:pt x="107912" y="45685"/>
                  <a:pt x="108421" y="46828"/>
                </a:cubicBezTo>
                <a:cubicBezTo>
                  <a:pt x="114033" y="59223"/>
                  <a:pt x="109207" y="73841"/>
                  <a:pt x="97168" y="80788"/>
                </a:cubicBezTo>
                <a:lnTo>
                  <a:pt x="91187" y="84255"/>
                </a:lnTo>
                <a:cubicBezTo>
                  <a:pt x="89320" y="85334"/>
                  <a:pt x="88494" y="87621"/>
                  <a:pt x="89269" y="89665"/>
                </a:cubicBezTo>
                <a:cubicBezTo>
                  <a:pt x="94870" y="104601"/>
                  <a:pt x="101740" y="119155"/>
                  <a:pt x="109703" y="132934"/>
                </a:cubicBezTo>
                <a:cubicBezTo>
                  <a:pt x="117679" y="146752"/>
                  <a:pt x="126848" y="159985"/>
                  <a:pt x="136957" y="172266"/>
                </a:cubicBezTo>
                <a:cubicBezTo>
                  <a:pt x="137829" y="173330"/>
                  <a:pt x="139099" y="173900"/>
                  <a:pt x="140393" y="173900"/>
                </a:cubicBezTo>
                <a:cubicBezTo>
                  <a:pt x="141153" y="173900"/>
                  <a:pt x="141921" y="173704"/>
                  <a:pt x="142622" y="173295"/>
                </a:cubicBezTo>
                <a:lnTo>
                  <a:pt x="148590" y="169853"/>
                </a:lnTo>
                <a:cubicBezTo>
                  <a:pt x="152898" y="167370"/>
                  <a:pt x="157596" y="166176"/>
                  <a:pt x="162218" y="166176"/>
                </a:cubicBezTo>
                <a:cubicBezTo>
                  <a:pt x="170503" y="166176"/>
                  <a:pt x="178544" y="170009"/>
                  <a:pt x="183655" y="177118"/>
                </a:cubicBezTo>
                <a:cubicBezTo>
                  <a:pt x="184366" y="178095"/>
                  <a:pt x="185065" y="179175"/>
                  <a:pt x="185713" y="180318"/>
                </a:cubicBezTo>
                <a:lnTo>
                  <a:pt x="205347" y="214316"/>
                </a:lnTo>
                <a:cubicBezTo>
                  <a:pt x="207518" y="218088"/>
                  <a:pt x="208649" y="224908"/>
                  <a:pt x="205296" y="232744"/>
                </a:cubicBezTo>
                <a:cubicBezTo>
                  <a:pt x="201054" y="242688"/>
                  <a:pt x="190412" y="252632"/>
                  <a:pt x="173660" y="262309"/>
                </a:cubicBezTo>
                <a:cubicBezTo>
                  <a:pt x="166612" y="266373"/>
                  <a:pt x="159068" y="268253"/>
                  <a:pt x="151232" y="268253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5CB68-31FF-219E-477C-D8B38A4A7C72}"/>
              </a:ext>
            </a:extLst>
          </p:cNvPr>
          <p:cNvSpPr txBox="1"/>
          <p:nvPr/>
        </p:nvSpPr>
        <p:spPr>
          <a:xfrm>
            <a:off x="6573646" y="3397606"/>
            <a:ext cx="431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Email</a:t>
            </a: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37FCD449-AADF-2DC8-C281-70EDA1B82B7E}"/>
              </a:ext>
            </a:extLst>
          </p:cNvPr>
          <p:cNvSpPr/>
          <p:nvPr/>
        </p:nvSpPr>
        <p:spPr>
          <a:xfrm>
            <a:off x="6192050" y="3393211"/>
            <a:ext cx="267462" cy="190309"/>
          </a:xfrm>
          <a:custGeom>
            <a:avLst/>
            <a:gdLst/>
            <a:ahLst/>
            <a:cxnLst/>
            <a:rect l="l" t="t" r="r" b="b"/>
            <a:pathLst>
              <a:path w="267462" h="190309">
                <a:moveTo>
                  <a:pt x="0" y="190310"/>
                </a:moveTo>
                <a:lnTo>
                  <a:pt x="267462" y="190310"/>
                </a:lnTo>
                <a:lnTo>
                  <a:pt x="267462" y="0"/>
                </a:lnTo>
                <a:lnTo>
                  <a:pt x="0" y="0"/>
                </a:lnTo>
                <a:close/>
                <a:moveTo>
                  <a:pt x="128486" y="104293"/>
                </a:moveTo>
                <a:lnTo>
                  <a:pt x="112128" y="90869"/>
                </a:lnTo>
                <a:lnTo>
                  <a:pt x="26505" y="20574"/>
                </a:lnTo>
                <a:lnTo>
                  <a:pt x="240970" y="20574"/>
                </a:lnTo>
                <a:lnTo>
                  <a:pt x="155486" y="90755"/>
                </a:lnTo>
                <a:lnTo>
                  <a:pt x="139091" y="104217"/>
                </a:lnTo>
                <a:lnTo>
                  <a:pt x="133731" y="108611"/>
                </a:lnTo>
                <a:close/>
                <a:moveTo>
                  <a:pt x="172517" y="103391"/>
                </a:moveTo>
                <a:lnTo>
                  <a:pt x="246888" y="42317"/>
                </a:lnTo>
                <a:lnTo>
                  <a:pt x="246888" y="158573"/>
                </a:lnTo>
                <a:close/>
                <a:moveTo>
                  <a:pt x="20574" y="42317"/>
                </a:moveTo>
                <a:lnTo>
                  <a:pt x="95250" y="103620"/>
                </a:lnTo>
                <a:lnTo>
                  <a:pt x="20574" y="160046"/>
                </a:lnTo>
                <a:close/>
                <a:moveTo>
                  <a:pt x="156121" y="116853"/>
                </a:moveTo>
                <a:lnTo>
                  <a:pt x="227406" y="169736"/>
                </a:lnTo>
                <a:lnTo>
                  <a:pt x="41910" y="169736"/>
                </a:lnTo>
                <a:lnTo>
                  <a:pt x="111595" y="117069"/>
                </a:lnTo>
                <a:lnTo>
                  <a:pt x="133731" y="135243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37690B-C81C-4BA6-1BA5-F0654A9B707B}"/>
              </a:ext>
            </a:extLst>
          </p:cNvPr>
          <p:cNvSpPr txBox="1"/>
          <p:nvPr/>
        </p:nvSpPr>
        <p:spPr>
          <a:xfrm>
            <a:off x="6575918" y="2870355"/>
            <a:ext cx="8255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Chat/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Messaging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D8775B5F-A123-A5A5-2B34-F82684A1BFE6}"/>
              </a:ext>
            </a:extLst>
          </p:cNvPr>
          <p:cNvSpPr/>
          <p:nvPr/>
        </p:nvSpPr>
        <p:spPr>
          <a:xfrm>
            <a:off x="6202341" y="2900907"/>
            <a:ext cx="246888" cy="288036"/>
          </a:xfrm>
          <a:custGeom>
            <a:avLst/>
            <a:gdLst/>
            <a:ahLst/>
            <a:cxnLst/>
            <a:rect l="l" t="t" r="r" b="b"/>
            <a:pathLst>
              <a:path w="246888" h="288036">
                <a:moveTo>
                  <a:pt x="0" y="0"/>
                </a:moveTo>
                <a:lnTo>
                  <a:pt x="0" y="288036"/>
                </a:lnTo>
                <a:lnTo>
                  <a:pt x="164592" y="288036"/>
                </a:lnTo>
                <a:lnTo>
                  <a:pt x="164592" y="174879"/>
                </a:lnTo>
                <a:lnTo>
                  <a:pt x="185166" y="174879"/>
                </a:lnTo>
                <a:lnTo>
                  <a:pt x="246888" y="174879"/>
                </a:lnTo>
                <a:lnTo>
                  <a:pt x="246888" y="41148"/>
                </a:lnTo>
                <a:lnTo>
                  <a:pt x="164592" y="41148"/>
                </a:lnTo>
                <a:lnTo>
                  <a:pt x="164592" y="0"/>
                </a:lnTo>
                <a:close/>
                <a:moveTo>
                  <a:pt x="20574" y="20574"/>
                </a:moveTo>
                <a:lnTo>
                  <a:pt x="144018" y="20574"/>
                </a:lnTo>
                <a:lnTo>
                  <a:pt x="144018" y="41148"/>
                </a:lnTo>
                <a:lnTo>
                  <a:pt x="56578" y="41148"/>
                </a:lnTo>
                <a:lnTo>
                  <a:pt x="56578" y="174879"/>
                </a:lnTo>
                <a:lnTo>
                  <a:pt x="66865" y="174879"/>
                </a:lnTo>
                <a:lnTo>
                  <a:pt x="87439" y="174879"/>
                </a:lnTo>
                <a:lnTo>
                  <a:pt x="87439" y="205741"/>
                </a:lnTo>
                <a:lnTo>
                  <a:pt x="123444" y="174879"/>
                </a:lnTo>
                <a:lnTo>
                  <a:pt x="144018" y="174879"/>
                </a:lnTo>
                <a:lnTo>
                  <a:pt x="144018" y="267462"/>
                </a:lnTo>
                <a:lnTo>
                  <a:pt x="20574" y="267462"/>
                </a:lnTo>
                <a:close/>
                <a:moveTo>
                  <a:pt x="77152" y="61722"/>
                </a:moveTo>
                <a:lnTo>
                  <a:pt x="144018" y="61722"/>
                </a:lnTo>
                <a:lnTo>
                  <a:pt x="164592" y="61722"/>
                </a:lnTo>
                <a:lnTo>
                  <a:pt x="226314" y="61722"/>
                </a:lnTo>
                <a:lnTo>
                  <a:pt x="226314" y="154305"/>
                </a:lnTo>
                <a:lnTo>
                  <a:pt x="185166" y="154305"/>
                </a:lnTo>
                <a:lnTo>
                  <a:pt x="164592" y="154305"/>
                </a:lnTo>
                <a:lnTo>
                  <a:pt x="144018" y="154305"/>
                </a:lnTo>
                <a:lnTo>
                  <a:pt x="123444" y="154305"/>
                </a:lnTo>
                <a:lnTo>
                  <a:pt x="115837" y="154305"/>
                </a:lnTo>
                <a:lnTo>
                  <a:pt x="108013" y="154305"/>
                </a:lnTo>
                <a:lnTo>
                  <a:pt x="87439" y="154305"/>
                </a:lnTo>
                <a:lnTo>
                  <a:pt x="77152" y="154305"/>
                </a:lnTo>
                <a:close/>
                <a:moveTo>
                  <a:pt x="182258" y="118301"/>
                </a:moveTo>
                <a:lnTo>
                  <a:pt x="205740" y="118301"/>
                </a:lnTo>
                <a:lnTo>
                  <a:pt x="205740" y="94819"/>
                </a:lnTo>
                <a:lnTo>
                  <a:pt x="182258" y="94819"/>
                </a:lnTo>
                <a:close/>
                <a:moveTo>
                  <a:pt x="144018" y="94819"/>
                </a:moveTo>
                <a:lnTo>
                  <a:pt x="139992" y="94819"/>
                </a:lnTo>
                <a:lnTo>
                  <a:pt x="139992" y="118301"/>
                </a:lnTo>
                <a:lnTo>
                  <a:pt x="144018" y="118301"/>
                </a:lnTo>
                <a:lnTo>
                  <a:pt x="163474" y="118301"/>
                </a:lnTo>
                <a:lnTo>
                  <a:pt x="163474" y="94819"/>
                </a:lnTo>
                <a:close/>
                <a:moveTo>
                  <a:pt x="97726" y="118301"/>
                </a:moveTo>
                <a:lnTo>
                  <a:pt x="121221" y="118301"/>
                </a:lnTo>
                <a:lnTo>
                  <a:pt x="121221" y="94819"/>
                </a:lnTo>
                <a:lnTo>
                  <a:pt x="97726" y="94819"/>
                </a:lnTo>
                <a:close/>
                <a:moveTo>
                  <a:pt x="61722" y="246888"/>
                </a:moveTo>
                <a:lnTo>
                  <a:pt x="102908" y="246888"/>
                </a:lnTo>
                <a:lnTo>
                  <a:pt x="102908" y="226315"/>
                </a:lnTo>
                <a:lnTo>
                  <a:pt x="61722" y="226315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967D79A-9142-8319-5889-E587E145D6AD}"/>
              </a:ext>
            </a:extLst>
          </p:cNvPr>
          <p:cNvSpPr/>
          <p:nvPr/>
        </p:nvSpPr>
        <p:spPr>
          <a:xfrm>
            <a:off x="6050674" y="2299919"/>
            <a:ext cx="2736291" cy="509372"/>
          </a:xfrm>
          <a:custGeom>
            <a:avLst/>
            <a:gdLst/>
            <a:ahLst/>
            <a:cxnLst/>
            <a:rect l="l" t="t" r="r" b="b"/>
            <a:pathLst>
              <a:path w="2736291" h="509372">
                <a:moveTo>
                  <a:pt x="0" y="509372"/>
                </a:moveTo>
                <a:lnTo>
                  <a:pt x="2736290" y="509372"/>
                </a:lnTo>
                <a:lnTo>
                  <a:pt x="27362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10C932-3E6D-B38D-E4EB-DB42ABB6DCCE}"/>
              </a:ext>
            </a:extLst>
          </p:cNvPr>
          <p:cNvSpPr txBox="1"/>
          <p:nvPr/>
        </p:nvSpPr>
        <p:spPr>
          <a:xfrm>
            <a:off x="6062235" y="2372416"/>
            <a:ext cx="27432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Workplace Communication and Messaging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014ADB9-883D-0E75-848A-6796A9D19EBA}"/>
              </a:ext>
            </a:extLst>
          </p:cNvPr>
          <p:cNvSpPr/>
          <p:nvPr/>
        </p:nvSpPr>
        <p:spPr>
          <a:xfrm>
            <a:off x="6057024" y="2306282"/>
            <a:ext cx="2723591" cy="1899247"/>
          </a:xfrm>
          <a:custGeom>
            <a:avLst/>
            <a:gdLst/>
            <a:ahLst/>
            <a:cxnLst/>
            <a:rect l="l" t="t" r="r" b="b"/>
            <a:pathLst>
              <a:path w="2723591" h="1899247">
                <a:moveTo>
                  <a:pt x="0" y="1899247"/>
                </a:moveTo>
                <a:lnTo>
                  <a:pt x="2723590" y="1899247"/>
                </a:lnTo>
                <a:lnTo>
                  <a:pt x="272359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AB31B9-662A-BE72-1979-92E1D1741933}"/>
              </a:ext>
            </a:extLst>
          </p:cNvPr>
          <p:cNvSpPr txBox="1"/>
          <p:nvPr/>
        </p:nvSpPr>
        <p:spPr>
          <a:xfrm>
            <a:off x="7919867" y="2870355"/>
            <a:ext cx="6604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Contact Center/ CCaaS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91FA1A8-824D-F539-821E-757EA6AF7E52}"/>
              </a:ext>
            </a:extLst>
          </p:cNvPr>
          <p:cNvSpPr/>
          <p:nvPr/>
        </p:nvSpPr>
        <p:spPr>
          <a:xfrm>
            <a:off x="7579779" y="3005214"/>
            <a:ext cx="246888" cy="262306"/>
          </a:xfrm>
          <a:custGeom>
            <a:avLst/>
            <a:gdLst/>
            <a:ahLst/>
            <a:cxnLst/>
            <a:rect l="l" t="t" r="r" b="b"/>
            <a:pathLst>
              <a:path w="246888" h="262306">
                <a:moveTo>
                  <a:pt x="41148" y="174879"/>
                </a:moveTo>
                <a:lnTo>
                  <a:pt x="41148" y="123444"/>
                </a:lnTo>
                <a:lnTo>
                  <a:pt x="20574" y="123444"/>
                </a:lnTo>
                <a:lnTo>
                  <a:pt x="20574" y="174879"/>
                </a:lnTo>
                <a:close/>
                <a:moveTo>
                  <a:pt x="226314" y="174879"/>
                </a:moveTo>
                <a:lnTo>
                  <a:pt x="226314" y="123444"/>
                </a:lnTo>
                <a:lnTo>
                  <a:pt x="205740" y="123444"/>
                </a:lnTo>
                <a:lnTo>
                  <a:pt x="205740" y="174879"/>
                </a:lnTo>
                <a:close/>
                <a:moveTo>
                  <a:pt x="148430" y="262306"/>
                </a:moveTo>
                <a:cubicBezTo>
                  <a:pt x="137415" y="261920"/>
                  <a:pt x="128588" y="252853"/>
                  <a:pt x="128588" y="241744"/>
                </a:cubicBezTo>
                <a:cubicBezTo>
                  <a:pt x="128588" y="230378"/>
                  <a:pt x="137808" y="221170"/>
                  <a:pt x="149162" y="221170"/>
                </a:cubicBezTo>
                <a:cubicBezTo>
                  <a:pt x="156757" y="221170"/>
                  <a:pt x="163322" y="225336"/>
                  <a:pt x="166891" y="231457"/>
                </a:cubicBezTo>
                <a:lnTo>
                  <a:pt x="205740" y="231457"/>
                </a:lnTo>
                <a:lnTo>
                  <a:pt x="205740" y="195453"/>
                </a:lnTo>
                <a:lnTo>
                  <a:pt x="185166" y="195453"/>
                </a:lnTo>
                <a:lnTo>
                  <a:pt x="185166" y="102870"/>
                </a:lnTo>
                <a:lnTo>
                  <a:pt x="205740" y="102870"/>
                </a:lnTo>
                <a:cubicBezTo>
                  <a:pt x="205740" y="57492"/>
                  <a:pt x="168821" y="20574"/>
                  <a:pt x="123444" y="20574"/>
                </a:cubicBezTo>
                <a:cubicBezTo>
                  <a:pt x="78067" y="20574"/>
                  <a:pt x="41148" y="57492"/>
                  <a:pt x="41148" y="102870"/>
                </a:cubicBezTo>
                <a:lnTo>
                  <a:pt x="61722" y="102870"/>
                </a:lnTo>
                <a:lnTo>
                  <a:pt x="61722" y="195453"/>
                </a:lnTo>
                <a:lnTo>
                  <a:pt x="0" y="195453"/>
                </a:lnTo>
                <a:lnTo>
                  <a:pt x="0" y="102870"/>
                </a:lnTo>
                <a:lnTo>
                  <a:pt x="20574" y="102870"/>
                </a:lnTo>
                <a:cubicBezTo>
                  <a:pt x="20574" y="46139"/>
                  <a:pt x="66726" y="0"/>
                  <a:pt x="123444" y="0"/>
                </a:cubicBezTo>
                <a:cubicBezTo>
                  <a:pt x="180175" y="0"/>
                  <a:pt x="226314" y="46139"/>
                  <a:pt x="226314" y="102870"/>
                </a:cubicBezTo>
                <a:lnTo>
                  <a:pt x="246888" y="102870"/>
                </a:lnTo>
                <a:lnTo>
                  <a:pt x="246888" y="195453"/>
                </a:lnTo>
                <a:lnTo>
                  <a:pt x="226314" y="195453"/>
                </a:lnTo>
                <a:lnTo>
                  <a:pt x="226314" y="252031"/>
                </a:lnTo>
                <a:lnTo>
                  <a:pt x="166891" y="252031"/>
                </a:lnTo>
                <a:cubicBezTo>
                  <a:pt x="163437" y="257956"/>
                  <a:pt x="157174" y="262049"/>
                  <a:pt x="149889" y="262306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2CE4A2-B556-4827-4F14-3FD9D611279A}"/>
              </a:ext>
            </a:extLst>
          </p:cNvPr>
          <p:cNvSpPr txBox="1"/>
          <p:nvPr/>
        </p:nvSpPr>
        <p:spPr>
          <a:xfrm>
            <a:off x="800100" y="6530340"/>
            <a:ext cx="13462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Identity &amp; Access Management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2C2D892-7D64-007B-08A0-4B0F068130FB}"/>
              </a:ext>
            </a:extLst>
          </p:cNvPr>
          <p:cNvSpPr/>
          <p:nvPr/>
        </p:nvSpPr>
        <p:spPr>
          <a:xfrm>
            <a:off x="397513" y="6579184"/>
            <a:ext cx="297180" cy="251460"/>
          </a:xfrm>
          <a:custGeom>
            <a:avLst/>
            <a:gdLst/>
            <a:ahLst/>
            <a:cxnLst/>
            <a:rect l="l" t="t" r="r" b="b"/>
            <a:pathLst>
              <a:path w="297180" h="251460">
                <a:moveTo>
                  <a:pt x="114300" y="0"/>
                </a:moveTo>
                <a:lnTo>
                  <a:pt x="114300" y="45720"/>
                </a:lnTo>
                <a:lnTo>
                  <a:pt x="0" y="45720"/>
                </a:lnTo>
                <a:lnTo>
                  <a:pt x="0" y="251460"/>
                </a:lnTo>
                <a:lnTo>
                  <a:pt x="297180" y="251460"/>
                </a:lnTo>
                <a:lnTo>
                  <a:pt x="297180" y="45720"/>
                </a:lnTo>
                <a:lnTo>
                  <a:pt x="182880" y="45720"/>
                </a:lnTo>
                <a:lnTo>
                  <a:pt x="182880" y="0"/>
                </a:lnTo>
                <a:close/>
                <a:moveTo>
                  <a:pt x="137160" y="22860"/>
                </a:moveTo>
                <a:lnTo>
                  <a:pt x="160020" y="22860"/>
                </a:lnTo>
                <a:lnTo>
                  <a:pt x="160020" y="68580"/>
                </a:lnTo>
                <a:lnTo>
                  <a:pt x="137160" y="68580"/>
                </a:lnTo>
                <a:close/>
                <a:moveTo>
                  <a:pt x="182880" y="91440"/>
                </a:moveTo>
                <a:lnTo>
                  <a:pt x="182880" y="68580"/>
                </a:lnTo>
                <a:lnTo>
                  <a:pt x="274320" y="68580"/>
                </a:lnTo>
                <a:lnTo>
                  <a:pt x="274320" y="228600"/>
                </a:lnTo>
                <a:lnTo>
                  <a:pt x="22860" y="228600"/>
                </a:lnTo>
                <a:lnTo>
                  <a:pt x="22860" y="68580"/>
                </a:lnTo>
                <a:lnTo>
                  <a:pt x="114300" y="68580"/>
                </a:lnTo>
                <a:lnTo>
                  <a:pt x="114300" y="91440"/>
                </a:lnTo>
                <a:close/>
                <a:moveTo>
                  <a:pt x="137160" y="137160"/>
                </a:moveTo>
                <a:lnTo>
                  <a:pt x="251460" y="137160"/>
                </a:lnTo>
                <a:lnTo>
                  <a:pt x="251460" y="114300"/>
                </a:lnTo>
                <a:lnTo>
                  <a:pt x="137160" y="114300"/>
                </a:lnTo>
                <a:close/>
                <a:moveTo>
                  <a:pt x="45720" y="205740"/>
                </a:moveTo>
                <a:lnTo>
                  <a:pt x="114300" y="205740"/>
                </a:lnTo>
                <a:lnTo>
                  <a:pt x="114300" y="114300"/>
                </a:lnTo>
                <a:lnTo>
                  <a:pt x="45720" y="114300"/>
                </a:lnTo>
                <a:close/>
                <a:moveTo>
                  <a:pt x="68580" y="137160"/>
                </a:moveTo>
                <a:lnTo>
                  <a:pt x="91440" y="137160"/>
                </a:lnTo>
                <a:lnTo>
                  <a:pt x="91440" y="182880"/>
                </a:lnTo>
                <a:lnTo>
                  <a:pt x="68580" y="182880"/>
                </a:lnTo>
                <a:close/>
                <a:moveTo>
                  <a:pt x="137160" y="182880"/>
                </a:moveTo>
                <a:lnTo>
                  <a:pt x="228600" y="182880"/>
                </a:lnTo>
                <a:lnTo>
                  <a:pt x="228600" y="160020"/>
                </a:lnTo>
                <a:lnTo>
                  <a:pt x="137160" y="16002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BD21595-ECA6-FFC3-06A7-E44D2CC36F52}"/>
              </a:ext>
            </a:extLst>
          </p:cNvPr>
          <p:cNvSpPr txBox="1"/>
          <p:nvPr/>
        </p:nvSpPr>
        <p:spPr>
          <a:xfrm>
            <a:off x="2743454" y="6530340"/>
            <a:ext cx="9652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Security &amp; Compliance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F9B5522-09A0-7A14-975E-032FA993E997}"/>
              </a:ext>
            </a:extLst>
          </p:cNvPr>
          <p:cNvSpPr/>
          <p:nvPr/>
        </p:nvSpPr>
        <p:spPr>
          <a:xfrm>
            <a:off x="2400313" y="6567754"/>
            <a:ext cx="228828" cy="274320"/>
          </a:xfrm>
          <a:custGeom>
            <a:avLst/>
            <a:gdLst/>
            <a:ahLst/>
            <a:cxnLst/>
            <a:rect l="l" t="t" r="r" b="b"/>
            <a:pathLst>
              <a:path w="228828" h="274320">
                <a:moveTo>
                  <a:pt x="105168" y="177746"/>
                </a:moveTo>
                <a:lnTo>
                  <a:pt x="54483" y="135226"/>
                </a:lnTo>
                <a:lnTo>
                  <a:pt x="69177" y="117712"/>
                </a:lnTo>
                <a:lnTo>
                  <a:pt x="102349" y="145539"/>
                </a:lnTo>
                <a:lnTo>
                  <a:pt x="158013" y="79206"/>
                </a:lnTo>
                <a:lnTo>
                  <a:pt x="175514" y="93900"/>
                </a:lnTo>
                <a:lnTo>
                  <a:pt x="105168" y="177746"/>
                </a:lnTo>
                <a:close/>
                <a:moveTo>
                  <a:pt x="114427" y="250682"/>
                </a:moveTo>
                <a:cubicBezTo>
                  <a:pt x="167030" y="233448"/>
                  <a:pt x="205968" y="185721"/>
                  <a:pt x="205968" y="137309"/>
                </a:cubicBezTo>
                <a:cubicBezTo>
                  <a:pt x="205968" y="112404"/>
                  <a:pt x="205854" y="54987"/>
                  <a:pt x="205790" y="22856"/>
                </a:cubicBezTo>
                <a:lnTo>
                  <a:pt x="22872" y="22856"/>
                </a:lnTo>
                <a:cubicBezTo>
                  <a:pt x="22885" y="55305"/>
                  <a:pt x="22910" y="113395"/>
                  <a:pt x="22910" y="137309"/>
                </a:cubicBezTo>
                <a:cubicBezTo>
                  <a:pt x="22910" y="185785"/>
                  <a:pt x="61836" y="233524"/>
                  <a:pt x="114427" y="250682"/>
                </a:cubicBezTo>
                <a:close/>
                <a:moveTo>
                  <a:pt x="113588" y="274320"/>
                </a:moveTo>
                <a:cubicBezTo>
                  <a:pt x="50972" y="256660"/>
                  <a:pt x="50" y="200194"/>
                  <a:pt x="50" y="137309"/>
                </a:cubicBezTo>
                <a:cubicBezTo>
                  <a:pt x="50" y="104513"/>
                  <a:pt x="3" y="7360"/>
                  <a:pt x="0" y="392"/>
                </a:cubicBezTo>
                <a:lnTo>
                  <a:pt x="0" y="392"/>
                </a:lnTo>
                <a:lnTo>
                  <a:pt x="0" y="0"/>
                </a:lnTo>
                <a:lnTo>
                  <a:pt x="228600" y="0"/>
                </a:lnTo>
                <a:cubicBezTo>
                  <a:pt x="228601" y="713"/>
                  <a:pt x="228828" y="101899"/>
                  <a:pt x="228828" y="137309"/>
                </a:cubicBezTo>
                <a:cubicBezTo>
                  <a:pt x="228828" y="200194"/>
                  <a:pt x="177629" y="256660"/>
                  <a:pt x="115287" y="274320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8DF761-37CB-99E6-AFB4-5DEE7A3A1F83}"/>
              </a:ext>
            </a:extLst>
          </p:cNvPr>
          <p:cNvSpPr txBox="1"/>
          <p:nvPr/>
        </p:nvSpPr>
        <p:spPr>
          <a:xfrm>
            <a:off x="7988300" y="6530340"/>
            <a:ext cx="8763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Analytics &amp; Insights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8E24AACD-2C8F-DD25-C5E4-921CFA6F98DA}"/>
              </a:ext>
            </a:extLst>
          </p:cNvPr>
          <p:cNvSpPr/>
          <p:nvPr/>
        </p:nvSpPr>
        <p:spPr>
          <a:xfrm>
            <a:off x="7612405" y="6570828"/>
            <a:ext cx="268236" cy="268174"/>
          </a:xfrm>
          <a:custGeom>
            <a:avLst/>
            <a:gdLst/>
            <a:ahLst/>
            <a:cxnLst/>
            <a:rect l="l" t="t" r="r" b="b"/>
            <a:pathLst>
              <a:path w="268236" h="268174">
                <a:moveTo>
                  <a:pt x="136296" y="268173"/>
                </a:moveTo>
                <a:lnTo>
                  <a:pt x="135966" y="247598"/>
                </a:lnTo>
                <a:cubicBezTo>
                  <a:pt x="158014" y="247243"/>
                  <a:pt x="179236" y="240614"/>
                  <a:pt x="197333" y="228409"/>
                </a:cubicBezTo>
                <a:lnTo>
                  <a:pt x="208839" y="245465"/>
                </a:lnTo>
                <a:cubicBezTo>
                  <a:pt x="187427" y="259905"/>
                  <a:pt x="162344" y="267754"/>
                  <a:pt x="136296" y="268173"/>
                </a:cubicBezTo>
                <a:close/>
                <a:moveTo>
                  <a:pt x="108179" y="265709"/>
                </a:moveTo>
                <a:cubicBezTo>
                  <a:pt x="64936" y="257200"/>
                  <a:pt x="28639" y="227850"/>
                  <a:pt x="11062" y="187211"/>
                </a:cubicBezTo>
                <a:lnTo>
                  <a:pt x="29947" y="179044"/>
                </a:lnTo>
                <a:cubicBezTo>
                  <a:pt x="44831" y="213474"/>
                  <a:pt x="75565" y="238328"/>
                  <a:pt x="112154" y="245529"/>
                </a:cubicBezTo>
                <a:lnTo>
                  <a:pt x="108179" y="265709"/>
                </a:lnTo>
                <a:close/>
                <a:moveTo>
                  <a:pt x="51816" y="185102"/>
                </a:moveTo>
                <a:lnTo>
                  <a:pt x="51816" y="128524"/>
                </a:lnTo>
                <a:lnTo>
                  <a:pt x="72390" y="128524"/>
                </a:lnTo>
                <a:lnTo>
                  <a:pt x="72390" y="185102"/>
                </a:lnTo>
                <a:close/>
                <a:moveTo>
                  <a:pt x="195847" y="185102"/>
                </a:moveTo>
                <a:lnTo>
                  <a:pt x="195847" y="118237"/>
                </a:lnTo>
                <a:lnTo>
                  <a:pt x="216421" y="118237"/>
                </a:lnTo>
                <a:lnTo>
                  <a:pt x="216421" y="185102"/>
                </a:lnTo>
                <a:close/>
                <a:moveTo>
                  <a:pt x="230442" y="227253"/>
                </a:moveTo>
                <a:lnTo>
                  <a:pt x="215633" y="212966"/>
                </a:lnTo>
                <a:cubicBezTo>
                  <a:pt x="236284" y="191554"/>
                  <a:pt x="247663" y="163423"/>
                  <a:pt x="247663" y="133756"/>
                </a:cubicBezTo>
                <a:cubicBezTo>
                  <a:pt x="247663" y="127025"/>
                  <a:pt x="247015" y="120230"/>
                  <a:pt x="245682" y="112992"/>
                </a:cubicBezTo>
                <a:lnTo>
                  <a:pt x="265913" y="109270"/>
                </a:lnTo>
                <a:cubicBezTo>
                  <a:pt x="267447" y="117598"/>
                  <a:pt x="268209" y="125473"/>
                  <a:pt x="268236" y="133315"/>
                </a:cubicBezTo>
                <a:lnTo>
                  <a:pt x="268236" y="133315"/>
                </a:lnTo>
                <a:lnTo>
                  <a:pt x="268236" y="134215"/>
                </a:lnTo>
                <a:lnTo>
                  <a:pt x="268236" y="134215"/>
                </a:lnTo>
                <a:cubicBezTo>
                  <a:pt x="268119" y="169073"/>
                  <a:pt x="254706" y="202104"/>
                  <a:pt x="230442" y="227253"/>
                </a:cubicBezTo>
                <a:close/>
                <a:moveTo>
                  <a:pt x="123838" y="185102"/>
                </a:moveTo>
                <a:lnTo>
                  <a:pt x="123838" y="107950"/>
                </a:lnTo>
                <a:lnTo>
                  <a:pt x="144412" y="107950"/>
                </a:lnTo>
                <a:lnTo>
                  <a:pt x="144412" y="185102"/>
                </a:lnTo>
                <a:close/>
                <a:moveTo>
                  <a:pt x="159830" y="185102"/>
                </a:moveTo>
                <a:lnTo>
                  <a:pt x="159830" y="82232"/>
                </a:lnTo>
                <a:lnTo>
                  <a:pt x="180404" y="82232"/>
                </a:lnTo>
                <a:lnTo>
                  <a:pt x="180404" y="185102"/>
                </a:lnTo>
                <a:close/>
                <a:moveTo>
                  <a:pt x="87821" y="185102"/>
                </a:moveTo>
                <a:lnTo>
                  <a:pt x="87821" y="61658"/>
                </a:lnTo>
                <a:lnTo>
                  <a:pt x="108395" y="61658"/>
                </a:lnTo>
                <a:lnTo>
                  <a:pt x="108395" y="185102"/>
                </a:lnTo>
                <a:close/>
                <a:moveTo>
                  <a:pt x="2616" y="160172"/>
                </a:moveTo>
                <a:cubicBezTo>
                  <a:pt x="877" y="151421"/>
                  <a:pt x="0" y="142544"/>
                  <a:pt x="0" y="133756"/>
                </a:cubicBezTo>
                <a:cubicBezTo>
                  <a:pt x="0" y="64693"/>
                  <a:pt x="51601" y="7188"/>
                  <a:pt x="120015" y="0"/>
                </a:cubicBezTo>
                <a:lnTo>
                  <a:pt x="122162" y="20460"/>
                </a:lnTo>
                <a:cubicBezTo>
                  <a:pt x="64250" y="26543"/>
                  <a:pt x="20574" y="75247"/>
                  <a:pt x="20574" y="133756"/>
                </a:cubicBezTo>
                <a:cubicBezTo>
                  <a:pt x="20574" y="141198"/>
                  <a:pt x="21324" y="148729"/>
                  <a:pt x="22797" y="156159"/>
                </a:cubicBezTo>
                <a:lnTo>
                  <a:pt x="2616" y="160172"/>
                </a:lnTo>
                <a:close/>
                <a:moveTo>
                  <a:pt x="238951" y="89979"/>
                </a:moveTo>
                <a:cubicBezTo>
                  <a:pt x="222936" y="51434"/>
                  <a:pt x="187351" y="24790"/>
                  <a:pt x="146076" y="20460"/>
                </a:cubicBezTo>
                <a:lnTo>
                  <a:pt x="148222" y="0"/>
                </a:lnTo>
                <a:cubicBezTo>
                  <a:pt x="197003" y="5118"/>
                  <a:pt x="239040" y="36576"/>
                  <a:pt x="257937" y="82092"/>
                </a:cubicBezTo>
                <a:lnTo>
                  <a:pt x="238951" y="89979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74B15B2-BC2A-21DA-CB26-C18E88A5AF82}"/>
              </a:ext>
            </a:extLst>
          </p:cNvPr>
          <p:cNvSpPr/>
          <p:nvPr/>
        </p:nvSpPr>
        <p:spPr>
          <a:xfrm>
            <a:off x="228600" y="6174537"/>
            <a:ext cx="8686800" cy="326492"/>
          </a:xfrm>
          <a:custGeom>
            <a:avLst/>
            <a:gdLst/>
            <a:ahLst/>
            <a:cxnLst/>
            <a:rect l="l" t="t" r="r" b="b"/>
            <a:pathLst>
              <a:path w="8686800" h="326492">
                <a:moveTo>
                  <a:pt x="0" y="326491"/>
                </a:moveTo>
                <a:lnTo>
                  <a:pt x="8686800" y="326491"/>
                </a:lnTo>
                <a:lnTo>
                  <a:pt x="868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2B43B79-8133-4213-B358-DFA8F73762F5}"/>
              </a:ext>
            </a:extLst>
          </p:cNvPr>
          <p:cNvSpPr txBox="1"/>
          <p:nvPr/>
        </p:nvSpPr>
        <p:spPr>
          <a:xfrm>
            <a:off x="3954940" y="6247030"/>
            <a:ext cx="1409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Core Operations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65843C04-CF85-27E8-FBA5-9C6A950CFE47}"/>
              </a:ext>
            </a:extLst>
          </p:cNvPr>
          <p:cNvSpPr/>
          <p:nvPr/>
        </p:nvSpPr>
        <p:spPr>
          <a:xfrm>
            <a:off x="234950" y="6180887"/>
            <a:ext cx="8674100" cy="762102"/>
          </a:xfrm>
          <a:custGeom>
            <a:avLst/>
            <a:gdLst/>
            <a:ahLst/>
            <a:cxnLst/>
            <a:rect l="l" t="t" r="r" b="b"/>
            <a:pathLst>
              <a:path w="8674100" h="762102">
                <a:moveTo>
                  <a:pt x="0" y="762102"/>
                </a:moveTo>
                <a:lnTo>
                  <a:pt x="8674100" y="762102"/>
                </a:lnTo>
                <a:lnTo>
                  <a:pt x="86741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70C442-A60B-3770-A202-9F56503C8C39}"/>
              </a:ext>
            </a:extLst>
          </p:cNvPr>
          <p:cNvSpPr txBox="1"/>
          <p:nvPr/>
        </p:nvSpPr>
        <p:spPr>
          <a:xfrm>
            <a:off x="6303040" y="6530340"/>
            <a:ext cx="10287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Service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0B4023EE-24E7-FB5D-1468-BF8F56E8DB65}"/>
              </a:ext>
            </a:extLst>
          </p:cNvPr>
          <p:cNvSpPr/>
          <p:nvPr/>
        </p:nvSpPr>
        <p:spPr>
          <a:xfrm>
            <a:off x="5918754" y="6589342"/>
            <a:ext cx="282689" cy="235140"/>
          </a:xfrm>
          <a:custGeom>
            <a:avLst/>
            <a:gdLst/>
            <a:ahLst/>
            <a:cxnLst/>
            <a:rect l="l" t="t" r="r" b="b"/>
            <a:pathLst>
              <a:path w="282689" h="235140">
                <a:moveTo>
                  <a:pt x="42837" y="235140"/>
                </a:moveTo>
                <a:lnTo>
                  <a:pt x="0" y="156590"/>
                </a:lnTo>
                <a:lnTo>
                  <a:pt x="61531" y="123025"/>
                </a:lnTo>
                <a:cubicBezTo>
                  <a:pt x="72266" y="117173"/>
                  <a:pt x="84336" y="114073"/>
                  <a:pt x="96558" y="114073"/>
                </a:cubicBezTo>
                <a:cubicBezTo>
                  <a:pt x="97176" y="114073"/>
                  <a:pt x="97794" y="114081"/>
                  <a:pt x="98412" y="114097"/>
                </a:cubicBezTo>
                <a:lnTo>
                  <a:pt x="144107" y="115214"/>
                </a:lnTo>
                <a:cubicBezTo>
                  <a:pt x="155118" y="115481"/>
                  <a:pt x="163970" y="124295"/>
                  <a:pt x="164287" y="135292"/>
                </a:cubicBezTo>
                <a:cubicBezTo>
                  <a:pt x="164567" y="145414"/>
                  <a:pt x="158407" y="154609"/>
                  <a:pt x="148958" y="158204"/>
                </a:cubicBezTo>
                <a:lnTo>
                  <a:pt x="110426" y="172859"/>
                </a:lnTo>
                <a:lnTo>
                  <a:pt x="103111" y="153632"/>
                </a:lnTo>
                <a:lnTo>
                  <a:pt x="141643" y="138976"/>
                </a:lnTo>
                <a:cubicBezTo>
                  <a:pt x="142926" y="138481"/>
                  <a:pt x="143751" y="137249"/>
                  <a:pt x="143713" y="135877"/>
                </a:cubicBezTo>
                <a:lnTo>
                  <a:pt x="97917" y="134658"/>
                </a:lnTo>
                <a:cubicBezTo>
                  <a:pt x="97526" y="134649"/>
                  <a:pt x="97136" y="134645"/>
                  <a:pt x="96745" y="134645"/>
                </a:cubicBezTo>
                <a:cubicBezTo>
                  <a:pt x="87888" y="134645"/>
                  <a:pt x="79159" y="136851"/>
                  <a:pt x="71387" y="141084"/>
                </a:cubicBezTo>
                <a:lnTo>
                  <a:pt x="27914" y="164795"/>
                </a:lnTo>
                <a:lnTo>
                  <a:pt x="51054" y="207225"/>
                </a:lnTo>
                <a:lnTo>
                  <a:pt x="79324" y="191808"/>
                </a:lnTo>
                <a:cubicBezTo>
                  <a:pt x="85467" y="188456"/>
                  <a:pt x="92407" y="186715"/>
                  <a:pt x="99379" y="186715"/>
                </a:cubicBezTo>
                <a:cubicBezTo>
                  <a:pt x="101547" y="186715"/>
                  <a:pt x="103717" y="186883"/>
                  <a:pt x="105867" y="187223"/>
                </a:cubicBezTo>
                <a:lnTo>
                  <a:pt x="178092" y="198653"/>
                </a:lnTo>
                <a:lnTo>
                  <a:pt x="256629" y="155828"/>
                </a:lnTo>
                <a:cubicBezTo>
                  <a:pt x="258496" y="154800"/>
                  <a:pt x="259194" y="152450"/>
                  <a:pt x="258178" y="150571"/>
                </a:cubicBezTo>
                <a:cubicBezTo>
                  <a:pt x="257412" y="149171"/>
                  <a:pt x="256067" y="148405"/>
                  <a:pt x="254675" y="148405"/>
                </a:cubicBezTo>
                <a:cubicBezTo>
                  <a:pt x="254199" y="148405"/>
                  <a:pt x="253717" y="148494"/>
                  <a:pt x="253251" y="148679"/>
                </a:cubicBezTo>
                <a:lnTo>
                  <a:pt x="174358" y="179921"/>
                </a:lnTo>
                <a:lnTo>
                  <a:pt x="166789" y="160795"/>
                </a:lnTo>
                <a:lnTo>
                  <a:pt x="245618" y="129578"/>
                </a:lnTo>
                <a:cubicBezTo>
                  <a:pt x="248582" y="128376"/>
                  <a:pt x="251662" y="127802"/>
                  <a:pt x="254703" y="127802"/>
                </a:cubicBezTo>
                <a:cubicBezTo>
                  <a:pt x="263387" y="127802"/>
                  <a:pt x="271746" y="132480"/>
                  <a:pt x="276148" y="140550"/>
                </a:cubicBezTo>
                <a:cubicBezTo>
                  <a:pt x="282689" y="152552"/>
                  <a:pt x="278320" y="167436"/>
                  <a:pt x="266484" y="173888"/>
                </a:cubicBezTo>
                <a:lnTo>
                  <a:pt x="181800" y="220066"/>
                </a:lnTo>
                <a:lnTo>
                  <a:pt x="102654" y="207543"/>
                </a:lnTo>
                <a:cubicBezTo>
                  <a:pt x="101554" y="207367"/>
                  <a:pt x="100444" y="207280"/>
                  <a:pt x="99336" y="207280"/>
                </a:cubicBezTo>
                <a:cubicBezTo>
                  <a:pt x="95799" y="207280"/>
                  <a:pt x="92280" y="208166"/>
                  <a:pt x="89166" y="209867"/>
                </a:cubicBezTo>
                <a:lnTo>
                  <a:pt x="42837" y="235140"/>
                </a:lnTo>
                <a:close/>
                <a:moveTo>
                  <a:pt x="192278" y="101790"/>
                </a:moveTo>
                <a:lnTo>
                  <a:pt x="238316" y="55766"/>
                </a:lnTo>
                <a:cubicBezTo>
                  <a:pt x="242202" y="51867"/>
                  <a:pt x="244348" y="46698"/>
                  <a:pt x="244348" y="41186"/>
                </a:cubicBezTo>
                <a:cubicBezTo>
                  <a:pt x="244348" y="35687"/>
                  <a:pt x="242202" y="30505"/>
                  <a:pt x="238316" y="26619"/>
                </a:cubicBezTo>
                <a:cubicBezTo>
                  <a:pt x="234296" y="22599"/>
                  <a:pt x="229016" y="20589"/>
                  <a:pt x="223736" y="20589"/>
                </a:cubicBezTo>
                <a:cubicBezTo>
                  <a:pt x="218456" y="20589"/>
                  <a:pt x="213176" y="22599"/>
                  <a:pt x="209156" y="26619"/>
                </a:cubicBezTo>
                <a:lnTo>
                  <a:pt x="192278" y="43484"/>
                </a:lnTo>
                <a:lnTo>
                  <a:pt x="175400" y="26619"/>
                </a:lnTo>
                <a:cubicBezTo>
                  <a:pt x="171513" y="22720"/>
                  <a:pt x="166332" y="20574"/>
                  <a:pt x="160833" y="20574"/>
                </a:cubicBezTo>
                <a:cubicBezTo>
                  <a:pt x="155321" y="20574"/>
                  <a:pt x="150152" y="22720"/>
                  <a:pt x="146253" y="26619"/>
                </a:cubicBezTo>
                <a:cubicBezTo>
                  <a:pt x="142367" y="30505"/>
                  <a:pt x="140221" y="35687"/>
                  <a:pt x="140221" y="41186"/>
                </a:cubicBezTo>
                <a:cubicBezTo>
                  <a:pt x="140221" y="46698"/>
                  <a:pt x="142367" y="51867"/>
                  <a:pt x="146253" y="55766"/>
                </a:cubicBezTo>
                <a:lnTo>
                  <a:pt x="192278" y="101790"/>
                </a:lnTo>
                <a:close/>
                <a:moveTo>
                  <a:pt x="192125" y="124840"/>
                </a:moveTo>
                <a:cubicBezTo>
                  <a:pt x="190386" y="124840"/>
                  <a:pt x="188557" y="124485"/>
                  <a:pt x="186804" y="123774"/>
                </a:cubicBezTo>
                <a:cubicBezTo>
                  <a:pt x="184975" y="123025"/>
                  <a:pt x="183375" y="121971"/>
                  <a:pt x="181991" y="120599"/>
                </a:cubicBezTo>
                <a:lnTo>
                  <a:pt x="131712" y="70307"/>
                </a:lnTo>
                <a:cubicBezTo>
                  <a:pt x="123926" y="62534"/>
                  <a:pt x="119646" y="52197"/>
                  <a:pt x="119646" y="41186"/>
                </a:cubicBezTo>
                <a:cubicBezTo>
                  <a:pt x="119646" y="30187"/>
                  <a:pt x="123926" y="19850"/>
                  <a:pt x="131712" y="12064"/>
                </a:cubicBezTo>
                <a:cubicBezTo>
                  <a:pt x="139484" y="4293"/>
                  <a:pt x="149822" y="0"/>
                  <a:pt x="160833" y="0"/>
                </a:cubicBezTo>
                <a:cubicBezTo>
                  <a:pt x="171831" y="0"/>
                  <a:pt x="182169" y="4293"/>
                  <a:pt x="189954" y="12064"/>
                </a:cubicBezTo>
                <a:lnTo>
                  <a:pt x="192278" y="14401"/>
                </a:lnTo>
                <a:lnTo>
                  <a:pt x="194615" y="12064"/>
                </a:lnTo>
                <a:cubicBezTo>
                  <a:pt x="202641" y="4032"/>
                  <a:pt x="213188" y="15"/>
                  <a:pt x="223737" y="15"/>
                </a:cubicBezTo>
                <a:cubicBezTo>
                  <a:pt x="234286" y="15"/>
                  <a:pt x="244837" y="4032"/>
                  <a:pt x="252870" y="12064"/>
                </a:cubicBezTo>
                <a:cubicBezTo>
                  <a:pt x="260642" y="19850"/>
                  <a:pt x="264922" y="30187"/>
                  <a:pt x="264922" y="41186"/>
                </a:cubicBezTo>
                <a:cubicBezTo>
                  <a:pt x="264922" y="52197"/>
                  <a:pt x="260642" y="62534"/>
                  <a:pt x="252870" y="70307"/>
                </a:cubicBezTo>
                <a:lnTo>
                  <a:pt x="202616" y="120561"/>
                </a:lnTo>
                <a:cubicBezTo>
                  <a:pt x="199860" y="123316"/>
                  <a:pt x="196202" y="124840"/>
                  <a:pt x="192303" y="124840"/>
                </a:cubicBezTo>
                <a:cubicBezTo>
                  <a:pt x="192271" y="124834"/>
                  <a:pt x="192240" y="124831"/>
                  <a:pt x="192209" y="124831"/>
                </a:cubicBezTo>
                <a:cubicBezTo>
                  <a:pt x="192179" y="124831"/>
                  <a:pt x="192151" y="124834"/>
                  <a:pt x="192125" y="124840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27EF42-E3E9-0BFA-B864-BA78150EFA06}"/>
              </a:ext>
            </a:extLst>
          </p:cNvPr>
          <p:cNvSpPr txBox="1"/>
          <p:nvPr/>
        </p:nvSpPr>
        <p:spPr>
          <a:xfrm>
            <a:off x="4422238" y="6530340"/>
            <a:ext cx="11811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Governance &amp; Administration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CAEE07B1-67BC-5913-3FB7-5488EBACE8E2}"/>
              </a:ext>
            </a:extLst>
          </p:cNvPr>
          <p:cNvSpPr/>
          <p:nvPr/>
        </p:nvSpPr>
        <p:spPr>
          <a:xfrm>
            <a:off x="4013454" y="6573756"/>
            <a:ext cx="308609" cy="262311"/>
          </a:xfrm>
          <a:custGeom>
            <a:avLst/>
            <a:gdLst/>
            <a:ahLst/>
            <a:cxnLst/>
            <a:rect l="l" t="t" r="r" b="b"/>
            <a:pathLst>
              <a:path w="308609" h="262311">
                <a:moveTo>
                  <a:pt x="282143" y="159449"/>
                </a:moveTo>
                <a:lnTo>
                  <a:pt x="154305" y="113792"/>
                </a:lnTo>
                <a:lnTo>
                  <a:pt x="26467" y="159449"/>
                </a:lnTo>
                <a:close/>
                <a:moveTo>
                  <a:pt x="85954" y="116357"/>
                </a:moveTo>
                <a:lnTo>
                  <a:pt x="154305" y="91948"/>
                </a:lnTo>
                <a:lnTo>
                  <a:pt x="222656" y="116357"/>
                </a:lnTo>
                <a:lnTo>
                  <a:pt x="222656" y="116357"/>
                </a:lnTo>
                <a:cubicBezTo>
                  <a:pt x="213182" y="87656"/>
                  <a:pt x="186144" y="66866"/>
                  <a:pt x="154305" y="66866"/>
                </a:cubicBezTo>
                <a:cubicBezTo>
                  <a:pt x="122466" y="66866"/>
                  <a:pt x="95428" y="87656"/>
                  <a:pt x="85954" y="116357"/>
                </a:cubicBezTo>
                <a:close/>
                <a:moveTo>
                  <a:pt x="0" y="262311"/>
                </a:moveTo>
                <a:lnTo>
                  <a:pt x="0" y="147054"/>
                </a:lnTo>
                <a:lnTo>
                  <a:pt x="62941" y="124575"/>
                </a:lnTo>
                <a:cubicBezTo>
                  <a:pt x="69329" y="83642"/>
                  <a:pt x="102527" y="51512"/>
                  <a:pt x="144018" y="46901"/>
                </a:cubicBezTo>
                <a:lnTo>
                  <a:pt x="144018" y="0"/>
                </a:lnTo>
                <a:lnTo>
                  <a:pt x="195453" y="0"/>
                </a:lnTo>
                <a:lnTo>
                  <a:pt x="195453" y="30861"/>
                </a:lnTo>
                <a:lnTo>
                  <a:pt x="164592" y="30861"/>
                </a:lnTo>
                <a:lnTo>
                  <a:pt x="164592" y="46901"/>
                </a:lnTo>
                <a:cubicBezTo>
                  <a:pt x="206070" y="51512"/>
                  <a:pt x="239281" y="83642"/>
                  <a:pt x="245669" y="124575"/>
                </a:cubicBezTo>
                <a:lnTo>
                  <a:pt x="308610" y="147053"/>
                </a:lnTo>
                <a:lnTo>
                  <a:pt x="308610" y="262311"/>
                </a:lnTo>
                <a:lnTo>
                  <a:pt x="288036" y="262311"/>
                </a:lnTo>
                <a:lnTo>
                  <a:pt x="288036" y="180022"/>
                </a:lnTo>
                <a:lnTo>
                  <a:pt x="257175" y="180022"/>
                </a:lnTo>
                <a:lnTo>
                  <a:pt x="257175" y="262311"/>
                </a:lnTo>
                <a:lnTo>
                  <a:pt x="236601" y="262311"/>
                </a:lnTo>
                <a:lnTo>
                  <a:pt x="236601" y="180022"/>
                </a:lnTo>
                <a:lnTo>
                  <a:pt x="216027" y="180022"/>
                </a:lnTo>
                <a:lnTo>
                  <a:pt x="216027" y="262311"/>
                </a:lnTo>
                <a:lnTo>
                  <a:pt x="195453" y="262311"/>
                </a:lnTo>
                <a:lnTo>
                  <a:pt x="195453" y="180022"/>
                </a:lnTo>
                <a:lnTo>
                  <a:pt x="113157" y="180022"/>
                </a:lnTo>
                <a:lnTo>
                  <a:pt x="113157" y="262311"/>
                </a:lnTo>
                <a:lnTo>
                  <a:pt x="92583" y="262311"/>
                </a:lnTo>
                <a:lnTo>
                  <a:pt x="92583" y="180022"/>
                </a:lnTo>
                <a:lnTo>
                  <a:pt x="72009" y="180022"/>
                </a:lnTo>
                <a:lnTo>
                  <a:pt x="72009" y="262311"/>
                </a:lnTo>
                <a:lnTo>
                  <a:pt x="51435" y="262311"/>
                </a:lnTo>
                <a:lnTo>
                  <a:pt x="51435" y="180022"/>
                </a:lnTo>
                <a:lnTo>
                  <a:pt x="20574" y="180022"/>
                </a:lnTo>
                <a:lnTo>
                  <a:pt x="20574" y="262311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31568E7-2A71-73C5-9577-25D3BFBFCAE1}"/>
              </a:ext>
            </a:extLst>
          </p:cNvPr>
          <p:cNvSpPr/>
          <p:nvPr/>
        </p:nvSpPr>
        <p:spPr>
          <a:xfrm>
            <a:off x="3391433" y="2299919"/>
            <a:ext cx="2398992" cy="509372"/>
          </a:xfrm>
          <a:custGeom>
            <a:avLst/>
            <a:gdLst/>
            <a:ahLst/>
            <a:cxnLst/>
            <a:rect l="l" t="t" r="r" b="b"/>
            <a:pathLst>
              <a:path w="2398992" h="509372">
                <a:moveTo>
                  <a:pt x="0" y="509372"/>
                </a:moveTo>
                <a:lnTo>
                  <a:pt x="2398992" y="509372"/>
                </a:lnTo>
                <a:lnTo>
                  <a:pt x="2398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7F5D75-0FA3-206E-DBB7-3E38E4D053E4}"/>
              </a:ext>
            </a:extLst>
          </p:cNvPr>
          <p:cNvSpPr txBox="1"/>
          <p:nvPr/>
        </p:nvSpPr>
        <p:spPr>
          <a:xfrm>
            <a:off x="3323250" y="2372416"/>
            <a:ext cx="25654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ctr">
              <a:lnSpc>
                <a:spcPts val="1440"/>
              </a:lnSpc>
            </a:pPr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Workplace Collaboration and Productivity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05E7A5-7064-53BB-CD4D-50F26E13F640}"/>
              </a:ext>
            </a:extLst>
          </p:cNvPr>
          <p:cNvSpPr txBox="1"/>
          <p:nvPr/>
        </p:nvSpPr>
        <p:spPr>
          <a:xfrm>
            <a:off x="5199639" y="2845008"/>
            <a:ext cx="5588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Team Collab Spaces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742925AA-5679-C068-E233-BA93C0CF7CB6}"/>
              </a:ext>
            </a:extLst>
          </p:cNvPr>
          <p:cNvSpPr/>
          <p:nvPr/>
        </p:nvSpPr>
        <p:spPr>
          <a:xfrm>
            <a:off x="3391548" y="2306269"/>
            <a:ext cx="2398763" cy="1581099"/>
          </a:xfrm>
          <a:custGeom>
            <a:avLst/>
            <a:gdLst/>
            <a:ahLst/>
            <a:cxnLst/>
            <a:rect l="l" t="t" r="r" b="b"/>
            <a:pathLst>
              <a:path w="2398763" h="1581099">
                <a:moveTo>
                  <a:pt x="0" y="1581100"/>
                </a:moveTo>
                <a:lnTo>
                  <a:pt x="2398763" y="1581100"/>
                </a:lnTo>
                <a:lnTo>
                  <a:pt x="2398763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B22FA43-80DA-BBF8-CA4E-E0A278150C78}"/>
              </a:ext>
            </a:extLst>
          </p:cNvPr>
          <p:cNvSpPr txBox="1"/>
          <p:nvPr/>
        </p:nvSpPr>
        <p:spPr>
          <a:xfrm>
            <a:off x="3847348" y="2870355"/>
            <a:ext cx="8509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Document Sharing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F298EAB-9825-CF47-03BA-DF0AC2823019}"/>
              </a:ext>
            </a:extLst>
          </p:cNvPr>
          <p:cNvSpPr/>
          <p:nvPr/>
        </p:nvSpPr>
        <p:spPr>
          <a:xfrm>
            <a:off x="3461627" y="2923413"/>
            <a:ext cx="298996" cy="243040"/>
          </a:xfrm>
          <a:custGeom>
            <a:avLst/>
            <a:gdLst/>
            <a:ahLst/>
            <a:cxnLst/>
            <a:rect l="l" t="t" r="r" b="b"/>
            <a:pathLst>
              <a:path w="298996" h="243040">
                <a:moveTo>
                  <a:pt x="181903" y="0"/>
                </a:moveTo>
                <a:lnTo>
                  <a:pt x="181903" y="18517"/>
                </a:lnTo>
                <a:lnTo>
                  <a:pt x="242075" y="18517"/>
                </a:lnTo>
                <a:lnTo>
                  <a:pt x="242075" y="70638"/>
                </a:lnTo>
                <a:lnTo>
                  <a:pt x="215176" y="43739"/>
                </a:lnTo>
                <a:lnTo>
                  <a:pt x="202083" y="56833"/>
                </a:lnTo>
                <a:lnTo>
                  <a:pt x="250940" y="105677"/>
                </a:lnTo>
                <a:lnTo>
                  <a:pt x="298997" y="57607"/>
                </a:lnTo>
                <a:lnTo>
                  <a:pt x="285903" y="44514"/>
                </a:lnTo>
                <a:lnTo>
                  <a:pt x="260592" y="69824"/>
                </a:lnTo>
                <a:lnTo>
                  <a:pt x="260592" y="0"/>
                </a:lnTo>
                <a:close/>
                <a:moveTo>
                  <a:pt x="38405" y="0"/>
                </a:moveTo>
                <a:lnTo>
                  <a:pt x="38405" y="122682"/>
                </a:lnTo>
                <a:lnTo>
                  <a:pt x="104725" y="122682"/>
                </a:lnTo>
                <a:lnTo>
                  <a:pt x="111672" y="115722"/>
                </a:lnTo>
                <a:lnTo>
                  <a:pt x="112472" y="115722"/>
                </a:lnTo>
                <a:lnTo>
                  <a:pt x="112472" y="114935"/>
                </a:lnTo>
                <a:lnTo>
                  <a:pt x="140234" y="87160"/>
                </a:lnTo>
                <a:lnTo>
                  <a:pt x="140234" y="0"/>
                </a:lnTo>
                <a:close/>
                <a:moveTo>
                  <a:pt x="56909" y="18517"/>
                </a:moveTo>
                <a:lnTo>
                  <a:pt x="121717" y="18517"/>
                </a:lnTo>
                <a:lnTo>
                  <a:pt x="121717" y="74066"/>
                </a:lnTo>
                <a:lnTo>
                  <a:pt x="93942" y="74066"/>
                </a:lnTo>
                <a:lnTo>
                  <a:pt x="93942" y="104165"/>
                </a:lnTo>
                <a:lnTo>
                  <a:pt x="56909" y="104165"/>
                </a:lnTo>
                <a:close/>
                <a:moveTo>
                  <a:pt x="158750" y="120358"/>
                </a:moveTo>
                <a:lnTo>
                  <a:pt x="158750" y="243040"/>
                </a:lnTo>
                <a:lnTo>
                  <a:pt x="225082" y="243040"/>
                </a:lnTo>
                <a:lnTo>
                  <a:pt x="260592" y="207505"/>
                </a:lnTo>
                <a:lnTo>
                  <a:pt x="260592" y="120358"/>
                </a:lnTo>
                <a:close/>
                <a:moveTo>
                  <a:pt x="177267" y="138875"/>
                </a:moveTo>
                <a:lnTo>
                  <a:pt x="242075" y="138875"/>
                </a:lnTo>
                <a:lnTo>
                  <a:pt x="242075" y="194424"/>
                </a:lnTo>
                <a:lnTo>
                  <a:pt x="214300" y="194424"/>
                </a:lnTo>
                <a:lnTo>
                  <a:pt x="214300" y="224524"/>
                </a:lnTo>
                <a:lnTo>
                  <a:pt x="177267" y="224524"/>
                </a:lnTo>
                <a:close/>
                <a:moveTo>
                  <a:pt x="0" y="183109"/>
                </a:moveTo>
                <a:lnTo>
                  <a:pt x="13094" y="196202"/>
                </a:lnTo>
                <a:lnTo>
                  <a:pt x="38405" y="170904"/>
                </a:lnTo>
                <a:lnTo>
                  <a:pt x="38405" y="240716"/>
                </a:lnTo>
                <a:lnTo>
                  <a:pt x="117094" y="240716"/>
                </a:lnTo>
                <a:lnTo>
                  <a:pt x="117094" y="222199"/>
                </a:lnTo>
                <a:lnTo>
                  <a:pt x="56909" y="222199"/>
                </a:lnTo>
                <a:lnTo>
                  <a:pt x="56909" y="170066"/>
                </a:lnTo>
                <a:lnTo>
                  <a:pt x="83821" y="196977"/>
                </a:lnTo>
                <a:lnTo>
                  <a:pt x="96914" y="183883"/>
                </a:lnTo>
                <a:lnTo>
                  <a:pt x="48070" y="135039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24BB935-CE8D-A0A7-125F-A8D1077C3642}"/>
              </a:ext>
            </a:extLst>
          </p:cNvPr>
          <p:cNvSpPr txBox="1"/>
          <p:nvPr/>
        </p:nvSpPr>
        <p:spPr>
          <a:xfrm>
            <a:off x="3847348" y="3281580"/>
            <a:ext cx="1371600" cy="558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Real/Near-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Real-Time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Comm and Collab</a:t>
            </a: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DB2750BD-0E31-0EF1-E15A-90D853174B0D}"/>
              </a:ext>
            </a:extLst>
          </p:cNvPr>
          <p:cNvSpPr/>
          <p:nvPr/>
        </p:nvSpPr>
        <p:spPr>
          <a:xfrm>
            <a:off x="3481516" y="3417977"/>
            <a:ext cx="259231" cy="259230"/>
          </a:xfrm>
          <a:custGeom>
            <a:avLst/>
            <a:gdLst/>
            <a:ahLst/>
            <a:cxnLst/>
            <a:rect l="l" t="t" r="r" b="b"/>
            <a:pathLst>
              <a:path w="259231" h="259230">
                <a:moveTo>
                  <a:pt x="129616" y="138871"/>
                </a:moveTo>
                <a:cubicBezTo>
                  <a:pt x="124498" y="138871"/>
                  <a:pt x="120358" y="134731"/>
                  <a:pt x="120358" y="129613"/>
                </a:cubicBezTo>
                <a:lnTo>
                  <a:pt x="120358" y="46288"/>
                </a:lnTo>
                <a:lnTo>
                  <a:pt x="138874" y="46288"/>
                </a:lnTo>
                <a:lnTo>
                  <a:pt x="138874" y="113586"/>
                </a:lnTo>
                <a:lnTo>
                  <a:pt x="173088" y="93825"/>
                </a:lnTo>
                <a:lnTo>
                  <a:pt x="182346" y="109865"/>
                </a:lnTo>
                <a:lnTo>
                  <a:pt x="134239" y="137640"/>
                </a:lnTo>
                <a:lnTo>
                  <a:pt x="134226" y="137601"/>
                </a:lnTo>
                <a:cubicBezTo>
                  <a:pt x="132867" y="138389"/>
                  <a:pt x="131293" y="138871"/>
                  <a:pt x="129616" y="138871"/>
                </a:cubicBezTo>
                <a:close/>
                <a:moveTo>
                  <a:pt x="129616" y="240713"/>
                </a:moveTo>
                <a:cubicBezTo>
                  <a:pt x="190868" y="240713"/>
                  <a:pt x="240716" y="190878"/>
                  <a:pt x="240716" y="129613"/>
                </a:cubicBezTo>
                <a:cubicBezTo>
                  <a:pt x="240716" y="68361"/>
                  <a:pt x="190868" y="18514"/>
                  <a:pt x="129616" y="18514"/>
                </a:cubicBezTo>
                <a:cubicBezTo>
                  <a:pt x="68351" y="18514"/>
                  <a:pt x="18516" y="68361"/>
                  <a:pt x="18516" y="129613"/>
                </a:cubicBezTo>
                <a:cubicBezTo>
                  <a:pt x="18516" y="190878"/>
                  <a:pt x="68351" y="240713"/>
                  <a:pt x="129616" y="240713"/>
                </a:cubicBezTo>
                <a:close/>
                <a:moveTo>
                  <a:pt x="129616" y="259229"/>
                </a:moveTo>
                <a:cubicBezTo>
                  <a:pt x="58026" y="259229"/>
                  <a:pt x="0" y="201203"/>
                  <a:pt x="0" y="129613"/>
                </a:cubicBezTo>
                <a:cubicBezTo>
                  <a:pt x="0" y="58319"/>
                  <a:pt x="57569" y="455"/>
                  <a:pt x="128768" y="0"/>
                </a:cubicBezTo>
                <a:lnTo>
                  <a:pt x="130463" y="0"/>
                </a:lnTo>
                <a:cubicBezTo>
                  <a:pt x="201466" y="454"/>
                  <a:pt x="258933" y="58019"/>
                  <a:pt x="259231" y="129058"/>
                </a:cubicBezTo>
                <a:lnTo>
                  <a:pt x="259231" y="129058"/>
                </a:lnTo>
                <a:lnTo>
                  <a:pt x="259231" y="130165"/>
                </a:lnTo>
                <a:lnTo>
                  <a:pt x="259231" y="130165"/>
                </a:lnTo>
                <a:cubicBezTo>
                  <a:pt x="258934" y="201501"/>
                  <a:pt x="201010" y="259229"/>
                  <a:pt x="129616" y="259229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DC1B67BC-E64F-3AD9-EDAB-036453EAD46A}"/>
              </a:ext>
            </a:extLst>
          </p:cNvPr>
          <p:cNvSpPr/>
          <p:nvPr/>
        </p:nvSpPr>
        <p:spPr>
          <a:xfrm>
            <a:off x="4799852" y="2915310"/>
            <a:ext cx="298322" cy="208443"/>
          </a:xfrm>
          <a:custGeom>
            <a:avLst/>
            <a:gdLst/>
            <a:ahLst/>
            <a:cxnLst/>
            <a:rect l="l" t="t" r="r" b="b"/>
            <a:pathLst>
              <a:path w="298322" h="208443">
                <a:moveTo>
                  <a:pt x="121422" y="187862"/>
                </a:moveTo>
                <a:cubicBezTo>
                  <a:pt x="123730" y="187862"/>
                  <a:pt x="126048" y="187523"/>
                  <a:pt x="128308" y="186840"/>
                </a:cubicBezTo>
                <a:lnTo>
                  <a:pt x="196177" y="166482"/>
                </a:lnTo>
                <a:cubicBezTo>
                  <a:pt x="205587" y="163663"/>
                  <a:pt x="213703" y="157630"/>
                  <a:pt x="219227" y="149591"/>
                </a:cubicBezTo>
                <a:lnTo>
                  <a:pt x="174511" y="82535"/>
                </a:lnTo>
                <a:lnTo>
                  <a:pt x="158585" y="82535"/>
                </a:lnTo>
                <a:lnTo>
                  <a:pt x="145948" y="95248"/>
                </a:lnTo>
                <a:cubicBezTo>
                  <a:pt x="137198" y="104036"/>
                  <a:pt x="125565" y="108875"/>
                  <a:pt x="113182" y="108875"/>
                </a:cubicBezTo>
                <a:lnTo>
                  <a:pt x="113157" y="108875"/>
                </a:lnTo>
                <a:cubicBezTo>
                  <a:pt x="100749" y="108862"/>
                  <a:pt x="89116" y="104011"/>
                  <a:pt x="80378" y="95210"/>
                </a:cubicBezTo>
                <a:lnTo>
                  <a:pt x="67767" y="82510"/>
                </a:lnTo>
                <a:lnTo>
                  <a:pt x="109131" y="41146"/>
                </a:lnTo>
                <a:lnTo>
                  <a:pt x="46291" y="41146"/>
                </a:lnTo>
                <a:lnTo>
                  <a:pt x="46291" y="123442"/>
                </a:lnTo>
                <a:lnTo>
                  <a:pt x="67361" y="123442"/>
                </a:lnTo>
                <a:lnTo>
                  <a:pt x="101321" y="176795"/>
                </a:lnTo>
                <a:cubicBezTo>
                  <a:pt x="103644" y="180452"/>
                  <a:pt x="106909" y="183399"/>
                  <a:pt x="110782" y="185329"/>
                </a:cubicBezTo>
                <a:cubicBezTo>
                  <a:pt x="114130" y="187011"/>
                  <a:pt x="117765" y="187862"/>
                  <a:pt x="121422" y="187862"/>
                </a:cubicBezTo>
                <a:close/>
                <a:moveTo>
                  <a:pt x="252031" y="139114"/>
                </a:moveTo>
                <a:lnTo>
                  <a:pt x="252031" y="53389"/>
                </a:lnTo>
                <a:lnTo>
                  <a:pt x="198526" y="31100"/>
                </a:lnTo>
                <a:lnTo>
                  <a:pt x="154076" y="31100"/>
                </a:lnTo>
                <a:cubicBezTo>
                  <a:pt x="150330" y="31100"/>
                  <a:pt x="146812" y="32560"/>
                  <a:pt x="144170" y="35202"/>
                </a:cubicBezTo>
                <a:lnTo>
                  <a:pt x="96901" y="82472"/>
                </a:lnTo>
                <a:cubicBezTo>
                  <a:pt x="101473" y="86244"/>
                  <a:pt x="107150" y="88301"/>
                  <a:pt x="113157" y="88301"/>
                </a:cubicBezTo>
                <a:lnTo>
                  <a:pt x="113182" y="88301"/>
                </a:lnTo>
                <a:cubicBezTo>
                  <a:pt x="120053" y="88301"/>
                  <a:pt x="126505" y="85608"/>
                  <a:pt x="131356" y="80732"/>
                </a:cubicBezTo>
                <a:lnTo>
                  <a:pt x="150025" y="61961"/>
                </a:lnTo>
                <a:lnTo>
                  <a:pt x="185522" y="61961"/>
                </a:lnTo>
                <a:lnTo>
                  <a:pt x="236956" y="139114"/>
                </a:lnTo>
                <a:close/>
                <a:moveTo>
                  <a:pt x="121424" y="208443"/>
                </a:moveTo>
                <a:cubicBezTo>
                  <a:pt x="114592" y="208443"/>
                  <a:pt x="107823" y="206856"/>
                  <a:pt x="101574" y="203731"/>
                </a:cubicBezTo>
                <a:cubicBezTo>
                  <a:pt x="94374" y="200137"/>
                  <a:pt x="88278" y="194638"/>
                  <a:pt x="83960" y="187844"/>
                </a:cubicBezTo>
                <a:lnTo>
                  <a:pt x="56070" y="144016"/>
                </a:lnTo>
                <a:lnTo>
                  <a:pt x="46291" y="144016"/>
                </a:lnTo>
                <a:lnTo>
                  <a:pt x="46291" y="159447"/>
                </a:lnTo>
                <a:lnTo>
                  <a:pt x="0" y="159447"/>
                </a:lnTo>
                <a:lnTo>
                  <a:pt x="0" y="138872"/>
                </a:lnTo>
                <a:lnTo>
                  <a:pt x="25717" y="138872"/>
                </a:lnTo>
                <a:lnTo>
                  <a:pt x="25717" y="20572"/>
                </a:lnTo>
                <a:lnTo>
                  <a:pt x="0" y="20572"/>
                </a:lnTo>
                <a:lnTo>
                  <a:pt x="0" y="0"/>
                </a:lnTo>
                <a:lnTo>
                  <a:pt x="46291" y="0"/>
                </a:lnTo>
                <a:lnTo>
                  <a:pt x="46291" y="20572"/>
                </a:lnTo>
                <a:lnTo>
                  <a:pt x="129718" y="20572"/>
                </a:lnTo>
                <a:cubicBezTo>
                  <a:pt x="136233" y="14095"/>
                  <a:pt x="144881" y="10526"/>
                  <a:pt x="154076" y="10526"/>
                </a:cubicBezTo>
                <a:lnTo>
                  <a:pt x="202654" y="10526"/>
                </a:lnTo>
                <a:lnTo>
                  <a:pt x="252031" y="31100"/>
                </a:lnTo>
                <a:lnTo>
                  <a:pt x="252031" y="15428"/>
                </a:lnTo>
                <a:lnTo>
                  <a:pt x="298322" y="15428"/>
                </a:lnTo>
                <a:lnTo>
                  <a:pt x="298322" y="36002"/>
                </a:lnTo>
                <a:lnTo>
                  <a:pt x="272605" y="36002"/>
                </a:lnTo>
                <a:lnTo>
                  <a:pt x="272605" y="39673"/>
                </a:lnTo>
                <a:lnTo>
                  <a:pt x="272605" y="154303"/>
                </a:lnTo>
                <a:lnTo>
                  <a:pt x="298322" y="154303"/>
                </a:lnTo>
                <a:lnTo>
                  <a:pt x="298322" y="174877"/>
                </a:lnTo>
                <a:lnTo>
                  <a:pt x="252031" y="174877"/>
                </a:lnTo>
                <a:lnTo>
                  <a:pt x="252031" y="159688"/>
                </a:lnTo>
                <a:lnTo>
                  <a:pt x="237261" y="159688"/>
                </a:lnTo>
                <a:cubicBezTo>
                  <a:pt x="229108" y="172337"/>
                  <a:pt x="216611" y="181837"/>
                  <a:pt x="202095" y="186193"/>
                </a:cubicBezTo>
                <a:lnTo>
                  <a:pt x="134226" y="206551"/>
                </a:lnTo>
                <a:cubicBezTo>
                  <a:pt x="130022" y="207821"/>
                  <a:pt x="125717" y="208443"/>
                  <a:pt x="121424" y="208443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DB6DABFE-3307-6A00-D577-5DFF08849C8E}"/>
              </a:ext>
            </a:extLst>
          </p:cNvPr>
          <p:cNvSpPr/>
          <p:nvPr/>
        </p:nvSpPr>
        <p:spPr>
          <a:xfrm>
            <a:off x="6050674" y="4465879"/>
            <a:ext cx="2737726" cy="326491"/>
          </a:xfrm>
          <a:custGeom>
            <a:avLst/>
            <a:gdLst/>
            <a:ahLst/>
            <a:cxnLst/>
            <a:rect l="l" t="t" r="r" b="b"/>
            <a:pathLst>
              <a:path w="2737726" h="326491">
                <a:moveTo>
                  <a:pt x="0" y="326491"/>
                </a:moveTo>
                <a:lnTo>
                  <a:pt x="2737726" y="326491"/>
                </a:lnTo>
                <a:lnTo>
                  <a:pt x="27377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3F4B712-4DC3-4DEA-CFB1-D80225DA7E14}"/>
              </a:ext>
            </a:extLst>
          </p:cNvPr>
          <p:cNvSpPr txBox="1"/>
          <p:nvPr/>
        </p:nvSpPr>
        <p:spPr>
          <a:xfrm>
            <a:off x="6381704" y="4538367"/>
            <a:ext cx="24003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User Devices and Endpoints</a:t>
            </a: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90519A0D-CF25-A831-6CA3-B3A1F54349B7}"/>
              </a:ext>
            </a:extLst>
          </p:cNvPr>
          <p:cNvSpPr/>
          <p:nvPr/>
        </p:nvSpPr>
        <p:spPr>
          <a:xfrm>
            <a:off x="6057024" y="4476356"/>
            <a:ext cx="2725026" cy="1378103"/>
          </a:xfrm>
          <a:custGeom>
            <a:avLst/>
            <a:gdLst/>
            <a:ahLst/>
            <a:cxnLst/>
            <a:rect l="l" t="t" r="r" b="b"/>
            <a:pathLst>
              <a:path w="2725026" h="1378103">
                <a:moveTo>
                  <a:pt x="0" y="1378103"/>
                </a:moveTo>
                <a:lnTo>
                  <a:pt x="2725026" y="1378103"/>
                </a:lnTo>
                <a:lnTo>
                  <a:pt x="2725026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rgbClr val="002855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DABCE56-9342-1B33-6408-18185C9FD97F}"/>
              </a:ext>
            </a:extLst>
          </p:cNvPr>
          <p:cNvSpPr txBox="1"/>
          <p:nvPr/>
        </p:nvSpPr>
        <p:spPr>
          <a:xfrm>
            <a:off x="8135767" y="5204046"/>
            <a:ext cx="304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CEE</a:t>
            </a:r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F48E978E-F8DF-37A0-5DAB-5FF329F0EA81}"/>
              </a:ext>
            </a:extLst>
          </p:cNvPr>
          <p:cNvSpPr/>
          <p:nvPr/>
        </p:nvSpPr>
        <p:spPr>
          <a:xfrm>
            <a:off x="7747060" y="5172128"/>
            <a:ext cx="268491" cy="245339"/>
          </a:xfrm>
          <a:custGeom>
            <a:avLst/>
            <a:gdLst/>
            <a:ahLst/>
            <a:cxnLst/>
            <a:rect l="l" t="t" r="r" b="b"/>
            <a:pathLst>
              <a:path w="268491" h="245339">
                <a:moveTo>
                  <a:pt x="157391" y="0"/>
                </a:moveTo>
                <a:lnTo>
                  <a:pt x="157391" y="74067"/>
                </a:lnTo>
                <a:lnTo>
                  <a:pt x="203683" y="74067"/>
                </a:lnTo>
                <a:lnTo>
                  <a:pt x="203683" y="87960"/>
                </a:lnTo>
                <a:lnTo>
                  <a:pt x="185166" y="87960"/>
                </a:lnTo>
                <a:lnTo>
                  <a:pt x="185166" y="106465"/>
                </a:lnTo>
                <a:lnTo>
                  <a:pt x="240715" y="106465"/>
                </a:lnTo>
                <a:lnTo>
                  <a:pt x="240715" y="87960"/>
                </a:lnTo>
                <a:lnTo>
                  <a:pt x="222199" y="87960"/>
                </a:lnTo>
                <a:lnTo>
                  <a:pt x="222199" y="74067"/>
                </a:lnTo>
                <a:lnTo>
                  <a:pt x="268490" y="74067"/>
                </a:lnTo>
                <a:lnTo>
                  <a:pt x="268490" y="0"/>
                </a:lnTo>
                <a:close/>
                <a:moveTo>
                  <a:pt x="175908" y="18517"/>
                </a:moveTo>
                <a:lnTo>
                  <a:pt x="249974" y="18517"/>
                </a:lnTo>
                <a:lnTo>
                  <a:pt x="249974" y="55550"/>
                </a:lnTo>
                <a:lnTo>
                  <a:pt x="175908" y="55550"/>
                </a:lnTo>
                <a:close/>
                <a:moveTo>
                  <a:pt x="120357" y="46292"/>
                </a:moveTo>
                <a:lnTo>
                  <a:pt x="138874" y="46292"/>
                </a:lnTo>
                <a:lnTo>
                  <a:pt x="138874" y="27775"/>
                </a:lnTo>
                <a:lnTo>
                  <a:pt x="120357" y="27775"/>
                </a:lnTo>
                <a:close/>
                <a:moveTo>
                  <a:pt x="83325" y="46292"/>
                </a:moveTo>
                <a:lnTo>
                  <a:pt x="101841" y="46292"/>
                </a:lnTo>
                <a:lnTo>
                  <a:pt x="101841" y="27775"/>
                </a:lnTo>
                <a:lnTo>
                  <a:pt x="83325" y="27775"/>
                </a:lnTo>
                <a:close/>
                <a:moveTo>
                  <a:pt x="46291" y="46292"/>
                </a:moveTo>
                <a:lnTo>
                  <a:pt x="64808" y="46292"/>
                </a:lnTo>
                <a:lnTo>
                  <a:pt x="64808" y="27775"/>
                </a:lnTo>
                <a:lnTo>
                  <a:pt x="46291" y="27775"/>
                </a:lnTo>
                <a:close/>
                <a:moveTo>
                  <a:pt x="46291" y="83325"/>
                </a:moveTo>
                <a:lnTo>
                  <a:pt x="64808" y="83325"/>
                </a:lnTo>
                <a:lnTo>
                  <a:pt x="64808" y="64808"/>
                </a:lnTo>
                <a:lnTo>
                  <a:pt x="46291" y="64808"/>
                </a:lnTo>
                <a:close/>
                <a:moveTo>
                  <a:pt x="46291" y="120358"/>
                </a:moveTo>
                <a:lnTo>
                  <a:pt x="64808" y="120358"/>
                </a:lnTo>
                <a:lnTo>
                  <a:pt x="64808" y="101842"/>
                </a:lnTo>
                <a:lnTo>
                  <a:pt x="46291" y="101842"/>
                </a:lnTo>
                <a:close/>
                <a:moveTo>
                  <a:pt x="203683" y="143498"/>
                </a:moveTo>
                <a:lnTo>
                  <a:pt x="222199" y="143498"/>
                </a:lnTo>
                <a:lnTo>
                  <a:pt x="222199" y="124981"/>
                </a:lnTo>
                <a:lnTo>
                  <a:pt x="203683" y="124981"/>
                </a:lnTo>
                <a:close/>
                <a:moveTo>
                  <a:pt x="0" y="138875"/>
                </a:moveTo>
                <a:lnTo>
                  <a:pt x="0" y="212941"/>
                </a:lnTo>
                <a:lnTo>
                  <a:pt x="46291" y="212941"/>
                </a:lnTo>
                <a:lnTo>
                  <a:pt x="46291" y="226835"/>
                </a:lnTo>
                <a:lnTo>
                  <a:pt x="27775" y="226835"/>
                </a:lnTo>
                <a:lnTo>
                  <a:pt x="27775" y="245339"/>
                </a:lnTo>
                <a:lnTo>
                  <a:pt x="83325" y="245339"/>
                </a:lnTo>
                <a:lnTo>
                  <a:pt x="83325" y="226835"/>
                </a:lnTo>
                <a:lnTo>
                  <a:pt x="64808" y="226835"/>
                </a:lnTo>
                <a:lnTo>
                  <a:pt x="64808" y="212941"/>
                </a:lnTo>
                <a:lnTo>
                  <a:pt x="111099" y="212941"/>
                </a:lnTo>
                <a:lnTo>
                  <a:pt x="111099" y="138875"/>
                </a:lnTo>
                <a:close/>
                <a:moveTo>
                  <a:pt x="18516" y="157392"/>
                </a:moveTo>
                <a:lnTo>
                  <a:pt x="92582" y="157392"/>
                </a:lnTo>
                <a:lnTo>
                  <a:pt x="92582" y="194425"/>
                </a:lnTo>
                <a:lnTo>
                  <a:pt x="18516" y="194425"/>
                </a:lnTo>
                <a:close/>
                <a:moveTo>
                  <a:pt x="203683" y="180531"/>
                </a:moveTo>
                <a:lnTo>
                  <a:pt x="222199" y="180531"/>
                </a:lnTo>
                <a:lnTo>
                  <a:pt x="222199" y="162014"/>
                </a:lnTo>
                <a:lnTo>
                  <a:pt x="203683" y="162014"/>
                </a:lnTo>
                <a:close/>
                <a:moveTo>
                  <a:pt x="166649" y="180531"/>
                </a:moveTo>
                <a:lnTo>
                  <a:pt x="185166" y="180531"/>
                </a:lnTo>
                <a:lnTo>
                  <a:pt x="185166" y="162014"/>
                </a:lnTo>
                <a:lnTo>
                  <a:pt x="166649" y="162014"/>
                </a:lnTo>
                <a:close/>
                <a:moveTo>
                  <a:pt x="129616" y="180531"/>
                </a:moveTo>
                <a:lnTo>
                  <a:pt x="148133" y="180531"/>
                </a:lnTo>
                <a:lnTo>
                  <a:pt x="148133" y="162014"/>
                </a:lnTo>
                <a:lnTo>
                  <a:pt x="129616" y="162014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C95CC8-BAD5-A565-D3D5-2BE5BA368955}"/>
              </a:ext>
            </a:extLst>
          </p:cNvPr>
          <p:cNvSpPr txBox="1"/>
          <p:nvPr/>
        </p:nvSpPr>
        <p:spPr>
          <a:xfrm>
            <a:off x="8135767" y="4877556"/>
            <a:ext cx="266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VDI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91268F47-439E-3B67-71AA-E4923549B6B1}"/>
              </a:ext>
            </a:extLst>
          </p:cNvPr>
          <p:cNvSpPr/>
          <p:nvPr/>
        </p:nvSpPr>
        <p:spPr>
          <a:xfrm>
            <a:off x="7726997" y="4865446"/>
            <a:ext cx="308610" cy="205727"/>
          </a:xfrm>
          <a:custGeom>
            <a:avLst/>
            <a:gdLst/>
            <a:ahLst/>
            <a:cxnLst/>
            <a:rect l="l" t="t" r="r" b="b"/>
            <a:pathLst>
              <a:path w="308610" h="205727">
                <a:moveTo>
                  <a:pt x="0" y="205727"/>
                </a:moveTo>
                <a:lnTo>
                  <a:pt x="0" y="185166"/>
                </a:lnTo>
                <a:lnTo>
                  <a:pt x="308610" y="185166"/>
                </a:lnTo>
                <a:lnTo>
                  <a:pt x="308610" y="205727"/>
                </a:lnTo>
                <a:close/>
                <a:moveTo>
                  <a:pt x="192354" y="109487"/>
                </a:moveTo>
                <a:cubicBezTo>
                  <a:pt x="192368" y="109487"/>
                  <a:pt x="192659" y="109487"/>
                  <a:pt x="193041" y="109462"/>
                </a:cubicBezTo>
                <a:lnTo>
                  <a:pt x="193523" y="109436"/>
                </a:lnTo>
                <a:lnTo>
                  <a:pt x="193993" y="109462"/>
                </a:lnTo>
                <a:lnTo>
                  <a:pt x="194019" y="109462"/>
                </a:lnTo>
                <a:cubicBezTo>
                  <a:pt x="200483" y="109462"/>
                  <a:pt x="205741" y="104191"/>
                  <a:pt x="205741" y="97714"/>
                </a:cubicBezTo>
                <a:cubicBezTo>
                  <a:pt x="205741" y="92126"/>
                  <a:pt x="201766" y="87275"/>
                  <a:pt x="196291" y="86195"/>
                </a:cubicBezTo>
                <a:lnTo>
                  <a:pt x="188672" y="84671"/>
                </a:lnTo>
                <a:lnTo>
                  <a:pt x="188049" y="76911"/>
                </a:lnTo>
                <a:cubicBezTo>
                  <a:pt x="187557" y="70858"/>
                  <a:pt x="182263" y="66143"/>
                  <a:pt x="176290" y="66143"/>
                </a:cubicBezTo>
                <a:cubicBezTo>
                  <a:pt x="175021" y="66143"/>
                  <a:pt x="173720" y="66356"/>
                  <a:pt x="172429" y="66815"/>
                </a:cubicBezTo>
                <a:lnTo>
                  <a:pt x="165570" y="69228"/>
                </a:lnTo>
                <a:lnTo>
                  <a:pt x="161011" y="63576"/>
                </a:lnTo>
                <a:cubicBezTo>
                  <a:pt x="156642" y="58191"/>
                  <a:pt x="150190" y="55093"/>
                  <a:pt x="143282" y="55093"/>
                </a:cubicBezTo>
                <a:cubicBezTo>
                  <a:pt x="132233" y="55093"/>
                  <a:pt x="122822" y="62992"/>
                  <a:pt x="120891" y="73863"/>
                </a:cubicBezTo>
                <a:lnTo>
                  <a:pt x="119736" y="80366"/>
                </a:lnTo>
                <a:lnTo>
                  <a:pt x="113335" y="82017"/>
                </a:lnTo>
                <a:cubicBezTo>
                  <a:pt x="107176" y="83604"/>
                  <a:pt x="102871" y="89154"/>
                  <a:pt x="102871" y="95504"/>
                </a:cubicBezTo>
                <a:cubicBezTo>
                  <a:pt x="102871" y="102807"/>
                  <a:pt x="108573" y="108915"/>
                  <a:pt x="115862" y="109411"/>
                </a:cubicBezTo>
                <a:cubicBezTo>
                  <a:pt x="116358" y="109449"/>
                  <a:pt x="116586" y="109474"/>
                  <a:pt x="116828" y="109474"/>
                </a:cubicBezTo>
                <a:lnTo>
                  <a:pt x="192354" y="109487"/>
                </a:lnTo>
                <a:close/>
                <a:moveTo>
                  <a:pt x="192406" y="130061"/>
                </a:moveTo>
                <a:cubicBezTo>
                  <a:pt x="192050" y="130061"/>
                  <a:pt x="191758" y="130048"/>
                  <a:pt x="191555" y="130048"/>
                </a:cubicBezTo>
                <a:lnTo>
                  <a:pt x="116828" y="130048"/>
                </a:lnTo>
                <a:cubicBezTo>
                  <a:pt x="115901" y="130048"/>
                  <a:pt x="115024" y="129997"/>
                  <a:pt x="114186" y="129909"/>
                </a:cubicBezTo>
                <a:cubicBezTo>
                  <a:pt x="96419" y="128702"/>
                  <a:pt x="82297" y="113589"/>
                  <a:pt x="82297" y="95504"/>
                </a:cubicBezTo>
                <a:cubicBezTo>
                  <a:pt x="82297" y="81954"/>
                  <a:pt x="90196" y="69876"/>
                  <a:pt x="102134" y="64275"/>
                </a:cubicBezTo>
                <a:cubicBezTo>
                  <a:pt x="107900" y="46724"/>
                  <a:pt x="124334" y="34519"/>
                  <a:pt x="143282" y="34519"/>
                </a:cubicBezTo>
                <a:cubicBezTo>
                  <a:pt x="154179" y="34519"/>
                  <a:pt x="164491" y="38570"/>
                  <a:pt x="172415" y="45784"/>
                </a:cubicBezTo>
                <a:cubicBezTo>
                  <a:pt x="173724" y="45619"/>
                  <a:pt x="175045" y="45543"/>
                  <a:pt x="176352" y="45543"/>
                </a:cubicBezTo>
                <a:cubicBezTo>
                  <a:pt x="190627" y="45543"/>
                  <a:pt x="203010" y="55054"/>
                  <a:pt x="207175" y="68199"/>
                </a:cubicBezTo>
                <a:cubicBezTo>
                  <a:pt x="218593" y="73304"/>
                  <a:pt x="226314" y="84785"/>
                  <a:pt x="226314" y="97714"/>
                </a:cubicBezTo>
                <a:cubicBezTo>
                  <a:pt x="226314" y="115545"/>
                  <a:pt x="211811" y="130048"/>
                  <a:pt x="193980" y="130048"/>
                </a:cubicBezTo>
                <a:lnTo>
                  <a:pt x="193510" y="130036"/>
                </a:lnTo>
                <a:cubicBezTo>
                  <a:pt x="193092" y="130048"/>
                  <a:pt x="192723" y="130061"/>
                  <a:pt x="192406" y="130061"/>
                </a:cubicBezTo>
                <a:close/>
                <a:moveTo>
                  <a:pt x="246888" y="144018"/>
                </a:moveTo>
                <a:lnTo>
                  <a:pt x="246888" y="20574"/>
                </a:lnTo>
                <a:lnTo>
                  <a:pt x="61722" y="20574"/>
                </a:lnTo>
                <a:lnTo>
                  <a:pt x="61722" y="144018"/>
                </a:lnTo>
                <a:close/>
                <a:moveTo>
                  <a:pt x="41148" y="164592"/>
                </a:moveTo>
                <a:lnTo>
                  <a:pt x="41148" y="0"/>
                </a:lnTo>
                <a:lnTo>
                  <a:pt x="267462" y="0"/>
                </a:lnTo>
                <a:lnTo>
                  <a:pt x="267462" y="164592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20D29A-C7CA-7868-EEF0-9216E4CB127E}"/>
              </a:ext>
            </a:extLst>
          </p:cNvPr>
          <p:cNvSpPr txBox="1"/>
          <p:nvPr/>
        </p:nvSpPr>
        <p:spPr>
          <a:xfrm>
            <a:off x="8135767" y="5523944"/>
            <a:ext cx="4064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DaaS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F9722FFB-952F-CA54-3BE1-EDA175463B7B}"/>
              </a:ext>
            </a:extLst>
          </p:cNvPr>
          <p:cNvSpPr/>
          <p:nvPr/>
        </p:nvSpPr>
        <p:spPr>
          <a:xfrm>
            <a:off x="7742428" y="5487797"/>
            <a:ext cx="277748" cy="253806"/>
          </a:xfrm>
          <a:custGeom>
            <a:avLst/>
            <a:gdLst/>
            <a:ahLst/>
            <a:cxnLst/>
            <a:rect l="l" t="t" r="r" b="b"/>
            <a:pathLst>
              <a:path w="277748" h="253806">
                <a:moveTo>
                  <a:pt x="32409" y="235289"/>
                </a:moveTo>
                <a:lnTo>
                  <a:pt x="32409" y="179739"/>
                </a:lnTo>
                <a:lnTo>
                  <a:pt x="50913" y="179739"/>
                </a:lnTo>
                <a:lnTo>
                  <a:pt x="50913" y="203679"/>
                </a:lnTo>
                <a:lnTo>
                  <a:pt x="74065" y="180540"/>
                </a:lnTo>
                <a:lnTo>
                  <a:pt x="74065" y="175117"/>
                </a:lnTo>
                <a:lnTo>
                  <a:pt x="74065" y="170481"/>
                </a:lnTo>
                <a:lnTo>
                  <a:pt x="74065" y="134146"/>
                </a:lnTo>
                <a:lnTo>
                  <a:pt x="92582" y="134146"/>
                </a:lnTo>
                <a:lnTo>
                  <a:pt x="92582" y="170481"/>
                </a:lnTo>
                <a:lnTo>
                  <a:pt x="92582" y="175117"/>
                </a:lnTo>
                <a:lnTo>
                  <a:pt x="92582" y="188198"/>
                </a:lnTo>
                <a:lnTo>
                  <a:pt x="64007" y="216773"/>
                </a:lnTo>
                <a:lnTo>
                  <a:pt x="87959" y="216773"/>
                </a:lnTo>
                <a:lnTo>
                  <a:pt x="87959" y="235289"/>
                </a:lnTo>
                <a:close/>
                <a:moveTo>
                  <a:pt x="138874" y="253806"/>
                </a:moveTo>
                <a:lnTo>
                  <a:pt x="99593" y="214525"/>
                </a:lnTo>
                <a:lnTo>
                  <a:pt x="112686" y="201431"/>
                </a:lnTo>
                <a:lnTo>
                  <a:pt x="129616" y="218360"/>
                </a:lnTo>
                <a:lnTo>
                  <a:pt x="129616" y="175117"/>
                </a:lnTo>
                <a:lnTo>
                  <a:pt x="129616" y="170481"/>
                </a:lnTo>
                <a:lnTo>
                  <a:pt x="129616" y="134146"/>
                </a:lnTo>
                <a:lnTo>
                  <a:pt x="148131" y="134146"/>
                </a:lnTo>
                <a:lnTo>
                  <a:pt x="148131" y="170481"/>
                </a:lnTo>
                <a:lnTo>
                  <a:pt x="148131" y="175117"/>
                </a:lnTo>
                <a:lnTo>
                  <a:pt x="148131" y="218360"/>
                </a:lnTo>
                <a:lnTo>
                  <a:pt x="165061" y="201431"/>
                </a:lnTo>
                <a:lnTo>
                  <a:pt x="178154" y="214525"/>
                </a:lnTo>
                <a:lnTo>
                  <a:pt x="138874" y="253806"/>
                </a:lnTo>
                <a:close/>
                <a:moveTo>
                  <a:pt x="189800" y="235289"/>
                </a:moveTo>
                <a:lnTo>
                  <a:pt x="189800" y="216773"/>
                </a:lnTo>
                <a:lnTo>
                  <a:pt x="213727" y="216773"/>
                </a:lnTo>
                <a:lnTo>
                  <a:pt x="185165" y="188198"/>
                </a:lnTo>
                <a:lnTo>
                  <a:pt x="185165" y="170481"/>
                </a:lnTo>
                <a:lnTo>
                  <a:pt x="185165" y="134146"/>
                </a:lnTo>
                <a:lnTo>
                  <a:pt x="203682" y="134146"/>
                </a:lnTo>
                <a:lnTo>
                  <a:pt x="203682" y="175117"/>
                </a:lnTo>
                <a:lnTo>
                  <a:pt x="203682" y="180540"/>
                </a:lnTo>
                <a:lnTo>
                  <a:pt x="226834" y="203679"/>
                </a:lnTo>
                <a:lnTo>
                  <a:pt x="226834" y="179739"/>
                </a:lnTo>
                <a:lnTo>
                  <a:pt x="245350" y="179739"/>
                </a:lnTo>
                <a:lnTo>
                  <a:pt x="245350" y="235289"/>
                </a:lnTo>
                <a:close/>
                <a:moveTo>
                  <a:pt x="55549" y="152765"/>
                </a:moveTo>
                <a:cubicBezTo>
                  <a:pt x="25015" y="152765"/>
                  <a:pt x="160" y="128008"/>
                  <a:pt x="0" y="97511"/>
                </a:cubicBezTo>
                <a:lnTo>
                  <a:pt x="0" y="97511"/>
                </a:lnTo>
                <a:lnTo>
                  <a:pt x="0" y="96919"/>
                </a:lnTo>
                <a:lnTo>
                  <a:pt x="0" y="96919"/>
                </a:lnTo>
                <a:cubicBezTo>
                  <a:pt x="160" y="66422"/>
                  <a:pt x="25015" y="41665"/>
                  <a:pt x="55549" y="41665"/>
                </a:cubicBezTo>
                <a:cubicBezTo>
                  <a:pt x="56959" y="41665"/>
                  <a:pt x="58356" y="41716"/>
                  <a:pt x="59752" y="41817"/>
                </a:cubicBezTo>
                <a:cubicBezTo>
                  <a:pt x="68970" y="17600"/>
                  <a:pt x="92312" y="289"/>
                  <a:pt x="119661" y="0"/>
                </a:cubicBezTo>
                <a:lnTo>
                  <a:pt x="121052" y="0"/>
                </a:lnTo>
                <a:cubicBezTo>
                  <a:pt x="143616" y="239"/>
                  <a:pt x="163679" y="12094"/>
                  <a:pt x="175107" y="30146"/>
                </a:cubicBezTo>
                <a:cubicBezTo>
                  <a:pt x="179768" y="28597"/>
                  <a:pt x="184708" y="27771"/>
                  <a:pt x="189800" y="27771"/>
                </a:cubicBezTo>
                <a:cubicBezTo>
                  <a:pt x="210514" y="27771"/>
                  <a:pt x="228091" y="41449"/>
                  <a:pt x="233984" y="60245"/>
                </a:cubicBezTo>
                <a:cubicBezTo>
                  <a:pt x="258343" y="61566"/>
                  <a:pt x="277748" y="81797"/>
                  <a:pt x="277748" y="106473"/>
                </a:cubicBezTo>
                <a:cubicBezTo>
                  <a:pt x="277748" y="132000"/>
                  <a:pt x="256984" y="152765"/>
                  <a:pt x="231457" y="152765"/>
                </a:cubicBezTo>
                <a:lnTo>
                  <a:pt x="222198" y="152765"/>
                </a:lnTo>
                <a:lnTo>
                  <a:pt x="222198" y="134248"/>
                </a:lnTo>
                <a:lnTo>
                  <a:pt x="231457" y="134248"/>
                </a:lnTo>
                <a:cubicBezTo>
                  <a:pt x="246798" y="134248"/>
                  <a:pt x="259232" y="121802"/>
                  <a:pt x="259232" y="106473"/>
                </a:cubicBezTo>
                <a:cubicBezTo>
                  <a:pt x="259232" y="91131"/>
                  <a:pt x="246798" y="78698"/>
                  <a:pt x="231457" y="78698"/>
                </a:cubicBezTo>
                <a:cubicBezTo>
                  <a:pt x="225691" y="78698"/>
                  <a:pt x="220344" y="80451"/>
                  <a:pt x="215912" y="83448"/>
                </a:cubicBezTo>
                <a:lnTo>
                  <a:pt x="215912" y="83448"/>
                </a:lnTo>
                <a:cubicBezTo>
                  <a:pt x="216966" y="80514"/>
                  <a:pt x="217563" y="77365"/>
                  <a:pt x="217563" y="74063"/>
                </a:cubicBezTo>
                <a:cubicBezTo>
                  <a:pt x="217563" y="58721"/>
                  <a:pt x="205130" y="46288"/>
                  <a:pt x="189800" y="46288"/>
                </a:cubicBezTo>
                <a:cubicBezTo>
                  <a:pt x="179881" y="46288"/>
                  <a:pt x="171208" y="51495"/>
                  <a:pt x="166293" y="59305"/>
                </a:cubicBezTo>
                <a:cubicBezTo>
                  <a:pt x="163575" y="36344"/>
                  <a:pt x="144055" y="18513"/>
                  <a:pt x="120357" y="18513"/>
                </a:cubicBezTo>
                <a:cubicBezTo>
                  <a:pt x="94792" y="18513"/>
                  <a:pt x="74065" y="39239"/>
                  <a:pt x="74065" y="64804"/>
                </a:cubicBezTo>
                <a:cubicBezTo>
                  <a:pt x="74065" y="64932"/>
                  <a:pt x="74078" y="65059"/>
                  <a:pt x="74078" y="65185"/>
                </a:cubicBezTo>
                <a:lnTo>
                  <a:pt x="74078" y="65185"/>
                </a:lnTo>
                <a:cubicBezTo>
                  <a:pt x="68630" y="62010"/>
                  <a:pt x="62305" y="60181"/>
                  <a:pt x="55549" y="60181"/>
                </a:cubicBezTo>
                <a:cubicBezTo>
                  <a:pt x="35102" y="60181"/>
                  <a:pt x="18515" y="76755"/>
                  <a:pt x="18515" y="97215"/>
                </a:cubicBezTo>
                <a:cubicBezTo>
                  <a:pt x="18515" y="117662"/>
                  <a:pt x="35102" y="134248"/>
                  <a:pt x="55549" y="134248"/>
                </a:cubicBezTo>
                <a:lnTo>
                  <a:pt x="55549" y="152765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2B3AA2-4DA6-4389-8D7D-F0ED7BB5D26A}"/>
              </a:ext>
            </a:extLst>
          </p:cNvPr>
          <p:cNvSpPr txBox="1"/>
          <p:nvPr/>
        </p:nvSpPr>
        <p:spPr>
          <a:xfrm>
            <a:off x="6571405" y="5204046"/>
            <a:ext cx="5080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Mobile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314DC6D9-2543-8E8C-7DC0-9561B5E301DF}"/>
              </a:ext>
            </a:extLst>
          </p:cNvPr>
          <p:cNvSpPr/>
          <p:nvPr/>
        </p:nvSpPr>
        <p:spPr>
          <a:xfrm>
            <a:off x="6248629" y="5161077"/>
            <a:ext cx="154305" cy="267449"/>
          </a:xfrm>
          <a:custGeom>
            <a:avLst/>
            <a:gdLst/>
            <a:ahLst/>
            <a:cxnLst/>
            <a:rect l="l" t="t" r="r" b="b"/>
            <a:pathLst>
              <a:path w="154305" h="267449">
                <a:moveTo>
                  <a:pt x="77152" y="236550"/>
                </a:moveTo>
                <a:cubicBezTo>
                  <a:pt x="70599" y="236550"/>
                  <a:pt x="65277" y="231229"/>
                  <a:pt x="65277" y="224676"/>
                </a:cubicBezTo>
                <a:cubicBezTo>
                  <a:pt x="65277" y="218109"/>
                  <a:pt x="70599" y="212801"/>
                  <a:pt x="77152" y="212801"/>
                </a:cubicBezTo>
                <a:cubicBezTo>
                  <a:pt x="83718" y="212801"/>
                  <a:pt x="89039" y="218109"/>
                  <a:pt x="89039" y="224676"/>
                </a:cubicBezTo>
                <a:cubicBezTo>
                  <a:pt x="89039" y="231229"/>
                  <a:pt x="83718" y="236550"/>
                  <a:pt x="77152" y="236550"/>
                </a:cubicBezTo>
                <a:close/>
                <a:moveTo>
                  <a:pt x="133731" y="246875"/>
                </a:moveTo>
                <a:lnTo>
                  <a:pt x="133731" y="20561"/>
                </a:lnTo>
                <a:lnTo>
                  <a:pt x="20574" y="20561"/>
                </a:lnTo>
                <a:lnTo>
                  <a:pt x="20574" y="246875"/>
                </a:lnTo>
                <a:close/>
                <a:moveTo>
                  <a:pt x="16725" y="267449"/>
                </a:moveTo>
                <a:cubicBezTo>
                  <a:pt x="7493" y="267449"/>
                  <a:pt x="0" y="259969"/>
                  <a:pt x="0" y="250736"/>
                </a:cubicBezTo>
                <a:lnTo>
                  <a:pt x="0" y="16713"/>
                </a:lnTo>
                <a:cubicBezTo>
                  <a:pt x="0" y="7701"/>
                  <a:pt x="7138" y="347"/>
                  <a:pt x="16066" y="0"/>
                </a:cubicBezTo>
                <a:lnTo>
                  <a:pt x="138251" y="0"/>
                </a:lnTo>
                <a:cubicBezTo>
                  <a:pt x="147178" y="347"/>
                  <a:pt x="154305" y="7701"/>
                  <a:pt x="154305" y="16713"/>
                </a:cubicBezTo>
                <a:lnTo>
                  <a:pt x="154305" y="250736"/>
                </a:lnTo>
                <a:cubicBezTo>
                  <a:pt x="154305" y="259969"/>
                  <a:pt x="146824" y="267449"/>
                  <a:pt x="137591" y="267449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B9E848-0812-F980-41C9-2167C1BFA0CD}"/>
              </a:ext>
            </a:extLst>
          </p:cNvPr>
          <p:cNvSpPr txBox="1"/>
          <p:nvPr/>
        </p:nvSpPr>
        <p:spPr>
          <a:xfrm>
            <a:off x="6571405" y="4877556"/>
            <a:ext cx="6350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Desktop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32010F5F-41A1-2A06-5F0A-54B1AF7FD064}"/>
              </a:ext>
            </a:extLst>
          </p:cNvPr>
          <p:cNvSpPr/>
          <p:nvPr/>
        </p:nvSpPr>
        <p:spPr>
          <a:xfrm>
            <a:off x="6202341" y="4855152"/>
            <a:ext cx="246888" cy="226314"/>
          </a:xfrm>
          <a:custGeom>
            <a:avLst/>
            <a:gdLst/>
            <a:ahLst/>
            <a:cxnLst/>
            <a:rect l="l" t="t" r="r" b="b"/>
            <a:pathLst>
              <a:path w="246888" h="226314">
                <a:moveTo>
                  <a:pt x="0" y="0"/>
                </a:moveTo>
                <a:lnTo>
                  <a:pt x="0" y="174879"/>
                </a:lnTo>
                <a:lnTo>
                  <a:pt x="113157" y="174879"/>
                </a:lnTo>
                <a:lnTo>
                  <a:pt x="113157" y="205739"/>
                </a:lnTo>
                <a:lnTo>
                  <a:pt x="77152" y="205739"/>
                </a:lnTo>
                <a:lnTo>
                  <a:pt x="77152" y="226313"/>
                </a:lnTo>
                <a:lnTo>
                  <a:pt x="169735" y="226313"/>
                </a:lnTo>
                <a:lnTo>
                  <a:pt x="169735" y="205739"/>
                </a:lnTo>
                <a:lnTo>
                  <a:pt x="133731" y="205739"/>
                </a:lnTo>
                <a:lnTo>
                  <a:pt x="133731" y="174879"/>
                </a:lnTo>
                <a:lnTo>
                  <a:pt x="246888" y="174879"/>
                </a:lnTo>
                <a:lnTo>
                  <a:pt x="246888" y="0"/>
                </a:lnTo>
                <a:close/>
                <a:moveTo>
                  <a:pt x="20574" y="20574"/>
                </a:moveTo>
                <a:lnTo>
                  <a:pt x="226314" y="20574"/>
                </a:lnTo>
                <a:lnTo>
                  <a:pt x="226314" y="154304"/>
                </a:lnTo>
                <a:lnTo>
                  <a:pt x="20574" y="154304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879A9E-B490-C90A-D588-902AF3277570}"/>
              </a:ext>
            </a:extLst>
          </p:cNvPr>
          <p:cNvSpPr txBox="1"/>
          <p:nvPr/>
        </p:nvSpPr>
        <p:spPr>
          <a:xfrm>
            <a:off x="6571405" y="5440124"/>
            <a:ext cx="11557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App Life Cycle Management</a:t>
            </a: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D9B209D-6F9F-6B6D-8835-EC093D926171}"/>
              </a:ext>
            </a:extLst>
          </p:cNvPr>
          <p:cNvSpPr/>
          <p:nvPr/>
        </p:nvSpPr>
        <p:spPr>
          <a:xfrm>
            <a:off x="6209824" y="5514242"/>
            <a:ext cx="231927" cy="226310"/>
          </a:xfrm>
          <a:custGeom>
            <a:avLst/>
            <a:gdLst/>
            <a:ahLst/>
            <a:cxnLst/>
            <a:rect l="l" t="t" r="r" b="b"/>
            <a:pathLst>
              <a:path w="231927" h="226310">
                <a:moveTo>
                  <a:pt x="112806" y="226310"/>
                </a:moveTo>
                <a:cubicBezTo>
                  <a:pt x="77057" y="226018"/>
                  <a:pt x="44392" y="209177"/>
                  <a:pt x="23418" y="181267"/>
                </a:cubicBezTo>
                <a:lnTo>
                  <a:pt x="20498" y="215049"/>
                </a:lnTo>
                <a:lnTo>
                  <a:pt x="0" y="213271"/>
                </a:lnTo>
                <a:lnTo>
                  <a:pt x="5905" y="145047"/>
                </a:lnTo>
                <a:lnTo>
                  <a:pt x="74130" y="150965"/>
                </a:lnTo>
                <a:lnTo>
                  <a:pt x="72364" y="171450"/>
                </a:lnTo>
                <a:lnTo>
                  <a:pt x="39649" y="168618"/>
                </a:lnTo>
                <a:cubicBezTo>
                  <a:pt x="56947" y="191821"/>
                  <a:pt x="84099" y="205740"/>
                  <a:pt x="113754" y="205740"/>
                </a:cubicBezTo>
                <a:cubicBezTo>
                  <a:pt x="164807" y="205740"/>
                  <a:pt x="206337" y="164211"/>
                  <a:pt x="206337" y="113157"/>
                </a:cubicBezTo>
                <a:lnTo>
                  <a:pt x="226911" y="113157"/>
                </a:lnTo>
                <a:cubicBezTo>
                  <a:pt x="226911" y="175237"/>
                  <a:pt x="176660" y="225801"/>
                  <a:pt x="114698" y="226310"/>
                </a:cubicBezTo>
                <a:close/>
                <a:moveTo>
                  <a:pt x="597" y="113157"/>
                </a:moveTo>
                <a:cubicBezTo>
                  <a:pt x="597" y="50762"/>
                  <a:pt x="51359" y="0"/>
                  <a:pt x="113754" y="0"/>
                </a:cubicBezTo>
                <a:cubicBezTo>
                  <a:pt x="151117" y="0"/>
                  <a:pt x="185242" y="18034"/>
                  <a:pt x="206260" y="47968"/>
                </a:cubicBezTo>
                <a:lnTo>
                  <a:pt x="211607" y="13843"/>
                </a:lnTo>
                <a:lnTo>
                  <a:pt x="231927" y="17018"/>
                </a:lnTo>
                <a:lnTo>
                  <a:pt x="220802" y="88164"/>
                </a:lnTo>
                <a:lnTo>
                  <a:pt x="149656" y="77026"/>
                </a:lnTo>
                <a:lnTo>
                  <a:pt x="152844" y="56706"/>
                </a:lnTo>
                <a:lnTo>
                  <a:pt x="191363" y="62725"/>
                </a:lnTo>
                <a:lnTo>
                  <a:pt x="191363" y="62725"/>
                </a:lnTo>
                <a:cubicBezTo>
                  <a:pt x="174371" y="36525"/>
                  <a:pt x="145504" y="20574"/>
                  <a:pt x="113754" y="20574"/>
                </a:cubicBezTo>
                <a:cubicBezTo>
                  <a:pt x="62700" y="20574"/>
                  <a:pt x="21170" y="62103"/>
                  <a:pt x="21170" y="113157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DD9B85A-60D8-D20A-DEB5-3DEC430AA4AC}"/>
              </a:ext>
            </a:extLst>
          </p:cNvPr>
          <p:cNvSpPr txBox="1"/>
          <p:nvPr/>
        </p:nvSpPr>
        <p:spPr>
          <a:xfrm>
            <a:off x="799436" y="2862735"/>
            <a:ext cx="6731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just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Content Creation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156C5B2-1E6D-206F-A87C-60C954BBE0E3}"/>
              </a:ext>
            </a:extLst>
          </p:cNvPr>
          <p:cNvSpPr txBox="1"/>
          <p:nvPr/>
        </p:nvSpPr>
        <p:spPr>
          <a:xfrm>
            <a:off x="2226484" y="2870355"/>
            <a:ext cx="7874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Archiving/ Backup</a:t>
            </a: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9B3BCDD-866A-7D26-2C8A-079D9E0011FB}"/>
              </a:ext>
            </a:extLst>
          </p:cNvPr>
          <p:cNvSpPr/>
          <p:nvPr/>
        </p:nvSpPr>
        <p:spPr>
          <a:xfrm>
            <a:off x="453000" y="2911446"/>
            <a:ext cx="254013" cy="266967"/>
          </a:xfrm>
          <a:custGeom>
            <a:avLst/>
            <a:gdLst/>
            <a:ahLst/>
            <a:cxnLst/>
            <a:rect l="l" t="t" r="r" b="b"/>
            <a:pathLst>
              <a:path w="254013" h="266967">
                <a:moveTo>
                  <a:pt x="90805" y="0"/>
                </a:moveTo>
                <a:lnTo>
                  <a:pt x="0" y="181788"/>
                </a:lnTo>
                <a:lnTo>
                  <a:pt x="38" y="266967"/>
                </a:lnTo>
                <a:lnTo>
                  <a:pt x="68174" y="215836"/>
                </a:lnTo>
                <a:lnTo>
                  <a:pt x="158979" y="34049"/>
                </a:lnTo>
                <a:close/>
                <a:moveTo>
                  <a:pt x="90831" y="56795"/>
                </a:moveTo>
                <a:lnTo>
                  <a:pt x="102172" y="34074"/>
                </a:lnTo>
                <a:lnTo>
                  <a:pt x="124905" y="45428"/>
                </a:lnTo>
                <a:lnTo>
                  <a:pt x="113551" y="68148"/>
                </a:lnTo>
                <a:close/>
                <a:moveTo>
                  <a:pt x="25565" y="187452"/>
                </a:moveTo>
                <a:lnTo>
                  <a:pt x="79477" y="79502"/>
                </a:lnTo>
                <a:lnTo>
                  <a:pt x="102210" y="90868"/>
                </a:lnTo>
                <a:lnTo>
                  <a:pt x="48286" y="198806"/>
                </a:lnTo>
                <a:close/>
                <a:moveTo>
                  <a:pt x="146063" y="165100"/>
                </a:moveTo>
                <a:lnTo>
                  <a:pt x="254013" y="165100"/>
                </a:lnTo>
                <a:lnTo>
                  <a:pt x="254013" y="139700"/>
                </a:lnTo>
                <a:lnTo>
                  <a:pt x="146063" y="139700"/>
                </a:lnTo>
                <a:close/>
                <a:moveTo>
                  <a:pt x="120663" y="215900"/>
                </a:moveTo>
                <a:lnTo>
                  <a:pt x="254000" y="215900"/>
                </a:lnTo>
                <a:lnTo>
                  <a:pt x="254000" y="190487"/>
                </a:lnTo>
                <a:lnTo>
                  <a:pt x="120663" y="190487"/>
                </a:lnTo>
                <a:close/>
                <a:moveTo>
                  <a:pt x="88913" y="266700"/>
                </a:moveTo>
                <a:lnTo>
                  <a:pt x="254013" y="266700"/>
                </a:lnTo>
                <a:lnTo>
                  <a:pt x="254013" y="241300"/>
                </a:lnTo>
                <a:lnTo>
                  <a:pt x="88913" y="24130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45C80F0C-C7B3-37E7-1E8F-8A561DB2D5C8}"/>
              </a:ext>
            </a:extLst>
          </p:cNvPr>
          <p:cNvSpPr/>
          <p:nvPr/>
        </p:nvSpPr>
        <p:spPr>
          <a:xfrm>
            <a:off x="1890728" y="2942055"/>
            <a:ext cx="246888" cy="205740"/>
          </a:xfrm>
          <a:custGeom>
            <a:avLst/>
            <a:gdLst/>
            <a:ahLst/>
            <a:cxnLst/>
            <a:rect l="l" t="t" r="r" b="b"/>
            <a:pathLst>
              <a:path w="246888" h="205740">
                <a:moveTo>
                  <a:pt x="0" y="0"/>
                </a:moveTo>
                <a:lnTo>
                  <a:pt x="0" y="61722"/>
                </a:lnTo>
                <a:lnTo>
                  <a:pt x="20574" y="61722"/>
                </a:lnTo>
                <a:lnTo>
                  <a:pt x="20574" y="205740"/>
                </a:lnTo>
                <a:lnTo>
                  <a:pt x="226314" y="205740"/>
                </a:lnTo>
                <a:lnTo>
                  <a:pt x="226314" y="61722"/>
                </a:lnTo>
                <a:lnTo>
                  <a:pt x="246888" y="61722"/>
                </a:lnTo>
                <a:lnTo>
                  <a:pt x="246888" y="0"/>
                </a:lnTo>
                <a:close/>
                <a:moveTo>
                  <a:pt x="20574" y="20574"/>
                </a:moveTo>
                <a:lnTo>
                  <a:pt x="226314" y="20574"/>
                </a:lnTo>
                <a:lnTo>
                  <a:pt x="226314" y="41148"/>
                </a:lnTo>
                <a:lnTo>
                  <a:pt x="20574" y="41148"/>
                </a:lnTo>
                <a:close/>
                <a:moveTo>
                  <a:pt x="41148" y="61722"/>
                </a:moveTo>
                <a:lnTo>
                  <a:pt x="205740" y="61722"/>
                </a:lnTo>
                <a:lnTo>
                  <a:pt x="205740" y="185166"/>
                </a:lnTo>
                <a:lnTo>
                  <a:pt x="41148" y="185166"/>
                </a:lnTo>
                <a:close/>
                <a:moveTo>
                  <a:pt x="82296" y="102870"/>
                </a:moveTo>
                <a:lnTo>
                  <a:pt x="164592" y="102870"/>
                </a:lnTo>
                <a:lnTo>
                  <a:pt x="164592" y="82296"/>
                </a:lnTo>
                <a:lnTo>
                  <a:pt x="82296" y="8229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6F0CB-9D78-5A78-4B70-84BCDFC06915}"/>
              </a:ext>
            </a:extLst>
          </p:cNvPr>
          <p:cNvSpPr txBox="1"/>
          <p:nvPr/>
        </p:nvSpPr>
        <p:spPr>
          <a:xfrm>
            <a:off x="825623" y="3301086"/>
            <a:ext cx="7239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Content Topology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67177F-C65B-A3E6-EBC6-C75925B6FEE6}"/>
              </a:ext>
            </a:extLst>
          </p:cNvPr>
          <p:cNvSpPr txBox="1"/>
          <p:nvPr/>
        </p:nvSpPr>
        <p:spPr>
          <a:xfrm>
            <a:off x="2159979" y="3293466"/>
            <a:ext cx="8636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just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Metadata/ Taxonomy</a:t>
            </a: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23F9905D-B020-2B97-C3FC-06C4DE0370C3}"/>
              </a:ext>
            </a:extLst>
          </p:cNvPr>
          <p:cNvSpPr/>
          <p:nvPr/>
        </p:nvSpPr>
        <p:spPr>
          <a:xfrm>
            <a:off x="435991" y="3331648"/>
            <a:ext cx="288032" cy="288030"/>
          </a:xfrm>
          <a:custGeom>
            <a:avLst/>
            <a:gdLst/>
            <a:ahLst/>
            <a:cxnLst/>
            <a:rect l="l" t="t" r="r" b="b"/>
            <a:pathLst>
              <a:path w="288032" h="288030">
                <a:moveTo>
                  <a:pt x="133727" y="267462"/>
                </a:moveTo>
                <a:cubicBezTo>
                  <a:pt x="139569" y="267462"/>
                  <a:pt x="144598" y="264160"/>
                  <a:pt x="147215" y="259372"/>
                </a:cubicBezTo>
                <a:cubicBezTo>
                  <a:pt x="148421" y="257175"/>
                  <a:pt x="149158" y="254699"/>
                  <a:pt x="149158" y="252032"/>
                </a:cubicBezTo>
                <a:cubicBezTo>
                  <a:pt x="149158" y="250228"/>
                  <a:pt x="148789" y="248539"/>
                  <a:pt x="148231" y="246939"/>
                </a:cubicBezTo>
                <a:cubicBezTo>
                  <a:pt x="147138" y="243840"/>
                  <a:pt x="145132" y="241173"/>
                  <a:pt x="142490" y="239344"/>
                </a:cubicBezTo>
                <a:cubicBezTo>
                  <a:pt x="142109" y="239091"/>
                  <a:pt x="141690" y="238887"/>
                  <a:pt x="141296" y="238659"/>
                </a:cubicBezTo>
                <a:cubicBezTo>
                  <a:pt x="139049" y="237389"/>
                  <a:pt x="136483" y="236601"/>
                  <a:pt x="133727" y="236601"/>
                </a:cubicBezTo>
                <a:cubicBezTo>
                  <a:pt x="132508" y="236601"/>
                  <a:pt x="131327" y="236779"/>
                  <a:pt x="130184" y="237046"/>
                </a:cubicBezTo>
                <a:cubicBezTo>
                  <a:pt x="129587" y="237186"/>
                  <a:pt x="129016" y="237376"/>
                  <a:pt x="128444" y="237592"/>
                </a:cubicBezTo>
                <a:cubicBezTo>
                  <a:pt x="125510" y="238659"/>
                  <a:pt x="122996" y="240589"/>
                  <a:pt x="121205" y="243078"/>
                </a:cubicBezTo>
                <a:cubicBezTo>
                  <a:pt x="119389" y="245606"/>
                  <a:pt x="118297" y="248679"/>
                  <a:pt x="118297" y="252032"/>
                </a:cubicBezTo>
                <a:cubicBezTo>
                  <a:pt x="118297" y="253327"/>
                  <a:pt x="118513" y="254559"/>
                  <a:pt x="118805" y="255766"/>
                </a:cubicBezTo>
                <a:cubicBezTo>
                  <a:pt x="120494" y="262459"/>
                  <a:pt x="126514" y="267462"/>
                  <a:pt x="133727" y="267462"/>
                </a:cubicBezTo>
                <a:close/>
                <a:moveTo>
                  <a:pt x="46288" y="221171"/>
                </a:moveTo>
                <a:cubicBezTo>
                  <a:pt x="48155" y="221171"/>
                  <a:pt x="49920" y="220790"/>
                  <a:pt x="51571" y="220167"/>
                </a:cubicBezTo>
                <a:cubicBezTo>
                  <a:pt x="56879" y="218224"/>
                  <a:pt x="60778" y="213475"/>
                  <a:pt x="61528" y="207709"/>
                </a:cubicBezTo>
                <a:cubicBezTo>
                  <a:pt x="61604" y="207048"/>
                  <a:pt x="61718" y="206414"/>
                  <a:pt x="61718" y="205740"/>
                </a:cubicBezTo>
                <a:cubicBezTo>
                  <a:pt x="61718" y="204445"/>
                  <a:pt x="61515" y="203200"/>
                  <a:pt x="61210" y="201994"/>
                </a:cubicBezTo>
                <a:cubicBezTo>
                  <a:pt x="60347" y="198565"/>
                  <a:pt x="58353" y="195631"/>
                  <a:pt x="55635" y="193536"/>
                </a:cubicBezTo>
                <a:cubicBezTo>
                  <a:pt x="53933" y="192240"/>
                  <a:pt x="51990" y="191262"/>
                  <a:pt x="49844" y="190767"/>
                </a:cubicBezTo>
                <a:cubicBezTo>
                  <a:pt x="48701" y="190488"/>
                  <a:pt x="47520" y="190310"/>
                  <a:pt x="46288" y="190310"/>
                </a:cubicBezTo>
                <a:cubicBezTo>
                  <a:pt x="41881" y="190310"/>
                  <a:pt x="37931" y="192177"/>
                  <a:pt x="35124" y="195148"/>
                </a:cubicBezTo>
                <a:cubicBezTo>
                  <a:pt x="32496" y="197917"/>
                  <a:pt x="30857" y="201625"/>
                  <a:pt x="30857" y="205740"/>
                </a:cubicBezTo>
                <a:cubicBezTo>
                  <a:pt x="30857" y="214237"/>
                  <a:pt x="37779" y="221171"/>
                  <a:pt x="46288" y="221171"/>
                </a:cubicBezTo>
                <a:close/>
                <a:moveTo>
                  <a:pt x="108073" y="226810"/>
                </a:moveTo>
                <a:cubicBezTo>
                  <a:pt x="110474" y="224371"/>
                  <a:pt x="113204" y="222289"/>
                  <a:pt x="116214" y="220600"/>
                </a:cubicBezTo>
                <a:lnTo>
                  <a:pt x="106956" y="178969"/>
                </a:lnTo>
                <a:cubicBezTo>
                  <a:pt x="106079" y="178689"/>
                  <a:pt x="105228" y="178385"/>
                  <a:pt x="104416" y="178004"/>
                </a:cubicBezTo>
                <a:lnTo>
                  <a:pt x="80502" y="194564"/>
                </a:lnTo>
                <a:cubicBezTo>
                  <a:pt x="81645" y="198082"/>
                  <a:pt x="82292" y="201829"/>
                  <a:pt x="82292" y="205740"/>
                </a:cubicBezTo>
                <a:cubicBezTo>
                  <a:pt x="82292" y="208153"/>
                  <a:pt x="82051" y="210503"/>
                  <a:pt x="81581" y="212789"/>
                </a:cubicBezTo>
                <a:lnTo>
                  <a:pt x="108073" y="226810"/>
                </a:lnTo>
                <a:close/>
                <a:moveTo>
                  <a:pt x="164829" y="233985"/>
                </a:moveTo>
                <a:lnTo>
                  <a:pt x="242693" y="215303"/>
                </a:lnTo>
                <a:cubicBezTo>
                  <a:pt x="242833" y="214808"/>
                  <a:pt x="242960" y="214338"/>
                  <a:pt x="243138" y="213868"/>
                </a:cubicBezTo>
                <a:lnTo>
                  <a:pt x="209216" y="172123"/>
                </a:lnTo>
                <a:cubicBezTo>
                  <a:pt x="204974" y="173889"/>
                  <a:pt x="200326" y="174879"/>
                  <a:pt x="195449" y="174879"/>
                </a:cubicBezTo>
                <a:cubicBezTo>
                  <a:pt x="192884" y="174879"/>
                  <a:pt x="190382" y="174587"/>
                  <a:pt x="187956" y="174079"/>
                </a:cubicBezTo>
                <a:lnTo>
                  <a:pt x="159267" y="226682"/>
                </a:lnTo>
                <a:cubicBezTo>
                  <a:pt x="161426" y="228867"/>
                  <a:pt x="163280" y="231318"/>
                  <a:pt x="164829" y="233985"/>
                </a:cubicBezTo>
                <a:close/>
                <a:moveTo>
                  <a:pt x="141220" y="216815"/>
                </a:moveTo>
                <a:lnTo>
                  <a:pt x="169910" y="164211"/>
                </a:lnTo>
                <a:cubicBezTo>
                  <a:pt x="168004" y="162294"/>
                  <a:pt x="166341" y="160147"/>
                  <a:pt x="164906" y="157836"/>
                </a:cubicBezTo>
                <a:lnTo>
                  <a:pt x="132749" y="165405"/>
                </a:lnTo>
                <a:cubicBezTo>
                  <a:pt x="131670" y="168948"/>
                  <a:pt x="129701" y="172085"/>
                  <a:pt x="127047" y="174536"/>
                </a:cubicBezTo>
                <a:lnTo>
                  <a:pt x="136293" y="216154"/>
                </a:lnTo>
                <a:cubicBezTo>
                  <a:pt x="137969" y="216269"/>
                  <a:pt x="139607" y="216472"/>
                  <a:pt x="141220" y="216815"/>
                </a:cubicBezTo>
                <a:close/>
                <a:moveTo>
                  <a:pt x="195449" y="154306"/>
                </a:moveTo>
                <a:cubicBezTo>
                  <a:pt x="196668" y="154306"/>
                  <a:pt x="197849" y="154115"/>
                  <a:pt x="198993" y="153848"/>
                </a:cubicBezTo>
                <a:cubicBezTo>
                  <a:pt x="205025" y="152413"/>
                  <a:pt x="209660" y="147447"/>
                  <a:pt x="210638" y="141262"/>
                </a:cubicBezTo>
                <a:cubicBezTo>
                  <a:pt x="210765" y="140475"/>
                  <a:pt x="210880" y="139688"/>
                  <a:pt x="210880" y="138875"/>
                </a:cubicBezTo>
                <a:cubicBezTo>
                  <a:pt x="210880" y="138163"/>
                  <a:pt x="210765" y="137491"/>
                  <a:pt x="210664" y="136805"/>
                </a:cubicBezTo>
                <a:cubicBezTo>
                  <a:pt x="209927" y="131306"/>
                  <a:pt x="206333" y="126708"/>
                  <a:pt x="201380" y="124638"/>
                </a:cubicBezTo>
                <a:cubicBezTo>
                  <a:pt x="199564" y="123864"/>
                  <a:pt x="197557" y="123444"/>
                  <a:pt x="195449" y="123444"/>
                </a:cubicBezTo>
                <a:cubicBezTo>
                  <a:pt x="195297" y="123444"/>
                  <a:pt x="195144" y="123483"/>
                  <a:pt x="194992" y="123483"/>
                </a:cubicBezTo>
                <a:cubicBezTo>
                  <a:pt x="189366" y="123648"/>
                  <a:pt x="184540" y="126835"/>
                  <a:pt x="181987" y="131483"/>
                </a:cubicBezTo>
                <a:cubicBezTo>
                  <a:pt x="181733" y="131941"/>
                  <a:pt x="181441" y="132372"/>
                  <a:pt x="181238" y="132855"/>
                </a:cubicBezTo>
                <a:cubicBezTo>
                  <a:pt x="180450" y="134709"/>
                  <a:pt x="180019" y="136741"/>
                  <a:pt x="180019" y="138875"/>
                </a:cubicBezTo>
                <a:cubicBezTo>
                  <a:pt x="180019" y="140666"/>
                  <a:pt x="180387" y="142367"/>
                  <a:pt x="180959" y="143967"/>
                </a:cubicBezTo>
                <a:cubicBezTo>
                  <a:pt x="182228" y="147587"/>
                  <a:pt x="184807" y="150559"/>
                  <a:pt x="188134" y="152375"/>
                </a:cubicBezTo>
                <a:cubicBezTo>
                  <a:pt x="190103" y="153442"/>
                  <a:pt x="192312" y="154102"/>
                  <a:pt x="194674" y="154216"/>
                </a:cubicBezTo>
                <a:cubicBezTo>
                  <a:pt x="194928" y="154229"/>
                  <a:pt x="195182" y="154306"/>
                  <a:pt x="195449" y="154306"/>
                </a:cubicBezTo>
                <a:close/>
                <a:moveTo>
                  <a:pt x="68767" y="177661"/>
                </a:moveTo>
                <a:lnTo>
                  <a:pt x="92744" y="161062"/>
                </a:lnTo>
                <a:cubicBezTo>
                  <a:pt x="92706" y="160516"/>
                  <a:pt x="92579" y="159995"/>
                  <a:pt x="92579" y="159449"/>
                </a:cubicBezTo>
                <a:cubicBezTo>
                  <a:pt x="92579" y="157328"/>
                  <a:pt x="92986" y="155334"/>
                  <a:pt x="93582" y="153416"/>
                </a:cubicBezTo>
                <a:lnTo>
                  <a:pt x="52638" y="109042"/>
                </a:lnTo>
                <a:cubicBezTo>
                  <a:pt x="51457" y="109665"/>
                  <a:pt x="50250" y="110198"/>
                  <a:pt x="49006" y="110681"/>
                </a:cubicBezTo>
                <a:lnTo>
                  <a:pt x="53793" y="170523"/>
                </a:lnTo>
                <a:cubicBezTo>
                  <a:pt x="59369" y="171717"/>
                  <a:pt x="64474" y="174206"/>
                  <a:pt x="68767" y="177661"/>
                </a:cubicBezTo>
                <a:close/>
                <a:moveTo>
                  <a:pt x="249818" y="189472"/>
                </a:moveTo>
                <a:lnTo>
                  <a:pt x="244141" y="107112"/>
                </a:lnTo>
                <a:cubicBezTo>
                  <a:pt x="241868" y="106604"/>
                  <a:pt x="239683" y="105880"/>
                  <a:pt x="237600" y="104966"/>
                </a:cubicBezTo>
                <a:lnTo>
                  <a:pt x="225574" y="119203"/>
                </a:lnTo>
                <a:cubicBezTo>
                  <a:pt x="229282" y="124854"/>
                  <a:pt x="231454" y="131610"/>
                  <a:pt x="231454" y="138875"/>
                </a:cubicBezTo>
                <a:cubicBezTo>
                  <a:pt x="231454" y="146380"/>
                  <a:pt x="229130" y="153366"/>
                  <a:pt x="225167" y="159144"/>
                </a:cubicBezTo>
                <a:lnTo>
                  <a:pt x="249818" y="189472"/>
                </a:lnTo>
                <a:close/>
                <a:moveTo>
                  <a:pt x="36001" y="92583"/>
                </a:moveTo>
                <a:cubicBezTo>
                  <a:pt x="40408" y="92583"/>
                  <a:pt x="44357" y="90704"/>
                  <a:pt x="47164" y="87732"/>
                </a:cubicBezTo>
                <a:cubicBezTo>
                  <a:pt x="49793" y="84963"/>
                  <a:pt x="51431" y="81255"/>
                  <a:pt x="51431" y="77153"/>
                </a:cubicBezTo>
                <a:cubicBezTo>
                  <a:pt x="51431" y="68631"/>
                  <a:pt x="44510" y="61722"/>
                  <a:pt x="36001" y="61722"/>
                </a:cubicBezTo>
                <a:cubicBezTo>
                  <a:pt x="27492" y="61722"/>
                  <a:pt x="20570" y="68631"/>
                  <a:pt x="20570" y="77153"/>
                </a:cubicBezTo>
                <a:cubicBezTo>
                  <a:pt x="20570" y="82131"/>
                  <a:pt x="22983" y="86526"/>
                  <a:pt x="26654" y="89345"/>
                </a:cubicBezTo>
                <a:cubicBezTo>
                  <a:pt x="29257" y="91339"/>
                  <a:pt x="32483" y="92583"/>
                  <a:pt x="36001" y="92583"/>
                </a:cubicBezTo>
                <a:close/>
                <a:moveTo>
                  <a:pt x="252028" y="87440"/>
                </a:moveTo>
                <a:cubicBezTo>
                  <a:pt x="252180" y="87440"/>
                  <a:pt x="252332" y="87389"/>
                  <a:pt x="252485" y="87389"/>
                </a:cubicBezTo>
                <a:cubicBezTo>
                  <a:pt x="256638" y="87262"/>
                  <a:pt x="260372" y="85522"/>
                  <a:pt x="263077" y="82728"/>
                </a:cubicBezTo>
                <a:cubicBezTo>
                  <a:pt x="265782" y="79960"/>
                  <a:pt x="267458" y="76175"/>
                  <a:pt x="267458" y="72009"/>
                </a:cubicBezTo>
                <a:cubicBezTo>
                  <a:pt x="267458" y="63488"/>
                  <a:pt x="260537" y="56579"/>
                  <a:pt x="252028" y="56579"/>
                </a:cubicBezTo>
                <a:cubicBezTo>
                  <a:pt x="243519" y="56579"/>
                  <a:pt x="236597" y="63488"/>
                  <a:pt x="236597" y="72009"/>
                </a:cubicBezTo>
                <a:cubicBezTo>
                  <a:pt x="236597" y="72708"/>
                  <a:pt x="236711" y="73394"/>
                  <a:pt x="236813" y="74067"/>
                </a:cubicBezTo>
                <a:cubicBezTo>
                  <a:pt x="237359" y="78131"/>
                  <a:pt x="239467" y="81674"/>
                  <a:pt x="242553" y="84087"/>
                </a:cubicBezTo>
                <a:cubicBezTo>
                  <a:pt x="245170" y="86157"/>
                  <a:pt x="248434" y="87440"/>
                  <a:pt x="252028" y="87440"/>
                </a:cubicBezTo>
                <a:close/>
                <a:moveTo>
                  <a:pt x="128088" y="145365"/>
                </a:moveTo>
                <a:lnTo>
                  <a:pt x="159496" y="137973"/>
                </a:lnTo>
                <a:cubicBezTo>
                  <a:pt x="159775" y="126340"/>
                  <a:pt x="165592" y="116091"/>
                  <a:pt x="174418" y="109703"/>
                </a:cubicBezTo>
                <a:lnTo>
                  <a:pt x="155089" y="54140"/>
                </a:lnTo>
                <a:lnTo>
                  <a:pt x="128063" y="145339"/>
                </a:lnTo>
                <a:cubicBezTo>
                  <a:pt x="128076" y="145339"/>
                  <a:pt x="128076" y="145352"/>
                  <a:pt x="128088" y="145365"/>
                </a:cubicBezTo>
                <a:close/>
                <a:moveTo>
                  <a:pt x="209876" y="105906"/>
                </a:moveTo>
                <a:lnTo>
                  <a:pt x="221916" y="91669"/>
                </a:lnTo>
                <a:cubicBezTo>
                  <a:pt x="218195" y="86005"/>
                  <a:pt x="216023" y="79261"/>
                  <a:pt x="216023" y="72009"/>
                </a:cubicBezTo>
                <a:cubicBezTo>
                  <a:pt x="216023" y="69063"/>
                  <a:pt x="216417" y="66205"/>
                  <a:pt x="217090" y="63462"/>
                </a:cubicBezTo>
                <a:lnTo>
                  <a:pt x="172322" y="41085"/>
                </a:lnTo>
                <a:lnTo>
                  <a:pt x="193849" y="102947"/>
                </a:lnTo>
                <a:cubicBezTo>
                  <a:pt x="194382" y="102921"/>
                  <a:pt x="194903" y="102870"/>
                  <a:pt x="195449" y="102870"/>
                </a:cubicBezTo>
                <a:cubicBezTo>
                  <a:pt x="200580" y="102870"/>
                  <a:pt x="205444" y="103962"/>
                  <a:pt x="209876" y="105906"/>
                </a:cubicBezTo>
                <a:close/>
                <a:moveTo>
                  <a:pt x="108442" y="139167"/>
                </a:moveTo>
                <a:lnTo>
                  <a:pt x="137893" y="39726"/>
                </a:lnTo>
                <a:lnTo>
                  <a:pt x="71472" y="71184"/>
                </a:lnTo>
                <a:cubicBezTo>
                  <a:pt x="71789" y="73127"/>
                  <a:pt x="72005" y="75108"/>
                  <a:pt x="72005" y="77153"/>
                </a:cubicBezTo>
                <a:cubicBezTo>
                  <a:pt x="72005" y="83528"/>
                  <a:pt x="70329" y="89510"/>
                  <a:pt x="67395" y="94717"/>
                </a:cubicBezTo>
                <a:lnTo>
                  <a:pt x="108442" y="139167"/>
                </a:lnTo>
                <a:close/>
                <a:moveTo>
                  <a:pt x="133033" y="288030"/>
                </a:moveTo>
                <a:cubicBezTo>
                  <a:pt x="113502" y="287659"/>
                  <a:pt x="97723" y="271650"/>
                  <a:pt x="97723" y="252032"/>
                </a:cubicBezTo>
                <a:cubicBezTo>
                  <a:pt x="97723" y="249619"/>
                  <a:pt x="97964" y="247257"/>
                  <a:pt x="98421" y="244971"/>
                </a:cubicBezTo>
                <a:lnTo>
                  <a:pt x="71942" y="230950"/>
                </a:lnTo>
                <a:cubicBezTo>
                  <a:pt x="65401" y="237605"/>
                  <a:pt x="56321" y="241745"/>
                  <a:pt x="46288" y="241745"/>
                </a:cubicBezTo>
                <a:cubicBezTo>
                  <a:pt x="26438" y="241745"/>
                  <a:pt x="10283" y="225590"/>
                  <a:pt x="10283" y="205740"/>
                </a:cubicBezTo>
                <a:cubicBezTo>
                  <a:pt x="10283" y="190475"/>
                  <a:pt x="19846" y="177432"/>
                  <a:pt x="33283" y="172200"/>
                </a:cubicBezTo>
                <a:lnTo>
                  <a:pt x="28495" y="112357"/>
                </a:lnTo>
                <a:cubicBezTo>
                  <a:pt x="12405" y="108925"/>
                  <a:pt x="247" y="94719"/>
                  <a:pt x="0" y="77681"/>
                </a:cubicBezTo>
                <a:lnTo>
                  <a:pt x="0" y="77681"/>
                </a:lnTo>
                <a:lnTo>
                  <a:pt x="0" y="76623"/>
                </a:lnTo>
                <a:lnTo>
                  <a:pt x="0" y="76623"/>
                </a:lnTo>
                <a:cubicBezTo>
                  <a:pt x="284" y="57004"/>
                  <a:pt x="16327" y="41148"/>
                  <a:pt x="36001" y="41148"/>
                </a:cubicBezTo>
                <a:cubicBezTo>
                  <a:pt x="46427" y="41148"/>
                  <a:pt x="55800" y="45619"/>
                  <a:pt x="62379" y="52731"/>
                </a:cubicBezTo>
                <a:lnTo>
                  <a:pt x="133905" y="18847"/>
                </a:lnTo>
                <a:cubicBezTo>
                  <a:pt x="134781" y="8306"/>
                  <a:pt x="143519" y="0"/>
                  <a:pt x="154301" y="0"/>
                </a:cubicBezTo>
                <a:cubicBezTo>
                  <a:pt x="165223" y="0"/>
                  <a:pt x="174075" y="8535"/>
                  <a:pt x="174748" y="19292"/>
                </a:cubicBezTo>
                <a:lnTo>
                  <a:pt x="227542" y="45682"/>
                </a:lnTo>
                <a:cubicBezTo>
                  <a:pt x="233968" y="39700"/>
                  <a:pt x="242566" y="36005"/>
                  <a:pt x="252028" y="36005"/>
                </a:cubicBezTo>
                <a:cubicBezTo>
                  <a:pt x="271878" y="36005"/>
                  <a:pt x="288032" y="52147"/>
                  <a:pt x="288032" y="72009"/>
                </a:cubicBezTo>
                <a:cubicBezTo>
                  <a:pt x="288032" y="87402"/>
                  <a:pt x="278291" y="100546"/>
                  <a:pt x="264664" y="105677"/>
                </a:cubicBezTo>
                <a:lnTo>
                  <a:pt x="271357" y="202768"/>
                </a:lnTo>
                <a:cubicBezTo>
                  <a:pt x="278164" y="206121"/>
                  <a:pt x="282889" y="213068"/>
                  <a:pt x="282889" y="221171"/>
                </a:cubicBezTo>
                <a:cubicBezTo>
                  <a:pt x="282889" y="232525"/>
                  <a:pt x="273681" y="241745"/>
                  <a:pt x="262315" y="241745"/>
                </a:cubicBezTo>
                <a:cubicBezTo>
                  <a:pt x="256447" y="241745"/>
                  <a:pt x="251189" y="239256"/>
                  <a:pt x="247443" y="235319"/>
                </a:cubicBezTo>
                <a:lnTo>
                  <a:pt x="169630" y="253988"/>
                </a:lnTo>
                <a:cubicBezTo>
                  <a:pt x="168614" y="272695"/>
                  <a:pt x="153293" y="287671"/>
                  <a:pt x="134421" y="288030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25045804-12A1-7D3C-D2F8-4BD877A24508}"/>
              </a:ext>
            </a:extLst>
          </p:cNvPr>
          <p:cNvSpPr/>
          <p:nvPr/>
        </p:nvSpPr>
        <p:spPr>
          <a:xfrm>
            <a:off x="1911302" y="3341934"/>
            <a:ext cx="205740" cy="267462"/>
          </a:xfrm>
          <a:custGeom>
            <a:avLst/>
            <a:gdLst/>
            <a:ahLst/>
            <a:cxnLst/>
            <a:rect l="l" t="t" r="r" b="b"/>
            <a:pathLst>
              <a:path w="205740" h="267462">
                <a:moveTo>
                  <a:pt x="0" y="0"/>
                </a:moveTo>
                <a:lnTo>
                  <a:pt x="0" y="267462"/>
                </a:lnTo>
                <a:lnTo>
                  <a:pt x="141440" y="267462"/>
                </a:lnTo>
                <a:lnTo>
                  <a:pt x="205740" y="203174"/>
                </a:lnTo>
                <a:lnTo>
                  <a:pt x="205740" y="0"/>
                </a:lnTo>
                <a:close/>
                <a:moveTo>
                  <a:pt x="20574" y="20574"/>
                </a:moveTo>
                <a:lnTo>
                  <a:pt x="185166" y="20574"/>
                </a:lnTo>
                <a:lnTo>
                  <a:pt x="185166" y="180022"/>
                </a:lnTo>
                <a:lnTo>
                  <a:pt x="118300" y="180022"/>
                </a:lnTo>
                <a:lnTo>
                  <a:pt x="118300" y="246888"/>
                </a:lnTo>
                <a:lnTo>
                  <a:pt x="20574" y="246888"/>
                </a:lnTo>
                <a:close/>
                <a:moveTo>
                  <a:pt x="138874" y="200597"/>
                </a:moveTo>
                <a:lnTo>
                  <a:pt x="179210" y="200597"/>
                </a:lnTo>
                <a:lnTo>
                  <a:pt x="138874" y="240932"/>
                </a:lnTo>
                <a:close/>
                <a:moveTo>
                  <a:pt x="108013" y="51435"/>
                </a:moveTo>
                <a:lnTo>
                  <a:pt x="82296" y="133731"/>
                </a:lnTo>
                <a:lnTo>
                  <a:pt x="97726" y="133731"/>
                </a:lnTo>
                <a:lnTo>
                  <a:pt x="123444" y="51435"/>
                </a:lnTo>
                <a:close/>
                <a:moveTo>
                  <a:pt x="123444" y="82296"/>
                </a:moveTo>
                <a:lnTo>
                  <a:pt x="138874" y="92583"/>
                </a:lnTo>
                <a:lnTo>
                  <a:pt x="123444" y="102870"/>
                </a:lnTo>
                <a:lnTo>
                  <a:pt x="123444" y="118301"/>
                </a:lnTo>
                <a:lnTo>
                  <a:pt x="164592" y="92583"/>
                </a:lnTo>
                <a:lnTo>
                  <a:pt x="123444" y="66866"/>
                </a:lnTo>
                <a:close/>
                <a:moveTo>
                  <a:pt x="41148" y="92583"/>
                </a:moveTo>
                <a:lnTo>
                  <a:pt x="82296" y="118301"/>
                </a:lnTo>
                <a:lnTo>
                  <a:pt x="82296" y="102870"/>
                </a:lnTo>
                <a:lnTo>
                  <a:pt x="66865" y="92583"/>
                </a:lnTo>
                <a:lnTo>
                  <a:pt x="82296" y="82296"/>
                </a:lnTo>
                <a:lnTo>
                  <a:pt x="82296" y="6686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218DA01-530B-3CE2-6566-66D0D1384509}"/>
              </a:ext>
            </a:extLst>
          </p:cNvPr>
          <p:cNvSpPr txBox="1"/>
          <p:nvPr/>
        </p:nvSpPr>
        <p:spPr>
          <a:xfrm>
            <a:off x="825623" y="4177138"/>
            <a:ext cx="8128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Versioning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80BC6E34-33F4-19A4-C1EB-B4EE09A48BF6}"/>
              </a:ext>
            </a:extLst>
          </p:cNvPr>
          <p:cNvSpPr/>
          <p:nvPr/>
        </p:nvSpPr>
        <p:spPr>
          <a:xfrm>
            <a:off x="456560" y="4144445"/>
            <a:ext cx="246888" cy="246888"/>
          </a:xfrm>
          <a:custGeom>
            <a:avLst/>
            <a:gdLst/>
            <a:ahLst/>
            <a:cxnLst/>
            <a:rect l="l" t="t" r="r" b="b"/>
            <a:pathLst>
              <a:path w="246888" h="246888">
                <a:moveTo>
                  <a:pt x="0" y="0"/>
                </a:moveTo>
                <a:lnTo>
                  <a:pt x="0" y="174879"/>
                </a:lnTo>
                <a:lnTo>
                  <a:pt x="72009" y="174879"/>
                </a:lnTo>
                <a:lnTo>
                  <a:pt x="72009" y="246889"/>
                </a:lnTo>
                <a:lnTo>
                  <a:pt x="246888" y="246889"/>
                </a:lnTo>
                <a:lnTo>
                  <a:pt x="246888" y="72010"/>
                </a:lnTo>
                <a:lnTo>
                  <a:pt x="174879" y="72010"/>
                </a:lnTo>
                <a:lnTo>
                  <a:pt x="174879" y="0"/>
                </a:lnTo>
                <a:close/>
                <a:moveTo>
                  <a:pt x="20574" y="20574"/>
                </a:moveTo>
                <a:lnTo>
                  <a:pt x="154305" y="20574"/>
                </a:lnTo>
                <a:lnTo>
                  <a:pt x="154305" y="72010"/>
                </a:lnTo>
                <a:lnTo>
                  <a:pt x="72009" y="72010"/>
                </a:lnTo>
                <a:lnTo>
                  <a:pt x="72009" y="154305"/>
                </a:lnTo>
                <a:lnTo>
                  <a:pt x="20574" y="154305"/>
                </a:lnTo>
                <a:close/>
                <a:moveTo>
                  <a:pt x="92583" y="174879"/>
                </a:moveTo>
                <a:lnTo>
                  <a:pt x="174879" y="174879"/>
                </a:lnTo>
                <a:lnTo>
                  <a:pt x="174879" y="92584"/>
                </a:lnTo>
                <a:lnTo>
                  <a:pt x="226314" y="92584"/>
                </a:lnTo>
                <a:lnTo>
                  <a:pt x="226314" y="226315"/>
                </a:lnTo>
                <a:lnTo>
                  <a:pt x="92583" y="226315"/>
                </a:lnTo>
                <a:close/>
                <a:moveTo>
                  <a:pt x="92583" y="92584"/>
                </a:moveTo>
                <a:lnTo>
                  <a:pt x="154305" y="92584"/>
                </a:lnTo>
                <a:lnTo>
                  <a:pt x="154305" y="154305"/>
                </a:lnTo>
                <a:lnTo>
                  <a:pt x="92583" y="154305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95D3B5EC-6A0C-A577-FC88-30BFBAF5E75B}"/>
              </a:ext>
            </a:extLst>
          </p:cNvPr>
          <p:cNvSpPr/>
          <p:nvPr/>
        </p:nvSpPr>
        <p:spPr>
          <a:xfrm>
            <a:off x="228600" y="1803400"/>
            <a:ext cx="8686800" cy="326492"/>
          </a:xfrm>
          <a:custGeom>
            <a:avLst/>
            <a:gdLst/>
            <a:ahLst/>
            <a:cxnLst/>
            <a:rect l="l" t="t" r="r" b="b"/>
            <a:pathLst>
              <a:path w="8686800" h="326492">
                <a:moveTo>
                  <a:pt x="0" y="326492"/>
                </a:moveTo>
                <a:lnTo>
                  <a:pt x="8686800" y="326492"/>
                </a:lnTo>
                <a:lnTo>
                  <a:pt x="868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D5741-0AA1-67C1-8993-A948983FE58C}"/>
              </a:ext>
            </a:extLst>
          </p:cNvPr>
          <p:cNvSpPr txBox="1"/>
          <p:nvPr/>
        </p:nvSpPr>
        <p:spPr>
          <a:xfrm>
            <a:off x="3745315" y="1875890"/>
            <a:ext cx="18796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b="1">
                <a:solidFill>
                  <a:srgbClr val="FFFEFF"/>
                </a:solidFill>
                <a:latin typeface="Arial" panose="020B0604020202020204" pitchFamily="34" charset="0"/>
              </a:rPr>
              <a:t>End-User Productivity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957AD53-C5F3-FACC-597C-0918E9AA002F}"/>
              </a:ext>
            </a:extLst>
          </p:cNvPr>
          <p:cNvGrpSpPr/>
          <p:nvPr/>
        </p:nvGrpSpPr>
        <p:grpSpPr>
          <a:xfrm>
            <a:off x="234950" y="1612900"/>
            <a:ext cx="8674100" cy="4561639"/>
            <a:chOff x="234950" y="1612900"/>
            <a:chExt cx="8674100" cy="4561639"/>
          </a:xfrm>
        </p:grpSpPr>
        <p:sp>
          <p:nvSpPr>
            <p:cNvPr id="104" name="Freeform 101">
              <a:extLst>
                <a:ext uri="{FF2B5EF4-FFF2-40B4-BE49-F238E27FC236}">
                  <a16:creationId xmlns:a16="http://schemas.microsoft.com/office/drawing/2014/main" id="{58E9739E-2188-1C2C-C111-A42A84A87941}"/>
                </a:ext>
              </a:extLst>
            </p:cNvPr>
            <p:cNvSpPr/>
            <p:nvPr/>
          </p:nvSpPr>
          <p:spPr>
            <a:xfrm>
              <a:off x="234950" y="1809750"/>
              <a:ext cx="8674100" cy="4167937"/>
            </a:xfrm>
            <a:custGeom>
              <a:avLst/>
              <a:gdLst/>
              <a:ahLst/>
              <a:cxnLst/>
              <a:rect l="l" t="t" r="r" b="b"/>
              <a:pathLst>
                <a:path w="8674100" h="4167937">
                  <a:moveTo>
                    <a:pt x="0" y="4167937"/>
                  </a:moveTo>
                  <a:lnTo>
                    <a:pt x="8674100" y="4167937"/>
                  </a:lnTo>
                  <a:lnTo>
                    <a:pt x="86741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sq">
              <a:solidFill>
                <a:srgbClr val="002855"/>
              </a:solidFill>
            </a:ln>
          </p:spPr>
          <p:txBody>
            <a:bodyPr/>
            <a:lstStyle/>
            <a:p>
              <a:endParaRPr lang="en-CN"/>
            </a:p>
          </p:txBody>
        </p:sp>
        <p:cxnSp>
          <p:nvCxnSpPr>
            <p:cNvPr id="105" name="Connector 102">
              <a:extLst>
                <a:ext uri="{FF2B5EF4-FFF2-40B4-BE49-F238E27FC236}">
                  <a16:creationId xmlns:a16="http://schemas.microsoft.com/office/drawing/2014/main" id="{5278A2AB-63EA-9451-8985-1C8C051DE6C3}"/>
                </a:ext>
              </a:extLst>
            </p:cNvPr>
            <p:cNvCxnSpPr/>
            <p:nvPr/>
          </p:nvCxnSpPr>
          <p:spPr>
            <a:xfrm>
              <a:off x="4572000" y="1664988"/>
              <a:ext cx="0" cy="86322"/>
            </a:xfrm>
            <a:prstGeom prst="line">
              <a:avLst/>
            </a:prstGeom>
            <a:noFill/>
            <a:ln w="19050" cap="sq">
              <a:solidFill>
                <a:srgbClr val="05C4AF"/>
              </a:solidFill>
            </a:ln>
          </p:spPr>
        </p:cxn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280ACF61-E64F-B51A-D913-8D4BD77317DC}"/>
                </a:ext>
              </a:extLst>
            </p:cNvPr>
            <p:cNvSpPr/>
            <p:nvPr/>
          </p:nvSpPr>
          <p:spPr>
            <a:xfrm>
              <a:off x="4509516" y="1612900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0"/>
                  </a:moveTo>
                  <a:lnTo>
                    <a:pt x="0" y="67208"/>
                  </a:lnTo>
                  <a:lnTo>
                    <a:pt x="124968" y="67208"/>
                  </a:lnTo>
                  <a:close/>
                </a:path>
              </a:pathLst>
            </a:custGeom>
            <a:solidFill>
              <a:srgbClr val="05C4A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07" name="Freeform 104">
              <a:extLst>
                <a:ext uri="{FF2B5EF4-FFF2-40B4-BE49-F238E27FC236}">
                  <a16:creationId xmlns:a16="http://schemas.microsoft.com/office/drawing/2014/main" id="{99E5E106-AE73-CE06-F85D-12F378355B88}"/>
                </a:ext>
              </a:extLst>
            </p:cNvPr>
            <p:cNvSpPr/>
            <p:nvPr/>
          </p:nvSpPr>
          <p:spPr>
            <a:xfrm>
              <a:off x="4509516" y="1736192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67208"/>
                  </a:moveTo>
                  <a:lnTo>
                    <a:pt x="12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C4AF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08" name="Connector 105">
              <a:extLst>
                <a:ext uri="{FF2B5EF4-FFF2-40B4-BE49-F238E27FC236}">
                  <a16:creationId xmlns:a16="http://schemas.microsoft.com/office/drawing/2014/main" id="{AD8F7215-9081-B3C3-774D-5C88D7ADEC12}"/>
                </a:ext>
              </a:extLst>
            </p:cNvPr>
            <p:cNvCxnSpPr/>
            <p:nvPr/>
          </p:nvCxnSpPr>
          <p:spPr>
            <a:xfrm>
              <a:off x="7419535" y="4263964"/>
              <a:ext cx="0" cy="149822"/>
            </a:xfrm>
            <a:prstGeom prst="line">
              <a:avLst/>
            </a:prstGeom>
            <a:noFill/>
            <a:ln w="19050" cap="sq">
              <a:solidFill>
                <a:srgbClr val="009AD6"/>
              </a:solidFill>
            </a:ln>
          </p:spPr>
        </p:cxnSp>
        <p:sp>
          <p:nvSpPr>
            <p:cNvPr id="109" name="Freeform 106">
              <a:extLst>
                <a:ext uri="{FF2B5EF4-FFF2-40B4-BE49-F238E27FC236}">
                  <a16:creationId xmlns:a16="http://schemas.microsoft.com/office/drawing/2014/main" id="{A82851C0-12CB-3A55-706E-B94D1D92BF5B}"/>
                </a:ext>
              </a:extLst>
            </p:cNvPr>
            <p:cNvSpPr/>
            <p:nvPr/>
          </p:nvSpPr>
          <p:spPr>
            <a:xfrm>
              <a:off x="7357052" y="4211876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3" y="0"/>
                  </a:moveTo>
                  <a:lnTo>
                    <a:pt x="0" y="67209"/>
                  </a:lnTo>
                  <a:lnTo>
                    <a:pt x="124967" y="67209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0" name="Freeform 107">
              <a:extLst>
                <a:ext uri="{FF2B5EF4-FFF2-40B4-BE49-F238E27FC236}">
                  <a16:creationId xmlns:a16="http://schemas.microsoft.com/office/drawing/2014/main" id="{BA77EE71-8DD9-84A1-44C5-D1A03ACB8252}"/>
                </a:ext>
              </a:extLst>
            </p:cNvPr>
            <p:cNvSpPr/>
            <p:nvPr/>
          </p:nvSpPr>
          <p:spPr>
            <a:xfrm>
              <a:off x="7357052" y="4398668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3" y="67208"/>
                  </a:moveTo>
                  <a:lnTo>
                    <a:pt x="1249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11" name="Connector 108">
              <a:extLst>
                <a:ext uri="{FF2B5EF4-FFF2-40B4-BE49-F238E27FC236}">
                  <a16:creationId xmlns:a16="http://schemas.microsoft.com/office/drawing/2014/main" id="{2752859E-5D3D-5014-D88E-0C7C6B437679}"/>
                </a:ext>
              </a:extLst>
            </p:cNvPr>
            <p:cNvCxnSpPr/>
            <p:nvPr/>
          </p:nvCxnSpPr>
          <p:spPr>
            <a:xfrm flipH="1">
              <a:off x="5848759" y="3096823"/>
              <a:ext cx="149822" cy="0"/>
            </a:xfrm>
            <a:prstGeom prst="line">
              <a:avLst/>
            </a:prstGeom>
            <a:noFill/>
            <a:ln w="19050" cap="sq">
              <a:solidFill>
                <a:srgbClr val="009AD6"/>
              </a:solidFill>
            </a:ln>
          </p:spPr>
        </p:cxnSp>
        <p:sp>
          <p:nvSpPr>
            <p:cNvPr id="112" name="Freeform 109">
              <a:extLst>
                <a:ext uri="{FF2B5EF4-FFF2-40B4-BE49-F238E27FC236}">
                  <a16:creationId xmlns:a16="http://schemas.microsoft.com/office/drawing/2014/main" id="{B442C445-098F-86C5-52AB-703B4DCA5D3B}"/>
                </a:ext>
              </a:extLst>
            </p:cNvPr>
            <p:cNvSpPr/>
            <p:nvPr/>
          </p:nvSpPr>
          <p:spPr>
            <a:xfrm>
              <a:off x="5983462" y="3034338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8" y="62485"/>
                  </a:moveTo>
                  <a:lnTo>
                    <a:pt x="0" y="0"/>
                  </a:lnTo>
                  <a:lnTo>
                    <a:pt x="0" y="124969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3" name="Freeform 110">
              <a:extLst>
                <a:ext uri="{FF2B5EF4-FFF2-40B4-BE49-F238E27FC236}">
                  <a16:creationId xmlns:a16="http://schemas.microsoft.com/office/drawing/2014/main" id="{06FA7F61-7B57-039A-D745-ABF325489613}"/>
                </a:ext>
              </a:extLst>
            </p:cNvPr>
            <p:cNvSpPr/>
            <p:nvPr/>
          </p:nvSpPr>
          <p:spPr>
            <a:xfrm>
              <a:off x="5796670" y="3034338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0" y="62485"/>
                  </a:moveTo>
                  <a:lnTo>
                    <a:pt x="67208" y="124969"/>
                  </a:lnTo>
                  <a:lnTo>
                    <a:pt x="67208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14" name="Connector 111">
              <a:extLst>
                <a:ext uri="{FF2B5EF4-FFF2-40B4-BE49-F238E27FC236}">
                  <a16:creationId xmlns:a16="http://schemas.microsoft.com/office/drawing/2014/main" id="{F6BDAB1A-05EA-62D3-31F2-0792B84D34B3}"/>
                </a:ext>
              </a:extLst>
            </p:cNvPr>
            <p:cNvCxnSpPr/>
            <p:nvPr/>
          </p:nvCxnSpPr>
          <p:spPr>
            <a:xfrm flipH="1">
              <a:off x="5848759" y="5536945"/>
              <a:ext cx="149822" cy="0"/>
            </a:xfrm>
            <a:prstGeom prst="line">
              <a:avLst/>
            </a:prstGeom>
            <a:noFill/>
            <a:ln w="19050" cap="sq">
              <a:solidFill>
                <a:srgbClr val="009AD6"/>
              </a:solidFill>
            </a:ln>
          </p:spPr>
        </p:cxnSp>
        <p:sp>
          <p:nvSpPr>
            <p:cNvPr id="115" name="Freeform 112">
              <a:extLst>
                <a:ext uri="{FF2B5EF4-FFF2-40B4-BE49-F238E27FC236}">
                  <a16:creationId xmlns:a16="http://schemas.microsoft.com/office/drawing/2014/main" id="{50537AAD-5D86-C138-2CFB-736E21A1F34B}"/>
                </a:ext>
              </a:extLst>
            </p:cNvPr>
            <p:cNvSpPr/>
            <p:nvPr/>
          </p:nvSpPr>
          <p:spPr>
            <a:xfrm>
              <a:off x="5983462" y="5474461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8" y="62484"/>
                  </a:move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6" name="Freeform 113">
              <a:extLst>
                <a:ext uri="{FF2B5EF4-FFF2-40B4-BE49-F238E27FC236}">
                  <a16:creationId xmlns:a16="http://schemas.microsoft.com/office/drawing/2014/main" id="{1CA8208A-FED1-2494-828E-17166AD52259}"/>
                </a:ext>
              </a:extLst>
            </p:cNvPr>
            <p:cNvSpPr/>
            <p:nvPr/>
          </p:nvSpPr>
          <p:spPr>
            <a:xfrm>
              <a:off x="5796670" y="5474461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0" y="62484"/>
                  </a:moveTo>
                  <a:lnTo>
                    <a:pt x="67208" y="124968"/>
                  </a:lnTo>
                  <a:lnTo>
                    <a:pt x="67208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17" name="Connector 114">
              <a:extLst>
                <a:ext uri="{FF2B5EF4-FFF2-40B4-BE49-F238E27FC236}">
                  <a16:creationId xmlns:a16="http://schemas.microsoft.com/office/drawing/2014/main" id="{CE1BE4FC-8C80-9102-6694-3298B31BF54F}"/>
                </a:ext>
              </a:extLst>
            </p:cNvPr>
            <p:cNvCxnSpPr/>
            <p:nvPr/>
          </p:nvCxnSpPr>
          <p:spPr>
            <a:xfrm flipH="1">
              <a:off x="3183293" y="3096823"/>
              <a:ext cx="149822" cy="0"/>
            </a:xfrm>
            <a:prstGeom prst="line">
              <a:avLst/>
            </a:prstGeom>
            <a:noFill/>
            <a:ln w="19050" cap="sq">
              <a:solidFill>
                <a:srgbClr val="009AD6"/>
              </a:solidFill>
            </a:ln>
          </p:spPr>
        </p:cxnSp>
        <p:sp>
          <p:nvSpPr>
            <p:cNvPr id="118" name="Freeform 115">
              <a:extLst>
                <a:ext uri="{FF2B5EF4-FFF2-40B4-BE49-F238E27FC236}">
                  <a16:creationId xmlns:a16="http://schemas.microsoft.com/office/drawing/2014/main" id="{F743D9DF-4031-8878-4D97-D458A34F89DD}"/>
                </a:ext>
              </a:extLst>
            </p:cNvPr>
            <p:cNvSpPr/>
            <p:nvPr/>
          </p:nvSpPr>
          <p:spPr>
            <a:xfrm>
              <a:off x="3317996" y="3034338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8" y="62485"/>
                  </a:moveTo>
                  <a:lnTo>
                    <a:pt x="0" y="0"/>
                  </a:lnTo>
                  <a:lnTo>
                    <a:pt x="0" y="124969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19" name="Freeform 116">
              <a:extLst>
                <a:ext uri="{FF2B5EF4-FFF2-40B4-BE49-F238E27FC236}">
                  <a16:creationId xmlns:a16="http://schemas.microsoft.com/office/drawing/2014/main" id="{B482CCB3-B06A-E68D-5935-0A4A5A37990B}"/>
                </a:ext>
              </a:extLst>
            </p:cNvPr>
            <p:cNvSpPr/>
            <p:nvPr/>
          </p:nvSpPr>
          <p:spPr>
            <a:xfrm>
              <a:off x="3131204" y="3034338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0" y="62485"/>
                  </a:moveTo>
                  <a:lnTo>
                    <a:pt x="67209" y="124969"/>
                  </a:lnTo>
                  <a:lnTo>
                    <a:pt x="67209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20" name="Connector 117">
              <a:extLst>
                <a:ext uri="{FF2B5EF4-FFF2-40B4-BE49-F238E27FC236}">
                  <a16:creationId xmlns:a16="http://schemas.microsoft.com/office/drawing/2014/main" id="{04FAC261-C6C3-BF16-3520-824AF1F37793}"/>
                </a:ext>
              </a:extLst>
            </p:cNvPr>
            <p:cNvCxnSpPr/>
            <p:nvPr/>
          </p:nvCxnSpPr>
          <p:spPr>
            <a:xfrm flipH="1">
              <a:off x="3183293" y="5536945"/>
              <a:ext cx="149822" cy="0"/>
            </a:xfrm>
            <a:prstGeom prst="line">
              <a:avLst/>
            </a:prstGeom>
            <a:noFill/>
            <a:ln w="19050" cap="sq">
              <a:solidFill>
                <a:srgbClr val="009AD6"/>
              </a:solidFill>
            </a:ln>
          </p:spPr>
        </p:cxn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6D025F5F-AC9A-A13C-0993-484E4A5EAFE8}"/>
                </a:ext>
              </a:extLst>
            </p:cNvPr>
            <p:cNvSpPr/>
            <p:nvPr/>
          </p:nvSpPr>
          <p:spPr>
            <a:xfrm>
              <a:off x="3317996" y="5474461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67208" y="62484"/>
                  </a:moveTo>
                  <a:lnTo>
                    <a:pt x="0" y="0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6992D8C8-6069-A7C4-1E9E-7051552AB938}"/>
                </a:ext>
              </a:extLst>
            </p:cNvPr>
            <p:cNvSpPr/>
            <p:nvPr/>
          </p:nvSpPr>
          <p:spPr>
            <a:xfrm>
              <a:off x="3131204" y="5474461"/>
              <a:ext cx="67208" cy="124968"/>
            </a:xfrm>
            <a:custGeom>
              <a:avLst/>
              <a:gdLst/>
              <a:ahLst/>
              <a:cxnLst/>
              <a:rect l="l" t="t" r="r" b="b"/>
              <a:pathLst>
                <a:path w="67208" h="124968">
                  <a:moveTo>
                    <a:pt x="0" y="62484"/>
                  </a:moveTo>
                  <a:lnTo>
                    <a:pt x="67209" y="124968"/>
                  </a:lnTo>
                  <a:lnTo>
                    <a:pt x="67209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23" name="Connector 120">
              <a:extLst>
                <a:ext uri="{FF2B5EF4-FFF2-40B4-BE49-F238E27FC236}">
                  <a16:creationId xmlns:a16="http://schemas.microsoft.com/office/drawing/2014/main" id="{82EAB09D-6C8A-85E4-256B-462E037B9E0D}"/>
                </a:ext>
              </a:extLst>
            </p:cNvPr>
            <p:cNvCxnSpPr/>
            <p:nvPr/>
          </p:nvCxnSpPr>
          <p:spPr>
            <a:xfrm>
              <a:off x="1740226" y="4500284"/>
              <a:ext cx="0" cy="149822"/>
            </a:xfrm>
            <a:prstGeom prst="line">
              <a:avLst/>
            </a:prstGeom>
            <a:noFill/>
            <a:ln w="19050" cap="sq">
              <a:solidFill>
                <a:srgbClr val="009AD6"/>
              </a:solidFill>
            </a:ln>
          </p:spPr>
        </p:cxn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77B84334-9A9A-7DB0-19E4-E90E29BD5F03}"/>
                </a:ext>
              </a:extLst>
            </p:cNvPr>
            <p:cNvSpPr/>
            <p:nvPr/>
          </p:nvSpPr>
          <p:spPr>
            <a:xfrm>
              <a:off x="1677742" y="4448197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0"/>
                  </a:moveTo>
                  <a:lnTo>
                    <a:pt x="0" y="67208"/>
                  </a:lnTo>
                  <a:lnTo>
                    <a:pt x="124968" y="67208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25C29D40-6C32-7591-EE01-397199B55B06}"/>
                </a:ext>
              </a:extLst>
            </p:cNvPr>
            <p:cNvSpPr/>
            <p:nvPr/>
          </p:nvSpPr>
          <p:spPr>
            <a:xfrm>
              <a:off x="1677742" y="4634988"/>
              <a:ext cx="124968" cy="67209"/>
            </a:xfrm>
            <a:custGeom>
              <a:avLst/>
              <a:gdLst/>
              <a:ahLst/>
              <a:cxnLst/>
              <a:rect l="l" t="t" r="r" b="b"/>
              <a:pathLst>
                <a:path w="124968" h="67209">
                  <a:moveTo>
                    <a:pt x="62484" y="67209"/>
                  </a:moveTo>
                  <a:lnTo>
                    <a:pt x="12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26" name="Connector 123">
              <a:extLst>
                <a:ext uri="{FF2B5EF4-FFF2-40B4-BE49-F238E27FC236}">
                  <a16:creationId xmlns:a16="http://schemas.microsoft.com/office/drawing/2014/main" id="{65B1DED4-55A8-B110-F651-EA0F2DBDC00A}"/>
                </a:ext>
              </a:extLst>
            </p:cNvPr>
            <p:cNvCxnSpPr/>
            <p:nvPr/>
          </p:nvCxnSpPr>
          <p:spPr>
            <a:xfrm>
              <a:off x="4590937" y="3945809"/>
              <a:ext cx="0" cy="213563"/>
            </a:xfrm>
            <a:prstGeom prst="line">
              <a:avLst/>
            </a:prstGeom>
            <a:noFill/>
            <a:ln w="19050" cap="sq">
              <a:solidFill>
                <a:srgbClr val="FF5309"/>
              </a:solidFill>
            </a:ln>
          </p:spPr>
        </p:cxn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E011DAE3-175B-4DDB-742A-119B20F5EDBD}"/>
                </a:ext>
              </a:extLst>
            </p:cNvPr>
            <p:cNvSpPr/>
            <p:nvPr/>
          </p:nvSpPr>
          <p:spPr>
            <a:xfrm>
              <a:off x="4528453" y="3893721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0"/>
                  </a:moveTo>
                  <a:lnTo>
                    <a:pt x="0" y="67208"/>
                  </a:lnTo>
                  <a:lnTo>
                    <a:pt x="124968" y="67208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F2084ED7-DA83-9DC3-466F-8EA8C154C51F}"/>
                </a:ext>
              </a:extLst>
            </p:cNvPr>
            <p:cNvSpPr/>
            <p:nvPr/>
          </p:nvSpPr>
          <p:spPr>
            <a:xfrm>
              <a:off x="4528453" y="4144258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67208"/>
                  </a:moveTo>
                  <a:lnTo>
                    <a:pt x="12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29" name="Connector 126">
              <a:extLst>
                <a:ext uri="{FF2B5EF4-FFF2-40B4-BE49-F238E27FC236}">
                  <a16:creationId xmlns:a16="http://schemas.microsoft.com/office/drawing/2014/main" id="{04CC103B-318F-AEA3-37E2-7070F6B7F7F0}"/>
                </a:ext>
              </a:extLst>
            </p:cNvPr>
            <p:cNvCxnSpPr/>
            <p:nvPr/>
          </p:nvCxnSpPr>
          <p:spPr>
            <a:xfrm>
              <a:off x="4590937" y="4813619"/>
              <a:ext cx="0" cy="213563"/>
            </a:xfrm>
            <a:prstGeom prst="line">
              <a:avLst/>
            </a:prstGeom>
            <a:noFill/>
            <a:ln w="19050" cap="sq">
              <a:solidFill>
                <a:srgbClr val="FF5309"/>
              </a:solidFill>
            </a:ln>
          </p:spPr>
        </p:cxn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80F9248-CBDA-B538-D960-2D44B59DFF89}"/>
                </a:ext>
              </a:extLst>
            </p:cNvPr>
            <p:cNvSpPr/>
            <p:nvPr/>
          </p:nvSpPr>
          <p:spPr>
            <a:xfrm>
              <a:off x="4528453" y="4761531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0"/>
                  </a:moveTo>
                  <a:lnTo>
                    <a:pt x="0" y="67208"/>
                  </a:lnTo>
                  <a:lnTo>
                    <a:pt x="124968" y="67208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7D1F9BA4-D3E8-7E5D-D46B-F1B1A895C5BF}"/>
                </a:ext>
              </a:extLst>
            </p:cNvPr>
            <p:cNvSpPr/>
            <p:nvPr/>
          </p:nvSpPr>
          <p:spPr>
            <a:xfrm>
              <a:off x="4528453" y="5012068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67208"/>
                  </a:moveTo>
                  <a:lnTo>
                    <a:pt x="12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32" name="Connector 129">
              <a:extLst>
                <a:ext uri="{FF2B5EF4-FFF2-40B4-BE49-F238E27FC236}">
                  <a16:creationId xmlns:a16="http://schemas.microsoft.com/office/drawing/2014/main" id="{7F8CAC68-07E0-E1DD-14F6-C980E496E255}"/>
                </a:ext>
              </a:extLst>
            </p:cNvPr>
            <p:cNvCxnSpPr/>
            <p:nvPr/>
          </p:nvCxnSpPr>
          <p:spPr>
            <a:xfrm>
              <a:off x="4572000" y="6036127"/>
              <a:ext cx="0" cy="86322"/>
            </a:xfrm>
            <a:prstGeom prst="line">
              <a:avLst/>
            </a:prstGeom>
            <a:noFill/>
            <a:ln w="19050" cap="sq">
              <a:solidFill>
                <a:srgbClr val="05C4AF"/>
              </a:solidFill>
            </a:ln>
          </p:spPr>
        </p:cxn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91C4FE8-0801-BE2C-370C-12FF1D71FECE}"/>
                </a:ext>
              </a:extLst>
            </p:cNvPr>
            <p:cNvSpPr/>
            <p:nvPr/>
          </p:nvSpPr>
          <p:spPr>
            <a:xfrm>
              <a:off x="4509516" y="5984039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0"/>
                  </a:moveTo>
                  <a:lnTo>
                    <a:pt x="0" y="67209"/>
                  </a:lnTo>
                  <a:lnTo>
                    <a:pt x="124968" y="67209"/>
                  </a:lnTo>
                  <a:close/>
                </a:path>
              </a:pathLst>
            </a:custGeom>
            <a:solidFill>
              <a:srgbClr val="05C4A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58B7F2F7-730D-CCBD-D780-BC9A71991A44}"/>
                </a:ext>
              </a:extLst>
            </p:cNvPr>
            <p:cNvSpPr/>
            <p:nvPr/>
          </p:nvSpPr>
          <p:spPr>
            <a:xfrm>
              <a:off x="4509516" y="6107331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67208"/>
                  </a:moveTo>
                  <a:lnTo>
                    <a:pt x="12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5C4AF"/>
            </a:solidFill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7D8D20A0-E245-7551-F701-8BCD12973D92}"/>
              </a:ext>
            </a:extLst>
          </p:cNvPr>
          <p:cNvSpPr txBox="1"/>
          <p:nvPr/>
        </p:nvSpPr>
        <p:spPr>
          <a:xfrm>
            <a:off x="2226514" y="5110066"/>
            <a:ext cx="7239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Search/ Indexing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E0B82C5-0B36-0944-3DD7-7708F4199687}"/>
              </a:ext>
            </a:extLst>
          </p:cNvPr>
          <p:cNvSpPr txBox="1"/>
          <p:nvPr/>
        </p:nvSpPr>
        <p:spPr>
          <a:xfrm>
            <a:off x="825654" y="5110066"/>
            <a:ext cx="7239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KM/KB Solutions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845DA69-AEB7-3463-423C-EE42AAA4E7BD}"/>
              </a:ext>
            </a:extLst>
          </p:cNvPr>
          <p:cNvSpPr txBox="1"/>
          <p:nvPr/>
        </p:nvSpPr>
        <p:spPr>
          <a:xfrm>
            <a:off x="825654" y="5559646"/>
            <a:ext cx="9017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GenAI/LLMs</a:t>
            </a:r>
          </a:p>
        </p:txBody>
      </p:sp>
      <p:sp>
        <p:nvSpPr>
          <p:cNvPr id="138" name="Freeform 137">
            <a:extLst>
              <a:ext uri="{FF2B5EF4-FFF2-40B4-BE49-F238E27FC236}">
                <a16:creationId xmlns:a16="http://schemas.microsoft.com/office/drawing/2014/main" id="{B9BF30AE-3D01-77C6-2876-B76871DEB95E}"/>
              </a:ext>
            </a:extLst>
          </p:cNvPr>
          <p:cNvSpPr/>
          <p:nvPr/>
        </p:nvSpPr>
        <p:spPr>
          <a:xfrm>
            <a:off x="1870753" y="5157572"/>
            <a:ext cx="254160" cy="254152"/>
          </a:xfrm>
          <a:custGeom>
            <a:avLst/>
            <a:gdLst/>
            <a:ahLst/>
            <a:cxnLst/>
            <a:rect l="l" t="t" r="r" b="b"/>
            <a:pathLst>
              <a:path w="254160" h="254152">
                <a:moveTo>
                  <a:pt x="102870" y="185155"/>
                </a:moveTo>
                <a:cubicBezTo>
                  <a:pt x="148247" y="185155"/>
                  <a:pt x="185166" y="148237"/>
                  <a:pt x="185166" y="102860"/>
                </a:cubicBezTo>
                <a:cubicBezTo>
                  <a:pt x="185166" y="57483"/>
                  <a:pt x="148247" y="20563"/>
                  <a:pt x="102870" y="20563"/>
                </a:cubicBezTo>
                <a:cubicBezTo>
                  <a:pt x="57493" y="20563"/>
                  <a:pt x="20574" y="57483"/>
                  <a:pt x="20574" y="102860"/>
                </a:cubicBezTo>
                <a:cubicBezTo>
                  <a:pt x="20574" y="148237"/>
                  <a:pt x="57493" y="185155"/>
                  <a:pt x="102870" y="185155"/>
                </a:cubicBezTo>
                <a:close/>
                <a:moveTo>
                  <a:pt x="239608" y="254152"/>
                </a:moveTo>
                <a:lnTo>
                  <a:pt x="167958" y="182501"/>
                </a:lnTo>
                <a:cubicBezTo>
                  <a:pt x="150228" y="197017"/>
                  <a:pt x="127572" y="205729"/>
                  <a:pt x="102870" y="205729"/>
                </a:cubicBezTo>
                <a:cubicBezTo>
                  <a:pt x="46050" y="205729"/>
                  <a:pt x="0" y="159679"/>
                  <a:pt x="0" y="102860"/>
                </a:cubicBezTo>
                <a:cubicBezTo>
                  <a:pt x="0" y="46530"/>
                  <a:pt x="45259" y="785"/>
                  <a:pt x="101401" y="0"/>
                </a:cubicBezTo>
                <a:lnTo>
                  <a:pt x="104339" y="0"/>
                </a:lnTo>
                <a:cubicBezTo>
                  <a:pt x="160482" y="785"/>
                  <a:pt x="205740" y="46530"/>
                  <a:pt x="205740" y="102860"/>
                </a:cubicBezTo>
                <a:cubicBezTo>
                  <a:pt x="205740" y="127561"/>
                  <a:pt x="197028" y="150218"/>
                  <a:pt x="182512" y="167947"/>
                </a:cubicBezTo>
                <a:lnTo>
                  <a:pt x="254160" y="239595"/>
                </a:lnTo>
                <a:lnTo>
                  <a:pt x="254160" y="239606"/>
                </a:lnTo>
                <a:lnTo>
                  <a:pt x="239614" y="254152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578F586B-4654-8E44-99B1-3C59640AEDF5}"/>
              </a:ext>
            </a:extLst>
          </p:cNvPr>
          <p:cNvSpPr/>
          <p:nvPr/>
        </p:nvSpPr>
        <p:spPr>
          <a:xfrm>
            <a:off x="430543" y="5534423"/>
            <a:ext cx="293472" cy="231974"/>
          </a:xfrm>
          <a:custGeom>
            <a:avLst/>
            <a:gdLst/>
            <a:ahLst/>
            <a:cxnLst/>
            <a:rect l="l" t="t" r="r" b="b"/>
            <a:pathLst>
              <a:path w="293472" h="231974">
                <a:moveTo>
                  <a:pt x="244399" y="199580"/>
                </a:moveTo>
                <a:cubicBezTo>
                  <a:pt x="249250" y="199580"/>
                  <a:pt x="253200" y="195618"/>
                  <a:pt x="253200" y="190766"/>
                </a:cubicBezTo>
                <a:cubicBezTo>
                  <a:pt x="253200" y="185915"/>
                  <a:pt x="249250" y="181965"/>
                  <a:pt x="244399" y="181965"/>
                </a:cubicBezTo>
                <a:cubicBezTo>
                  <a:pt x="239534" y="181965"/>
                  <a:pt x="235585" y="185915"/>
                  <a:pt x="235585" y="190766"/>
                </a:cubicBezTo>
                <a:cubicBezTo>
                  <a:pt x="235585" y="195618"/>
                  <a:pt x="239534" y="199580"/>
                  <a:pt x="244399" y="199580"/>
                </a:cubicBezTo>
                <a:close/>
                <a:moveTo>
                  <a:pt x="244399" y="218096"/>
                </a:moveTo>
                <a:cubicBezTo>
                  <a:pt x="234213" y="218096"/>
                  <a:pt x="225336" y="212483"/>
                  <a:pt x="220624" y="204203"/>
                </a:cubicBezTo>
                <a:lnTo>
                  <a:pt x="191770" y="204203"/>
                </a:lnTo>
                <a:lnTo>
                  <a:pt x="176542" y="171805"/>
                </a:lnTo>
                <a:lnTo>
                  <a:pt x="166636" y="171805"/>
                </a:lnTo>
                <a:lnTo>
                  <a:pt x="166636" y="153288"/>
                </a:lnTo>
                <a:lnTo>
                  <a:pt x="188290" y="153288"/>
                </a:lnTo>
                <a:lnTo>
                  <a:pt x="203530" y="185686"/>
                </a:lnTo>
                <a:lnTo>
                  <a:pt x="217563" y="185686"/>
                </a:lnTo>
                <a:cubicBezTo>
                  <a:pt x="219951" y="173050"/>
                  <a:pt x="231063" y="163449"/>
                  <a:pt x="244399" y="163449"/>
                </a:cubicBezTo>
                <a:cubicBezTo>
                  <a:pt x="259461" y="163449"/>
                  <a:pt x="271716" y="175704"/>
                  <a:pt x="271716" y="190766"/>
                </a:cubicBezTo>
                <a:cubicBezTo>
                  <a:pt x="271716" y="205828"/>
                  <a:pt x="259461" y="218096"/>
                  <a:pt x="244399" y="218096"/>
                </a:cubicBezTo>
                <a:close/>
                <a:moveTo>
                  <a:pt x="266395" y="133730"/>
                </a:moveTo>
                <a:cubicBezTo>
                  <a:pt x="271119" y="133730"/>
                  <a:pt x="274967" y="129882"/>
                  <a:pt x="274967" y="125158"/>
                </a:cubicBezTo>
                <a:cubicBezTo>
                  <a:pt x="274967" y="120433"/>
                  <a:pt x="271119" y="116598"/>
                  <a:pt x="266395" y="116598"/>
                </a:cubicBezTo>
                <a:cubicBezTo>
                  <a:pt x="261670" y="116598"/>
                  <a:pt x="257822" y="120433"/>
                  <a:pt x="257822" y="125158"/>
                </a:cubicBezTo>
                <a:cubicBezTo>
                  <a:pt x="257822" y="129882"/>
                  <a:pt x="261670" y="133730"/>
                  <a:pt x="266395" y="133730"/>
                </a:cubicBezTo>
                <a:close/>
                <a:moveTo>
                  <a:pt x="266395" y="152247"/>
                </a:moveTo>
                <a:cubicBezTo>
                  <a:pt x="254622" y="152247"/>
                  <a:pt x="244614" y="144691"/>
                  <a:pt x="240893" y="134188"/>
                </a:cubicBezTo>
                <a:lnTo>
                  <a:pt x="166636" y="134188"/>
                </a:lnTo>
                <a:lnTo>
                  <a:pt x="166636" y="115671"/>
                </a:lnTo>
                <a:lnTo>
                  <a:pt x="241058" y="115671"/>
                </a:lnTo>
                <a:cubicBezTo>
                  <a:pt x="244919" y="105409"/>
                  <a:pt x="254813" y="98081"/>
                  <a:pt x="266395" y="98081"/>
                </a:cubicBezTo>
                <a:cubicBezTo>
                  <a:pt x="281051" y="98081"/>
                  <a:pt x="293029" y="109774"/>
                  <a:pt x="293471" y="124325"/>
                </a:cubicBezTo>
                <a:lnTo>
                  <a:pt x="293471" y="124325"/>
                </a:lnTo>
                <a:lnTo>
                  <a:pt x="293471" y="125991"/>
                </a:lnTo>
                <a:lnTo>
                  <a:pt x="293471" y="125991"/>
                </a:lnTo>
                <a:cubicBezTo>
                  <a:pt x="293029" y="140543"/>
                  <a:pt x="281051" y="152247"/>
                  <a:pt x="266395" y="152247"/>
                </a:cubicBezTo>
                <a:close/>
                <a:moveTo>
                  <a:pt x="234226" y="58445"/>
                </a:moveTo>
                <a:cubicBezTo>
                  <a:pt x="239090" y="58445"/>
                  <a:pt x="243040" y="54508"/>
                  <a:pt x="243040" y="49644"/>
                </a:cubicBezTo>
                <a:cubicBezTo>
                  <a:pt x="243040" y="44792"/>
                  <a:pt x="239090" y="40843"/>
                  <a:pt x="234226" y="40843"/>
                </a:cubicBezTo>
                <a:cubicBezTo>
                  <a:pt x="229374" y="40843"/>
                  <a:pt x="225425" y="44792"/>
                  <a:pt x="225425" y="49644"/>
                </a:cubicBezTo>
                <a:cubicBezTo>
                  <a:pt x="225425" y="54508"/>
                  <a:pt x="229374" y="58445"/>
                  <a:pt x="234226" y="58445"/>
                </a:cubicBezTo>
                <a:close/>
                <a:moveTo>
                  <a:pt x="166636" y="88480"/>
                </a:moveTo>
                <a:lnTo>
                  <a:pt x="166636" y="69964"/>
                </a:lnTo>
                <a:lnTo>
                  <a:pt x="202654" y="69964"/>
                </a:lnTo>
                <a:lnTo>
                  <a:pt x="209753" y="61709"/>
                </a:lnTo>
                <a:cubicBezTo>
                  <a:pt x="207949" y="58077"/>
                  <a:pt x="206908" y="53987"/>
                  <a:pt x="206908" y="49644"/>
                </a:cubicBezTo>
                <a:cubicBezTo>
                  <a:pt x="206908" y="34581"/>
                  <a:pt x="219164" y="22326"/>
                  <a:pt x="234226" y="22326"/>
                </a:cubicBezTo>
                <a:cubicBezTo>
                  <a:pt x="249301" y="22326"/>
                  <a:pt x="261556" y="34581"/>
                  <a:pt x="261556" y="49644"/>
                </a:cubicBezTo>
                <a:cubicBezTo>
                  <a:pt x="261556" y="64719"/>
                  <a:pt x="249301" y="76974"/>
                  <a:pt x="234226" y="76974"/>
                </a:cubicBezTo>
                <a:cubicBezTo>
                  <a:pt x="230263" y="76974"/>
                  <a:pt x="226517" y="76098"/>
                  <a:pt x="223113" y="74587"/>
                </a:cubicBezTo>
                <a:lnTo>
                  <a:pt x="211150" y="88480"/>
                </a:lnTo>
                <a:close/>
                <a:moveTo>
                  <a:pt x="96926" y="213461"/>
                </a:moveTo>
                <a:cubicBezTo>
                  <a:pt x="114020" y="213461"/>
                  <a:pt x="128308" y="206844"/>
                  <a:pt x="129476" y="189788"/>
                </a:cubicBezTo>
                <a:cubicBezTo>
                  <a:pt x="129552" y="188899"/>
                  <a:pt x="129603" y="188239"/>
                  <a:pt x="129603" y="187540"/>
                </a:cubicBezTo>
                <a:lnTo>
                  <a:pt x="129603" y="177012"/>
                </a:lnTo>
                <a:cubicBezTo>
                  <a:pt x="121945" y="180251"/>
                  <a:pt x="114579" y="181635"/>
                  <a:pt x="107645" y="181635"/>
                </a:cubicBezTo>
                <a:cubicBezTo>
                  <a:pt x="85547" y="181635"/>
                  <a:pt x="67830" y="167792"/>
                  <a:pt x="59474" y="157047"/>
                </a:cubicBezTo>
                <a:lnTo>
                  <a:pt x="74066" y="145643"/>
                </a:lnTo>
                <a:cubicBezTo>
                  <a:pt x="75931" y="148015"/>
                  <a:pt x="88582" y="163053"/>
                  <a:pt x="107419" y="163053"/>
                </a:cubicBezTo>
                <a:cubicBezTo>
                  <a:pt x="114103" y="163053"/>
                  <a:pt x="121566" y="161160"/>
                  <a:pt x="129603" y="156134"/>
                </a:cubicBezTo>
                <a:lnTo>
                  <a:pt x="129603" y="51397"/>
                </a:lnTo>
                <a:cubicBezTo>
                  <a:pt x="129590" y="51003"/>
                  <a:pt x="129578" y="50164"/>
                  <a:pt x="129603" y="49136"/>
                </a:cubicBezTo>
                <a:cubicBezTo>
                  <a:pt x="129590" y="48932"/>
                  <a:pt x="129590" y="48780"/>
                  <a:pt x="129578" y="48526"/>
                </a:cubicBezTo>
                <a:lnTo>
                  <a:pt x="129565" y="48183"/>
                </a:lnTo>
                <a:lnTo>
                  <a:pt x="129603" y="47053"/>
                </a:lnTo>
                <a:cubicBezTo>
                  <a:pt x="129603" y="46304"/>
                  <a:pt x="129552" y="45580"/>
                  <a:pt x="129489" y="44843"/>
                </a:cubicBezTo>
                <a:cubicBezTo>
                  <a:pt x="123507" y="47180"/>
                  <a:pt x="117754" y="48856"/>
                  <a:pt x="114541" y="49491"/>
                </a:cubicBezTo>
                <a:cubicBezTo>
                  <a:pt x="109778" y="50444"/>
                  <a:pt x="103797" y="54711"/>
                  <a:pt x="102070" y="56133"/>
                </a:cubicBezTo>
                <a:lnTo>
                  <a:pt x="90233" y="41884"/>
                </a:lnTo>
                <a:cubicBezTo>
                  <a:pt x="91275" y="41020"/>
                  <a:pt x="100685" y="33362"/>
                  <a:pt x="110934" y="31330"/>
                </a:cubicBezTo>
                <a:cubicBezTo>
                  <a:pt x="114262" y="30670"/>
                  <a:pt x="125831" y="29375"/>
                  <a:pt x="129616" y="27901"/>
                </a:cubicBezTo>
                <a:cubicBezTo>
                  <a:pt x="124333" y="22161"/>
                  <a:pt x="109169" y="18516"/>
                  <a:pt x="100736" y="18516"/>
                </a:cubicBezTo>
                <a:cubicBezTo>
                  <a:pt x="87020" y="18516"/>
                  <a:pt x="75107" y="28270"/>
                  <a:pt x="72440" y="41706"/>
                </a:cubicBezTo>
                <a:lnTo>
                  <a:pt x="71082" y="48577"/>
                </a:lnTo>
                <a:lnTo>
                  <a:pt x="64097" y="49136"/>
                </a:lnTo>
                <a:cubicBezTo>
                  <a:pt x="49288" y="50317"/>
                  <a:pt x="37693" y="62826"/>
                  <a:pt x="37579" y="77660"/>
                </a:cubicBezTo>
                <a:cubicBezTo>
                  <a:pt x="37744" y="79540"/>
                  <a:pt x="39090" y="91681"/>
                  <a:pt x="47256" y="96774"/>
                </a:cubicBezTo>
                <a:cubicBezTo>
                  <a:pt x="50055" y="98522"/>
                  <a:pt x="53399" y="99213"/>
                  <a:pt x="56939" y="99213"/>
                </a:cubicBezTo>
                <a:cubicBezTo>
                  <a:pt x="60756" y="99213"/>
                  <a:pt x="64802" y="98409"/>
                  <a:pt x="68643" y="97256"/>
                </a:cubicBezTo>
                <a:cubicBezTo>
                  <a:pt x="71793" y="81089"/>
                  <a:pt x="87007" y="68770"/>
                  <a:pt x="105270" y="68770"/>
                </a:cubicBezTo>
                <a:lnTo>
                  <a:pt x="105270" y="87287"/>
                </a:lnTo>
                <a:cubicBezTo>
                  <a:pt x="94945" y="87287"/>
                  <a:pt x="86538" y="94538"/>
                  <a:pt x="86538" y="103441"/>
                </a:cubicBezTo>
                <a:cubicBezTo>
                  <a:pt x="86538" y="112344"/>
                  <a:pt x="94945" y="119583"/>
                  <a:pt x="105270" y="119583"/>
                </a:cubicBezTo>
                <a:lnTo>
                  <a:pt x="105270" y="138099"/>
                </a:lnTo>
                <a:cubicBezTo>
                  <a:pt x="89458" y="138099"/>
                  <a:pt x="75946" y="128866"/>
                  <a:pt x="70548" y="115900"/>
                </a:cubicBezTo>
                <a:cubicBezTo>
                  <a:pt x="65735" y="117106"/>
                  <a:pt x="61163" y="117766"/>
                  <a:pt x="56883" y="117766"/>
                </a:cubicBezTo>
                <a:cubicBezTo>
                  <a:pt x="49517" y="117766"/>
                  <a:pt x="42964" y="115976"/>
                  <a:pt x="37300" y="112382"/>
                </a:cubicBezTo>
                <a:cubicBezTo>
                  <a:pt x="33998" y="110299"/>
                  <a:pt x="31318" y="107785"/>
                  <a:pt x="29095" y="105054"/>
                </a:cubicBezTo>
                <a:cubicBezTo>
                  <a:pt x="22301" y="113487"/>
                  <a:pt x="18516" y="123990"/>
                  <a:pt x="18516" y="135051"/>
                </a:cubicBezTo>
                <a:cubicBezTo>
                  <a:pt x="18516" y="158292"/>
                  <a:pt x="35115" y="178104"/>
                  <a:pt x="58001" y="182168"/>
                </a:cubicBezTo>
                <a:lnTo>
                  <a:pt x="63855" y="183209"/>
                </a:lnTo>
                <a:lnTo>
                  <a:pt x="65341" y="188976"/>
                </a:lnTo>
                <a:cubicBezTo>
                  <a:pt x="69062" y="203390"/>
                  <a:pt x="82054" y="213461"/>
                  <a:pt x="96926" y="213461"/>
                </a:cubicBezTo>
                <a:close/>
                <a:moveTo>
                  <a:pt x="96293" y="231974"/>
                </a:moveTo>
                <a:cubicBezTo>
                  <a:pt x="75205" y="231715"/>
                  <a:pt x="56631" y="218551"/>
                  <a:pt x="49187" y="199174"/>
                </a:cubicBezTo>
                <a:cubicBezTo>
                  <a:pt x="20370" y="191477"/>
                  <a:pt x="0" y="165354"/>
                  <a:pt x="0" y="135051"/>
                </a:cubicBezTo>
                <a:cubicBezTo>
                  <a:pt x="0" y="116979"/>
                  <a:pt x="7239" y="99974"/>
                  <a:pt x="20066" y="87490"/>
                </a:cubicBezTo>
                <a:cubicBezTo>
                  <a:pt x="19469" y="84696"/>
                  <a:pt x="19189" y="81851"/>
                  <a:pt x="19113" y="79019"/>
                </a:cubicBezTo>
                <a:cubicBezTo>
                  <a:pt x="19088" y="78651"/>
                  <a:pt x="19062" y="78371"/>
                  <a:pt x="19062" y="78282"/>
                </a:cubicBezTo>
                <a:lnTo>
                  <a:pt x="19075" y="78282"/>
                </a:lnTo>
                <a:cubicBezTo>
                  <a:pt x="19075" y="78143"/>
                  <a:pt x="19050" y="78003"/>
                  <a:pt x="19050" y="77863"/>
                </a:cubicBezTo>
                <a:cubicBezTo>
                  <a:pt x="19050" y="55613"/>
                  <a:pt x="34836" y="36461"/>
                  <a:pt x="56032" y="31673"/>
                </a:cubicBezTo>
                <a:cubicBezTo>
                  <a:pt x="62598" y="12979"/>
                  <a:pt x="80454" y="0"/>
                  <a:pt x="100736" y="0"/>
                </a:cubicBezTo>
                <a:cubicBezTo>
                  <a:pt x="116370" y="0"/>
                  <a:pt x="139458" y="7645"/>
                  <a:pt x="148094" y="19354"/>
                </a:cubicBezTo>
                <a:lnTo>
                  <a:pt x="148120" y="209981"/>
                </a:lnTo>
                <a:cubicBezTo>
                  <a:pt x="138937" y="223091"/>
                  <a:pt x="114783" y="231765"/>
                  <a:pt x="97560" y="231974"/>
                </a:cubicBez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F6DACF49-94E3-EA1A-C6F5-56C627C1F18F}"/>
              </a:ext>
            </a:extLst>
          </p:cNvPr>
          <p:cNvSpPr/>
          <p:nvPr/>
        </p:nvSpPr>
        <p:spPr>
          <a:xfrm>
            <a:off x="484696" y="5155844"/>
            <a:ext cx="185166" cy="257594"/>
          </a:xfrm>
          <a:custGeom>
            <a:avLst/>
            <a:gdLst/>
            <a:ahLst/>
            <a:cxnLst/>
            <a:rect l="l" t="t" r="r" b="b"/>
            <a:pathLst>
              <a:path w="185166" h="257594">
                <a:moveTo>
                  <a:pt x="61722" y="257595"/>
                </a:moveTo>
                <a:lnTo>
                  <a:pt x="61722" y="237021"/>
                </a:lnTo>
                <a:lnTo>
                  <a:pt x="123444" y="237021"/>
                </a:lnTo>
                <a:lnTo>
                  <a:pt x="123444" y="257595"/>
                </a:lnTo>
                <a:close/>
                <a:moveTo>
                  <a:pt x="122047" y="200597"/>
                </a:moveTo>
                <a:lnTo>
                  <a:pt x="122047" y="170460"/>
                </a:lnTo>
                <a:lnTo>
                  <a:pt x="122047" y="159233"/>
                </a:lnTo>
                <a:lnTo>
                  <a:pt x="131495" y="153162"/>
                </a:lnTo>
                <a:cubicBezTo>
                  <a:pt x="152222" y="139815"/>
                  <a:pt x="164592" y="117171"/>
                  <a:pt x="164592" y="92583"/>
                </a:cubicBezTo>
                <a:cubicBezTo>
                  <a:pt x="164592" y="52871"/>
                  <a:pt x="132295" y="20574"/>
                  <a:pt x="92583" y="20574"/>
                </a:cubicBezTo>
                <a:cubicBezTo>
                  <a:pt x="52882" y="20574"/>
                  <a:pt x="20573" y="52871"/>
                  <a:pt x="20573" y="92583"/>
                </a:cubicBezTo>
                <a:cubicBezTo>
                  <a:pt x="20573" y="117171"/>
                  <a:pt x="32956" y="139815"/>
                  <a:pt x="53682" y="153162"/>
                </a:cubicBezTo>
                <a:lnTo>
                  <a:pt x="63118" y="159233"/>
                </a:lnTo>
                <a:lnTo>
                  <a:pt x="63118" y="170460"/>
                </a:lnTo>
                <a:lnTo>
                  <a:pt x="63118" y="200597"/>
                </a:lnTo>
                <a:close/>
                <a:moveTo>
                  <a:pt x="42544" y="221171"/>
                </a:moveTo>
                <a:lnTo>
                  <a:pt x="42544" y="170460"/>
                </a:lnTo>
                <a:cubicBezTo>
                  <a:pt x="16954" y="153988"/>
                  <a:pt x="0" y="125273"/>
                  <a:pt x="0" y="92583"/>
                </a:cubicBezTo>
                <a:cubicBezTo>
                  <a:pt x="0" y="41453"/>
                  <a:pt x="41452" y="0"/>
                  <a:pt x="92583" y="0"/>
                </a:cubicBezTo>
                <a:cubicBezTo>
                  <a:pt x="143713" y="0"/>
                  <a:pt x="185165" y="41453"/>
                  <a:pt x="185165" y="92583"/>
                </a:cubicBezTo>
                <a:cubicBezTo>
                  <a:pt x="185165" y="125273"/>
                  <a:pt x="168211" y="153988"/>
                  <a:pt x="142621" y="170460"/>
                </a:cubicBezTo>
                <a:lnTo>
                  <a:pt x="142621" y="221171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D6BCE042-3B8F-31E7-2339-31DC61C52663}"/>
              </a:ext>
            </a:extLst>
          </p:cNvPr>
          <p:cNvSpPr/>
          <p:nvPr/>
        </p:nvSpPr>
        <p:spPr>
          <a:xfrm>
            <a:off x="1752795" y="2191970"/>
            <a:ext cx="5677726" cy="55867"/>
          </a:xfrm>
          <a:custGeom>
            <a:avLst/>
            <a:gdLst/>
            <a:ahLst/>
            <a:cxnLst/>
            <a:rect l="l" t="t" r="r" b="b"/>
            <a:pathLst>
              <a:path w="5677726" h="55867">
                <a:moveTo>
                  <a:pt x="5677725" y="55868"/>
                </a:moveTo>
                <a:lnTo>
                  <a:pt x="5677725" y="0"/>
                </a:lnTo>
                <a:lnTo>
                  <a:pt x="0" y="0"/>
                </a:lnTo>
                <a:lnTo>
                  <a:pt x="0" y="55868"/>
                </a:lnTo>
              </a:path>
            </a:pathLst>
          </a:custGeom>
          <a:noFill/>
          <a:ln w="19050" cap="sq">
            <a:solidFill>
              <a:srgbClr val="009AD6"/>
            </a:solidFill>
          </a:ln>
        </p:spPr>
        <p:txBody>
          <a:bodyPr/>
          <a:lstStyle/>
          <a:p>
            <a:endParaRPr lang="en-CN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E224446C-F7A4-D113-42C0-378B8423D4E3}"/>
              </a:ext>
            </a:extLst>
          </p:cNvPr>
          <p:cNvSpPr/>
          <p:nvPr/>
        </p:nvSpPr>
        <p:spPr>
          <a:xfrm>
            <a:off x="7368036" y="2232716"/>
            <a:ext cx="124968" cy="67208"/>
          </a:xfrm>
          <a:custGeom>
            <a:avLst/>
            <a:gdLst/>
            <a:ahLst/>
            <a:cxnLst/>
            <a:rect l="l" t="t" r="r" b="b"/>
            <a:pathLst>
              <a:path w="124968" h="67208">
                <a:moveTo>
                  <a:pt x="62484" y="67208"/>
                </a:moveTo>
                <a:lnTo>
                  <a:pt x="1249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AD6"/>
          </a:solidFill>
        </p:spPr>
        <p:txBody>
          <a:bodyPr/>
          <a:lstStyle/>
          <a:p>
            <a:endParaRPr lang="en-CN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F1B5572-B074-240C-DA73-35C00E2848C0}"/>
              </a:ext>
            </a:extLst>
          </p:cNvPr>
          <p:cNvGrpSpPr/>
          <p:nvPr/>
        </p:nvGrpSpPr>
        <p:grpSpPr>
          <a:xfrm>
            <a:off x="1690314" y="2232716"/>
            <a:ext cx="4360352" cy="2644350"/>
            <a:chOff x="1690314" y="2232716"/>
            <a:chExt cx="4360352" cy="2644350"/>
          </a:xfrm>
        </p:grpSpPr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4BE6618E-1F0A-56B1-B995-9F958D5F019D}"/>
                </a:ext>
              </a:extLst>
            </p:cNvPr>
            <p:cNvSpPr/>
            <p:nvPr/>
          </p:nvSpPr>
          <p:spPr>
            <a:xfrm>
              <a:off x="1690314" y="2232716"/>
              <a:ext cx="124968" cy="67208"/>
            </a:xfrm>
            <a:custGeom>
              <a:avLst/>
              <a:gdLst/>
              <a:ahLst/>
              <a:cxnLst/>
              <a:rect l="l" t="t" r="r" b="b"/>
              <a:pathLst>
                <a:path w="124968" h="67208">
                  <a:moveTo>
                    <a:pt x="62484" y="67208"/>
                  </a:moveTo>
                  <a:lnTo>
                    <a:pt x="12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AD6"/>
            </a:solidFill>
          </p:spPr>
          <p:txBody>
            <a:bodyPr/>
            <a:lstStyle/>
            <a:p>
              <a:endParaRPr lang="en-CN"/>
            </a:p>
          </p:txBody>
        </p:sp>
        <p:cxnSp>
          <p:nvCxnSpPr>
            <p:cNvPr id="145" name="Connector 133">
              <a:extLst>
                <a:ext uri="{FF2B5EF4-FFF2-40B4-BE49-F238E27FC236}">
                  <a16:creationId xmlns:a16="http://schemas.microsoft.com/office/drawing/2014/main" id="{5D17E823-81CB-EA34-C895-32ADBEABE241}"/>
                </a:ext>
              </a:extLst>
            </p:cNvPr>
            <p:cNvCxnSpPr/>
            <p:nvPr/>
          </p:nvCxnSpPr>
          <p:spPr>
            <a:xfrm>
              <a:off x="4872986" y="4637387"/>
              <a:ext cx="1126249" cy="180378"/>
            </a:xfrm>
            <a:prstGeom prst="line">
              <a:avLst/>
            </a:prstGeom>
            <a:noFill/>
            <a:ln w="19050" cap="sq">
              <a:solidFill>
                <a:srgbClr val="FF5309"/>
              </a:solidFill>
            </a:ln>
          </p:spPr>
        </p:cxn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57E5972-7EF6-EE3A-AD2A-682310365300}"/>
                </a:ext>
              </a:extLst>
            </p:cNvPr>
            <p:cNvSpPr/>
            <p:nvPr/>
          </p:nvSpPr>
          <p:spPr>
            <a:xfrm>
              <a:off x="4821554" y="4578082"/>
              <a:ext cx="76238" cy="123393"/>
            </a:xfrm>
            <a:custGeom>
              <a:avLst/>
              <a:gdLst/>
              <a:ahLst/>
              <a:cxnLst/>
              <a:rect l="l" t="t" r="r" b="b"/>
              <a:pathLst>
                <a:path w="76238" h="123393">
                  <a:moveTo>
                    <a:pt x="0" y="51066"/>
                  </a:moveTo>
                  <a:lnTo>
                    <a:pt x="76238" y="0"/>
                  </a:lnTo>
                  <a:lnTo>
                    <a:pt x="56477" y="123393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A9C93B99-2CD4-09DA-E4BA-B31733DBFE12}"/>
                </a:ext>
              </a:extLst>
            </p:cNvPr>
            <p:cNvSpPr/>
            <p:nvPr/>
          </p:nvSpPr>
          <p:spPr>
            <a:xfrm>
              <a:off x="5974428" y="4753673"/>
              <a:ext cx="76238" cy="123393"/>
            </a:xfrm>
            <a:custGeom>
              <a:avLst/>
              <a:gdLst/>
              <a:ahLst/>
              <a:cxnLst/>
              <a:rect l="l" t="t" r="r" b="b"/>
              <a:pathLst>
                <a:path w="76238" h="123393">
                  <a:moveTo>
                    <a:pt x="76238" y="72327"/>
                  </a:moveTo>
                  <a:lnTo>
                    <a:pt x="0" y="123394"/>
                  </a:lnTo>
                  <a:lnTo>
                    <a:pt x="19761" y="0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</p:grpSp>
      <p:cxnSp>
        <p:nvCxnSpPr>
          <p:cNvPr id="148" name="Connector 110">
            <a:extLst>
              <a:ext uri="{FF2B5EF4-FFF2-40B4-BE49-F238E27FC236}">
                <a16:creationId xmlns:a16="http://schemas.microsoft.com/office/drawing/2014/main" id="{7AF2B37E-B525-622E-7DE5-6C3D4ACADDD3}"/>
              </a:ext>
            </a:extLst>
          </p:cNvPr>
          <p:cNvCxnSpPr/>
          <p:nvPr/>
        </p:nvCxnSpPr>
        <p:spPr>
          <a:xfrm flipH="1">
            <a:off x="3180959" y="4637383"/>
            <a:ext cx="1126884" cy="180404"/>
          </a:xfrm>
          <a:prstGeom prst="line">
            <a:avLst/>
          </a:prstGeom>
          <a:noFill/>
          <a:ln w="19050" cap="sq">
            <a:solidFill>
              <a:srgbClr val="FF5309"/>
            </a:solidFill>
          </a:ln>
        </p:spPr>
      </p:cxnSp>
      <p:sp>
        <p:nvSpPr>
          <p:cNvPr id="149" name="Freeform 148">
            <a:extLst>
              <a:ext uri="{FF2B5EF4-FFF2-40B4-BE49-F238E27FC236}">
                <a16:creationId xmlns:a16="http://schemas.microsoft.com/office/drawing/2014/main" id="{EA4A7445-9DC1-49B1-DBA9-D5F6CC4507C8}"/>
              </a:ext>
            </a:extLst>
          </p:cNvPr>
          <p:cNvSpPr/>
          <p:nvPr/>
        </p:nvSpPr>
        <p:spPr>
          <a:xfrm>
            <a:off x="4283037" y="4578085"/>
            <a:ext cx="76238" cy="123380"/>
          </a:xfrm>
          <a:custGeom>
            <a:avLst/>
            <a:gdLst/>
            <a:ahLst/>
            <a:cxnLst/>
            <a:rect l="l" t="t" r="r" b="b"/>
            <a:pathLst>
              <a:path w="76238" h="123380">
                <a:moveTo>
                  <a:pt x="76238" y="51067"/>
                </a:moveTo>
                <a:lnTo>
                  <a:pt x="0" y="0"/>
                </a:lnTo>
                <a:lnTo>
                  <a:pt x="19761" y="123380"/>
                </a:lnTo>
                <a:close/>
              </a:path>
            </a:pathLst>
          </a:custGeom>
          <a:solidFill>
            <a:srgbClr val="FF5309"/>
          </a:solidFill>
        </p:spPr>
        <p:txBody>
          <a:bodyPr/>
          <a:lstStyle/>
          <a:p>
            <a:endParaRPr lang="en-CN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C8D4B3F-8B2C-388F-FD91-F6E9D6D1EF30}"/>
              </a:ext>
            </a:extLst>
          </p:cNvPr>
          <p:cNvGrpSpPr/>
          <p:nvPr/>
        </p:nvGrpSpPr>
        <p:grpSpPr>
          <a:xfrm>
            <a:off x="3129526" y="4217817"/>
            <a:ext cx="1733268" cy="659267"/>
            <a:chOff x="3129526" y="4217817"/>
            <a:chExt cx="1733268" cy="659267"/>
          </a:xfrm>
        </p:grpSpPr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E2657FF7-6820-FD63-674A-2073E953A860}"/>
                </a:ext>
              </a:extLst>
            </p:cNvPr>
            <p:cNvSpPr/>
            <p:nvPr/>
          </p:nvSpPr>
          <p:spPr>
            <a:xfrm>
              <a:off x="3129526" y="4753704"/>
              <a:ext cx="76238" cy="123380"/>
            </a:xfrm>
            <a:custGeom>
              <a:avLst/>
              <a:gdLst/>
              <a:ahLst/>
              <a:cxnLst/>
              <a:rect l="l" t="t" r="r" b="b"/>
              <a:pathLst>
                <a:path w="76238" h="123380">
                  <a:moveTo>
                    <a:pt x="0" y="72314"/>
                  </a:moveTo>
                  <a:lnTo>
                    <a:pt x="76239" y="123380"/>
                  </a:lnTo>
                  <a:lnTo>
                    <a:pt x="56477" y="0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B4003D3-9FDB-74F6-74FA-80D1BBE09045}"/>
                </a:ext>
              </a:extLst>
            </p:cNvPr>
            <p:cNvSpPr/>
            <p:nvPr/>
          </p:nvSpPr>
          <p:spPr>
            <a:xfrm>
              <a:off x="4319081" y="4217817"/>
              <a:ext cx="543713" cy="543712"/>
            </a:xfrm>
            <a:custGeom>
              <a:avLst/>
              <a:gdLst/>
              <a:ahLst/>
              <a:cxnLst/>
              <a:rect l="l" t="t" r="r" b="b"/>
              <a:pathLst>
                <a:path w="543713" h="543712">
                  <a:moveTo>
                    <a:pt x="271856" y="543713"/>
                  </a:moveTo>
                  <a:cubicBezTo>
                    <a:pt x="421995" y="543713"/>
                    <a:pt x="543712" y="421996"/>
                    <a:pt x="543712" y="271856"/>
                  </a:cubicBezTo>
                  <a:cubicBezTo>
                    <a:pt x="543712" y="121717"/>
                    <a:pt x="421995" y="0"/>
                    <a:pt x="271856" y="0"/>
                  </a:cubicBezTo>
                  <a:cubicBezTo>
                    <a:pt x="121717" y="0"/>
                    <a:pt x="0" y="121717"/>
                    <a:pt x="0" y="271856"/>
                  </a:cubicBezTo>
                  <a:cubicBezTo>
                    <a:pt x="0" y="421996"/>
                    <a:pt x="121717" y="543713"/>
                    <a:pt x="271856" y="543713"/>
                  </a:cubicBezTo>
                  <a:close/>
                </a:path>
              </a:pathLst>
            </a:custGeom>
            <a:noFill/>
            <a:ln w="12700" cap="sq">
              <a:solidFill>
                <a:srgbClr val="FF5309"/>
              </a:solidFill>
            </a:ln>
          </p:spPr>
          <p:txBody>
            <a:bodyPr/>
            <a:lstStyle/>
            <a:p>
              <a:endParaRPr lang="en-CN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A02014C7-E2BC-9294-61F1-6FB997FD7B25}"/>
                </a:ext>
              </a:extLst>
            </p:cNvPr>
            <p:cNvSpPr/>
            <p:nvPr/>
          </p:nvSpPr>
          <p:spPr>
            <a:xfrm>
              <a:off x="4447883" y="4305313"/>
              <a:ext cx="286105" cy="343319"/>
            </a:xfrm>
            <a:custGeom>
              <a:avLst/>
              <a:gdLst/>
              <a:ahLst/>
              <a:cxnLst/>
              <a:rect l="l" t="t" r="r" b="b"/>
              <a:pathLst>
                <a:path w="286105" h="343319">
                  <a:moveTo>
                    <a:pt x="143053" y="171659"/>
                  </a:moveTo>
                  <a:cubicBezTo>
                    <a:pt x="182499" y="171659"/>
                    <a:pt x="214579" y="139566"/>
                    <a:pt x="214579" y="100133"/>
                  </a:cubicBezTo>
                  <a:cubicBezTo>
                    <a:pt x="214579" y="60687"/>
                    <a:pt x="182499" y="28607"/>
                    <a:pt x="143053" y="28607"/>
                  </a:cubicBezTo>
                  <a:cubicBezTo>
                    <a:pt x="103619" y="28607"/>
                    <a:pt x="71526" y="60687"/>
                    <a:pt x="71526" y="100133"/>
                  </a:cubicBezTo>
                  <a:cubicBezTo>
                    <a:pt x="71526" y="139566"/>
                    <a:pt x="103619" y="171659"/>
                    <a:pt x="143053" y="171659"/>
                  </a:cubicBezTo>
                  <a:close/>
                  <a:moveTo>
                    <a:pt x="0" y="343319"/>
                  </a:moveTo>
                  <a:lnTo>
                    <a:pt x="0" y="179165"/>
                  </a:lnTo>
                  <a:lnTo>
                    <a:pt x="81788" y="179165"/>
                  </a:lnTo>
                  <a:cubicBezTo>
                    <a:pt x="58192" y="160826"/>
                    <a:pt x="42913" y="132264"/>
                    <a:pt x="42913" y="100133"/>
                  </a:cubicBezTo>
                  <a:cubicBezTo>
                    <a:pt x="42913" y="45300"/>
                    <a:pt x="87206" y="623"/>
                    <a:pt x="141895" y="0"/>
                  </a:cubicBezTo>
                  <a:lnTo>
                    <a:pt x="144210" y="0"/>
                  </a:lnTo>
                  <a:cubicBezTo>
                    <a:pt x="198899" y="623"/>
                    <a:pt x="243192" y="45300"/>
                    <a:pt x="243192" y="100133"/>
                  </a:cubicBezTo>
                  <a:cubicBezTo>
                    <a:pt x="243192" y="132264"/>
                    <a:pt x="227914" y="160826"/>
                    <a:pt x="204318" y="179165"/>
                  </a:cubicBezTo>
                  <a:lnTo>
                    <a:pt x="286106" y="179165"/>
                  </a:lnTo>
                  <a:lnTo>
                    <a:pt x="286106" y="343319"/>
                  </a:lnTo>
                  <a:lnTo>
                    <a:pt x="257493" y="343319"/>
                  </a:lnTo>
                  <a:lnTo>
                    <a:pt x="257493" y="207778"/>
                  </a:lnTo>
                  <a:lnTo>
                    <a:pt x="28613" y="207778"/>
                  </a:lnTo>
                  <a:lnTo>
                    <a:pt x="28613" y="343319"/>
                  </a:lnTo>
                  <a:close/>
                </a:path>
              </a:pathLst>
            </a:custGeom>
            <a:solidFill>
              <a:srgbClr val="FFFEFF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81C89E64-B1B4-B403-A101-901E5F43A19A}"/>
                </a:ext>
              </a:extLst>
            </p:cNvPr>
            <p:cNvSpPr/>
            <p:nvPr/>
          </p:nvSpPr>
          <p:spPr>
            <a:xfrm>
              <a:off x="4447883" y="4305313"/>
              <a:ext cx="286105" cy="343319"/>
            </a:xfrm>
            <a:custGeom>
              <a:avLst/>
              <a:gdLst/>
              <a:ahLst/>
              <a:cxnLst/>
              <a:rect l="l" t="t" r="r" b="b"/>
              <a:pathLst>
                <a:path w="286105" h="343319">
                  <a:moveTo>
                    <a:pt x="143053" y="171659"/>
                  </a:moveTo>
                  <a:cubicBezTo>
                    <a:pt x="182499" y="171659"/>
                    <a:pt x="214579" y="139566"/>
                    <a:pt x="214579" y="100133"/>
                  </a:cubicBezTo>
                  <a:cubicBezTo>
                    <a:pt x="214579" y="60687"/>
                    <a:pt x="182499" y="28607"/>
                    <a:pt x="143053" y="28607"/>
                  </a:cubicBezTo>
                  <a:cubicBezTo>
                    <a:pt x="103619" y="28607"/>
                    <a:pt x="71526" y="60687"/>
                    <a:pt x="71526" y="100133"/>
                  </a:cubicBezTo>
                  <a:cubicBezTo>
                    <a:pt x="71526" y="139566"/>
                    <a:pt x="103619" y="171659"/>
                    <a:pt x="143053" y="171659"/>
                  </a:cubicBezTo>
                  <a:close/>
                  <a:moveTo>
                    <a:pt x="0" y="343319"/>
                  </a:moveTo>
                  <a:lnTo>
                    <a:pt x="0" y="179165"/>
                  </a:lnTo>
                  <a:lnTo>
                    <a:pt x="81788" y="179165"/>
                  </a:lnTo>
                  <a:cubicBezTo>
                    <a:pt x="58192" y="160826"/>
                    <a:pt x="42913" y="132264"/>
                    <a:pt x="42913" y="100133"/>
                  </a:cubicBezTo>
                  <a:cubicBezTo>
                    <a:pt x="42913" y="45300"/>
                    <a:pt x="87206" y="623"/>
                    <a:pt x="141895" y="0"/>
                  </a:cubicBezTo>
                  <a:lnTo>
                    <a:pt x="144210" y="0"/>
                  </a:lnTo>
                  <a:cubicBezTo>
                    <a:pt x="198899" y="623"/>
                    <a:pt x="243192" y="45300"/>
                    <a:pt x="243192" y="100133"/>
                  </a:cubicBezTo>
                  <a:cubicBezTo>
                    <a:pt x="243192" y="132264"/>
                    <a:pt x="227914" y="160826"/>
                    <a:pt x="204318" y="179165"/>
                  </a:cubicBezTo>
                  <a:lnTo>
                    <a:pt x="286106" y="179165"/>
                  </a:lnTo>
                  <a:lnTo>
                    <a:pt x="286106" y="343319"/>
                  </a:lnTo>
                  <a:lnTo>
                    <a:pt x="257493" y="343319"/>
                  </a:lnTo>
                  <a:lnTo>
                    <a:pt x="257493" y="207778"/>
                  </a:lnTo>
                  <a:lnTo>
                    <a:pt x="28613" y="207778"/>
                  </a:lnTo>
                  <a:lnTo>
                    <a:pt x="28613" y="343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N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CC571739-DEB3-58DC-B47B-CE444209E0FE}"/>
                </a:ext>
              </a:extLst>
            </p:cNvPr>
            <p:cNvSpPr/>
            <p:nvPr/>
          </p:nvSpPr>
          <p:spPr>
            <a:xfrm>
              <a:off x="4447883" y="4305313"/>
              <a:ext cx="286105" cy="343319"/>
            </a:xfrm>
            <a:custGeom>
              <a:avLst/>
              <a:gdLst/>
              <a:ahLst/>
              <a:cxnLst/>
              <a:rect l="l" t="t" r="r" b="b"/>
              <a:pathLst>
                <a:path w="286105" h="343319">
                  <a:moveTo>
                    <a:pt x="143053" y="171659"/>
                  </a:moveTo>
                  <a:cubicBezTo>
                    <a:pt x="182499" y="171659"/>
                    <a:pt x="214579" y="139566"/>
                    <a:pt x="214579" y="100133"/>
                  </a:cubicBezTo>
                  <a:cubicBezTo>
                    <a:pt x="214579" y="60687"/>
                    <a:pt x="182499" y="28607"/>
                    <a:pt x="143053" y="28607"/>
                  </a:cubicBezTo>
                  <a:cubicBezTo>
                    <a:pt x="103619" y="28607"/>
                    <a:pt x="71526" y="60687"/>
                    <a:pt x="71526" y="100133"/>
                  </a:cubicBezTo>
                  <a:cubicBezTo>
                    <a:pt x="71526" y="139566"/>
                    <a:pt x="103619" y="171659"/>
                    <a:pt x="143053" y="171659"/>
                  </a:cubicBezTo>
                  <a:close/>
                  <a:moveTo>
                    <a:pt x="0" y="343319"/>
                  </a:moveTo>
                  <a:lnTo>
                    <a:pt x="0" y="179165"/>
                  </a:lnTo>
                  <a:lnTo>
                    <a:pt x="81788" y="179165"/>
                  </a:lnTo>
                  <a:cubicBezTo>
                    <a:pt x="58192" y="160826"/>
                    <a:pt x="42913" y="132264"/>
                    <a:pt x="42913" y="100133"/>
                  </a:cubicBezTo>
                  <a:cubicBezTo>
                    <a:pt x="42913" y="45300"/>
                    <a:pt x="87206" y="623"/>
                    <a:pt x="141895" y="0"/>
                  </a:cubicBezTo>
                  <a:lnTo>
                    <a:pt x="144210" y="0"/>
                  </a:lnTo>
                  <a:cubicBezTo>
                    <a:pt x="198899" y="623"/>
                    <a:pt x="243192" y="45300"/>
                    <a:pt x="243192" y="100133"/>
                  </a:cubicBezTo>
                  <a:cubicBezTo>
                    <a:pt x="243192" y="132264"/>
                    <a:pt x="227914" y="160826"/>
                    <a:pt x="204318" y="179165"/>
                  </a:cubicBezTo>
                  <a:lnTo>
                    <a:pt x="286106" y="179165"/>
                  </a:lnTo>
                  <a:lnTo>
                    <a:pt x="286106" y="343319"/>
                  </a:lnTo>
                  <a:lnTo>
                    <a:pt x="257493" y="343319"/>
                  </a:lnTo>
                  <a:lnTo>
                    <a:pt x="257493" y="207778"/>
                  </a:lnTo>
                  <a:lnTo>
                    <a:pt x="28613" y="207778"/>
                  </a:lnTo>
                  <a:lnTo>
                    <a:pt x="28613" y="343319"/>
                  </a:lnTo>
                  <a:close/>
                </a:path>
              </a:pathLst>
            </a:custGeom>
            <a:solidFill>
              <a:srgbClr val="FF5309"/>
            </a:solidFill>
          </p:spPr>
          <p:txBody>
            <a:bodyPr/>
            <a:lstStyle/>
            <a:p>
              <a:endParaRPr lang="en-CN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A2B72A1A-FA8A-6767-229B-AE64E178C3F3}"/>
              </a:ext>
            </a:extLst>
          </p:cNvPr>
          <p:cNvSpPr txBox="1"/>
          <p:nvPr/>
        </p:nvSpPr>
        <p:spPr>
          <a:xfrm>
            <a:off x="825623" y="3740991"/>
            <a:ext cx="10287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Records </a:t>
            </a:r>
            <a:b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Management</a:t>
            </a:r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FE4E609C-A142-61D1-C208-23896520381D}"/>
              </a:ext>
            </a:extLst>
          </p:cNvPr>
          <p:cNvSpPr/>
          <p:nvPr/>
        </p:nvSpPr>
        <p:spPr>
          <a:xfrm>
            <a:off x="446273" y="3812701"/>
            <a:ext cx="267462" cy="205740"/>
          </a:xfrm>
          <a:custGeom>
            <a:avLst/>
            <a:gdLst/>
            <a:ahLst/>
            <a:cxnLst/>
            <a:rect l="l" t="t" r="r" b="b"/>
            <a:pathLst>
              <a:path w="267462" h="205740">
                <a:moveTo>
                  <a:pt x="0" y="0"/>
                </a:moveTo>
                <a:lnTo>
                  <a:pt x="0" y="205741"/>
                </a:lnTo>
                <a:lnTo>
                  <a:pt x="267462" y="205741"/>
                </a:lnTo>
                <a:lnTo>
                  <a:pt x="267462" y="41136"/>
                </a:lnTo>
                <a:lnTo>
                  <a:pt x="137998" y="41136"/>
                </a:lnTo>
                <a:lnTo>
                  <a:pt x="96850" y="0"/>
                </a:lnTo>
                <a:close/>
                <a:moveTo>
                  <a:pt x="20574" y="20574"/>
                </a:moveTo>
                <a:lnTo>
                  <a:pt x="88316" y="20574"/>
                </a:lnTo>
                <a:lnTo>
                  <a:pt x="108890" y="41136"/>
                </a:lnTo>
                <a:lnTo>
                  <a:pt x="20574" y="41136"/>
                </a:lnTo>
                <a:close/>
                <a:moveTo>
                  <a:pt x="20574" y="61722"/>
                </a:moveTo>
                <a:lnTo>
                  <a:pt x="246888" y="61722"/>
                </a:lnTo>
                <a:lnTo>
                  <a:pt x="246888" y="185154"/>
                </a:lnTo>
                <a:lnTo>
                  <a:pt x="20574" y="185154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DEC4B4-A51C-DA3E-0D0C-C48E252FA186}"/>
              </a:ext>
            </a:extLst>
          </p:cNvPr>
          <p:cNvSpPr txBox="1"/>
          <p:nvPr/>
        </p:nvSpPr>
        <p:spPr>
          <a:xfrm>
            <a:off x="2226514" y="3740991"/>
            <a:ext cx="952500" cy="368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indent="0" algn="l">
              <a:lnSpc>
                <a:spcPts val="1440"/>
              </a:lnSpc>
            </a:pPr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Information Protection</a:t>
            </a:r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686BD6FC-BFCC-48CF-CBA9-905AF8631DEA}"/>
              </a:ext>
            </a:extLst>
          </p:cNvPr>
          <p:cNvSpPr/>
          <p:nvPr/>
        </p:nvSpPr>
        <p:spPr>
          <a:xfrm>
            <a:off x="1911199" y="3774712"/>
            <a:ext cx="205929" cy="281706"/>
          </a:xfrm>
          <a:custGeom>
            <a:avLst/>
            <a:gdLst/>
            <a:ahLst/>
            <a:cxnLst/>
            <a:rect l="l" t="t" r="r" b="b"/>
            <a:pathLst>
              <a:path w="205929" h="281706">
                <a:moveTo>
                  <a:pt x="80150" y="166179"/>
                </a:moveTo>
                <a:cubicBezTo>
                  <a:pt x="77648" y="156972"/>
                  <a:pt x="76327" y="147434"/>
                  <a:pt x="76327" y="137820"/>
                </a:cubicBezTo>
                <a:cubicBezTo>
                  <a:pt x="76327" y="130035"/>
                  <a:pt x="77216" y="122263"/>
                  <a:pt x="78880" y="114668"/>
                </a:cubicBezTo>
                <a:cubicBezTo>
                  <a:pt x="72326" y="121069"/>
                  <a:pt x="68237" y="129984"/>
                  <a:pt x="68237" y="139852"/>
                </a:cubicBezTo>
                <a:cubicBezTo>
                  <a:pt x="68237" y="150329"/>
                  <a:pt x="72860" y="159728"/>
                  <a:pt x="80150" y="166179"/>
                </a:cubicBezTo>
                <a:close/>
                <a:moveTo>
                  <a:pt x="125476" y="167271"/>
                </a:moveTo>
                <a:cubicBezTo>
                  <a:pt x="133490" y="160807"/>
                  <a:pt x="138646" y="150926"/>
                  <a:pt x="138646" y="139852"/>
                </a:cubicBezTo>
                <a:cubicBezTo>
                  <a:pt x="138646" y="129425"/>
                  <a:pt x="134074" y="120065"/>
                  <a:pt x="126835" y="113614"/>
                </a:cubicBezTo>
                <a:cubicBezTo>
                  <a:pt x="128651" y="121539"/>
                  <a:pt x="129603" y="129667"/>
                  <a:pt x="129603" y="137820"/>
                </a:cubicBezTo>
                <a:cubicBezTo>
                  <a:pt x="129603" y="147802"/>
                  <a:pt x="128168" y="157721"/>
                  <a:pt x="125476" y="167271"/>
                </a:cubicBezTo>
                <a:close/>
                <a:moveTo>
                  <a:pt x="102971" y="169875"/>
                </a:moveTo>
                <a:cubicBezTo>
                  <a:pt x="106947" y="159715"/>
                  <a:pt x="109029" y="148818"/>
                  <a:pt x="109029" y="137820"/>
                </a:cubicBezTo>
                <a:cubicBezTo>
                  <a:pt x="109029" y="126682"/>
                  <a:pt x="106972" y="115951"/>
                  <a:pt x="102971" y="105803"/>
                </a:cubicBezTo>
                <a:cubicBezTo>
                  <a:pt x="98958" y="115951"/>
                  <a:pt x="96901" y="126682"/>
                  <a:pt x="96901" y="137820"/>
                </a:cubicBezTo>
                <a:cubicBezTo>
                  <a:pt x="96901" y="148818"/>
                  <a:pt x="98984" y="159728"/>
                  <a:pt x="102971" y="169875"/>
                </a:cubicBezTo>
                <a:close/>
                <a:moveTo>
                  <a:pt x="103441" y="195631"/>
                </a:moveTo>
                <a:cubicBezTo>
                  <a:pt x="72682" y="195631"/>
                  <a:pt x="47663" y="170612"/>
                  <a:pt x="47663" y="139852"/>
                </a:cubicBezTo>
                <a:cubicBezTo>
                  <a:pt x="47663" y="109093"/>
                  <a:pt x="72682" y="84061"/>
                  <a:pt x="103441" y="84061"/>
                </a:cubicBezTo>
                <a:cubicBezTo>
                  <a:pt x="134201" y="84061"/>
                  <a:pt x="159220" y="109093"/>
                  <a:pt x="159220" y="139852"/>
                </a:cubicBezTo>
                <a:cubicBezTo>
                  <a:pt x="159220" y="170612"/>
                  <a:pt x="134201" y="195631"/>
                  <a:pt x="103441" y="195631"/>
                </a:cubicBezTo>
                <a:close/>
                <a:moveTo>
                  <a:pt x="102997" y="260324"/>
                </a:moveTo>
                <a:cubicBezTo>
                  <a:pt x="150889" y="245834"/>
                  <a:pt x="185369" y="202971"/>
                  <a:pt x="185369" y="157391"/>
                </a:cubicBezTo>
                <a:cubicBezTo>
                  <a:pt x="185369" y="134328"/>
                  <a:pt x="185255" y="78181"/>
                  <a:pt x="185204" y="55016"/>
                </a:cubicBezTo>
                <a:cubicBezTo>
                  <a:pt x="168427" y="54229"/>
                  <a:pt x="135242" y="49479"/>
                  <a:pt x="103073" y="26403"/>
                </a:cubicBezTo>
                <a:cubicBezTo>
                  <a:pt x="70764" y="50965"/>
                  <a:pt x="38036" y="54559"/>
                  <a:pt x="20587" y="55003"/>
                </a:cubicBezTo>
                <a:cubicBezTo>
                  <a:pt x="20587" y="64084"/>
                  <a:pt x="20587" y="78156"/>
                  <a:pt x="20599" y="93281"/>
                </a:cubicBezTo>
                <a:lnTo>
                  <a:pt x="20637" y="157391"/>
                </a:lnTo>
                <a:cubicBezTo>
                  <a:pt x="20637" y="203035"/>
                  <a:pt x="55105" y="245897"/>
                  <a:pt x="102997" y="260324"/>
                </a:cubicBezTo>
                <a:close/>
                <a:moveTo>
                  <a:pt x="102993" y="281706"/>
                </a:moveTo>
                <a:lnTo>
                  <a:pt x="100266" y="280949"/>
                </a:lnTo>
                <a:cubicBezTo>
                  <a:pt x="42202" y="264934"/>
                  <a:pt x="63" y="212979"/>
                  <a:pt x="63" y="157391"/>
                </a:cubicBezTo>
                <a:lnTo>
                  <a:pt x="25" y="93294"/>
                </a:lnTo>
                <a:cubicBezTo>
                  <a:pt x="13" y="68796"/>
                  <a:pt x="0" y="47091"/>
                  <a:pt x="13" y="44704"/>
                </a:cubicBezTo>
                <a:lnTo>
                  <a:pt x="51" y="34480"/>
                </a:lnTo>
                <a:lnTo>
                  <a:pt x="10261" y="34442"/>
                </a:lnTo>
                <a:lnTo>
                  <a:pt x="12700" y="34455"/>
                </a:lnTo>
                <a:cubicBezTo>
                  <a:pt x="13725" y="34466"/>
                  <a:pt x="14879" y="34478"/>
                  <a:pt x="16151" y="34478"/>
                </a:cubicBezTo>
                <a:cubicBezTo>
                  <a:pt x="31558" y="34478"/>
                  <a:pt x="64341" y="32718"/>
                  <a:pt x="96202" y="5537"/>
                </a:cubicBezTo>
                <a:lnTo>
                  <a:pt x="102679" y="0"/>
                </a:lnTo>
                <a:lnTo>
                  <a:pt x="109321" y="5334"/>
                </a:lnTo>
                <a:cubicBezTo>
                  <a:pt x="142930" y="32351"/>
                  <a:pt x="180180" y="34550"/>
                  <a:pt x="191353" y="34550"/>
                </a:cubicBezTo>
                <a:cubicBezTo>
                  <a:pt x="193442" y="34550"/>
                  <a:pt x="194619" y="34473"/>
                  <a:pt x="194691" y="34468"/>
                </a:cubicBezTo>
                <a:lnTo>
                  <a:pt x="205689" y="33667"/>
                </a:lnTo>
                <a:lnTo>
                  <a:pt x="205753" y="44704"/>
                </a:lnTo>
                <a:cubicBezTo>
                  <a:pt x="205753" y="44704"/>
                  <a:pt x="205885" y="102671"/>
                  <a:pt x="205929" y="138961"/>
                </a:cubicBezTo>
                <a:lnTo>
                  <a:pt x="205929" y="138961"/>
                </a:lnTo>
                <a:lnTo>
                  <a:pt x="205929" y="159140"/>
                </a:lnTo>
                <a:lnTo>
                  <a:pt x="205929" y="159140"/>
                </a:lnTo>
                <a:cubicBezTo>
                  <a:pt x="205056" y="213991"/>
                  <a:pt x="163194" y="265040"/>
                  <a:pt x="105753" y="280949"/>
                </a:cubicBezTo>
                <a:lnTo>
                  <a:pt x="103026" y="281706"/>
                </a:lnTo>
                <a:close/>
              </a:path>
            </a:pathLst>
          </a:custGeom>
          <a:solidFill>
            <a:srgbClr val="002855"/>
          </a:solidFill>
        </p:spPr>
        <p:txBody>
          <a:bodyPr/>
          <a:lstStyle/>
          <a:p>
            <a:endParaRPr lang="en-CN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96804D6-FCB4-801F-F8AF-124F2F28F9F6}"/>
              </a:ext>
            </a:extLst>
          </p:cNvPr>
          <p:cNvSpPr txBox="1"/>
          <p:nvPr/>
        </p:nvSpPr>
        <p:spPr>
          <a:xfrm>
            <a:off x="3656471" y="1329379"/>
            <a:ext cx="1993900" cy="190500"/>
          </a:xfrm>
          <a:prstGeom prst="rect">
            <a:avLst/>
          </a:prstGeom>
        </p:spPr>
        <p:txBody>
          <a:bodyPr wrap="none" lIns="0" tIns="0" rIns="0" bIns="0" anchor="t"/>
          <a:lstStyle/>
          <a:p>
            <a:r>
              <a:rPr lang="en-US" sz="1200" dirty="0">
                <a:effectLst/>
                <a:latin typeface="Graphik Regular" panose="020B0503030202060203" pitchFamily="34" charset="0"/>
              </a:rPr>
              <a:t>Line-of-Business Apps (CRM, ERP, HR, Manufacturing, Engineering, etc.)</a:t>
            </a:r>
          </a:p>
        </p:txBody>
      </p:sp>
    </p:spTree>
    <p:extLst>
      <p:ext uri="{BB962C8B-B14F-4D97-AF65-F5344CB8AC3E}">
        <p14:creationId xmlns:p14="http://schemas.microsoft.com/office/powerpoint/2010/main" val="215483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Graphik 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Zhu,Hefei</dc:creator>
  <cp:lastModifiedBy>Zhu,Hefei</cp:lastModifiedBy>
  <cp:revision>2</cp:revision>
  <dcterms:created xsi:type="dcterms:W3CDTF">2023-11-01T04:07:41Z</dcterms:created>
  <dcterms:modified xsi:type="dcterms:W3CDTF">2023-11-01T04:08:51Z</dcterms:modified>
</cp:coreProperties>
</file>