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9"/>
  </p:notesMasterIdLst>
  <p:handoutMasterIdLst>
    <p:handoutMasterId r:id="rId10"/>
  </p:handoutMasterIdLst>
  <p:sldIdLst>
    <p:sldId id="351" r:id="rId5"/>
    <p:sldId id="380" r:id="rId6"/>
    <p:sldId id="381" r:id="rId7"/>
    <p:sldId id="382" r:id="rId8"/>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79893" autoAdjust="0"/>
  </p:normalViewPr>
  <p:slideViewPr>
    <p:cSldViewPr snapToGrid="0">
      <p:cViewPr varScale="1">
        <p:scale>
          <a:sx n="40" d="100"/>
          <a:sy n="40" d="100"/>
        </p:scale>
        <p:origin x="858"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11/10/2021</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54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463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66861" y="3804785"/>
            <a:ext cx="4545024" cy="630942"/>
          </a:xfrm>
        </p:spPr>
        <p:txBody>
          <a:bodyPr/>
          <a:lstStyle/>
          <a:p>
            <a:pPr>
              <a:spcAft>
                <a:spcPts val="600"/>
              </a:spcAft>
            </a:pPr>
            <a:r>
              <a:rPr lang="en-US" b="1" dirty="0"/>
              <a:t>Downloadable Figures</a:t>
            </a:r>
          </a:p>
          <a:p>
            <a:r>
              <a:rPr lang="en-US" dirty="0"/>
              <a:t>Eric </a:t>
            </a:r>
            <a:r>
              <a:rPr lang="en-US" dirty="0" err="1"/>
              <a:t>Grenier</a:t>
            </a:r>
            <a:endParaRPr lang="en-US" dirty="0"/>
          </a:p>
        </p:txBody>
      </p:sp>
      <p:sp>
        <p:nvSpPr>
          <p:cNvPr id="2" name="Title 1"/>
          <p:cNvSpPr>
            <a:spLocks noGrp="1"/>
          </p:cNvSpPr>
          <p:nvPr>
            <p:ph type="ctrTitle"/>
          </p:nvPr>
        </p:nvSpPr>
        <p:spPr/>
        <p:txBody>
          <a:bodyPr/>
          <a:lstStyle/>
          <a:p>
            <a:r>
              <a:rPr lang="en-US" sz="3200" dirty="0"/>
              <a:t>How to Assess Windows Autopilot for Device Provisioning</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a:t>
            </a:r>
          </a:p>
        </p:txBody>
      </p:sp>
      <p:pic>
        <p:nvPicPr>
          <p:cNvPr id="4" name="Picture 3" descr="Diagram, timeline&#10;&#10;Description automatically generated">
            <a:extLst>
              <a:ext uri="{FF2B5EF4-FFF2-40B4-BE49-F238E27FC236}">
                <a16:creationId xmlns:a16="http://schemas.microsoft.com/office/drawing/2014/main" xmlns="" id="{D49DB700-AD9D-43F4-B57C-E1189419CF0A}"/>
              </a:ext>
            </a:extLst>
          </p:cNvPr>
          <p:cNvPicPr>
            <a:picLocks noChangeAspect="1"/>
          </p:cNvPicPr>
          <p:nvPr/>
        </p:nvPicPr>
        <p:blipFill>
          <a:blip r:embed="rId3"/>
          <a:stretch>
            <a:fillRect/>
          </a:stretch>
        </p:blipFill>
        <p:spPr>
          <a:xfrm>
            <a:off x="1523664" y="1217847"/>
            <a:ext cx="9144672" cy="4422306"/>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a:t>
            </a:r>
          </a:p>
        </p:txBody>
      </p:sp>
      <p:pic>
        <p:nvPicPr>
          <p:cNvPr id="4" name="Picture 3" descr="Diagram&#10;&#10;Description automatically generated">
            <a:extLst>
              <a:ext uri="{FF2B5EF4-FFF2-40B4-BE49-F238E27FC236}">
                <a16:creationId xmlns:a16="http://schemas.microsoft.com/office/drawing/2014/main" xmlns="" id="{C04311B5-DB1D-4BC1-98D5-6E92D907F960}"/>
              </a:ext>
            </a:extLst>
          </p:cNvPr>
          <p:cNvPicPr>
            <a:picLocks noChangeAspect="1"/>
          </p:cNvPicPr>
          <p:nvPr/>
        </p:nvPicPr>
        <p:blipFill>
          <a:blip r:embed="rId3"/>
          <a:stretch>
            <a:fillRect/>
          </a:stretch>
        </p:blipFill>
        <p:spPr>
          <a:xfrm>
            <a:off x="2222090" y="971488"/>
            <a:ext cx="8446246" cy="5358087"/>
          </a:xfrm>
          <a:prstGeom prst="rect">
            <a:avLst/>
          </a:prstGeom>
        </p:spPr>
      </p:pic>
    </p:spTree>
    <p:extLst>
      <p:ext uri="{BB962C8B-B14F-4D97-AF65-F5344CB8AC3E}">
        <p14:creationId xmlns:p14="http://schemas.microsoft.com/office/powerpoint/2010/main" val="40817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a:t>
            </a:r>
          </a:p>
        </p:txBody>
      </p:sp>
      <p:pic>
        <p:nvPicPr>
          <p:cNvPr id="4" name="Picture 3" descr="Diagram&#10;&#10;Description automatically generated">
            <a:extLst>
              <a:ext uri="{FF2B5EF4-FFF2-40B4-BE49-F238E27FC236}">
                <a16:creationId xmlns:a16="http://schemas.microsoft.com/office/drawing/2014/main" xmlns="" id="{56F4D6E8-EB29-489B-82EC-1C024C1CC98F}"/>
              </a:ext>
            </a:extLst>
          </p:cNvPr>
          <p:cNvPicPr>
            <a:picLocks noChangeAspect="1"/>
          </p:cNvPicPr>
          <p:nvPr/>
        </p:nvPicPr>
        <p:blipFill>
          <a:blip r:embed="rId3"/>
          <a:stretch>
            <a:fillRect/>
          </a:stretch>
        </p:blipFill>
        <p:spPr>
          <a:xfrm>
            <a:off x="2408903" y="816346"/>
            <a:ext cx="7590504" cy="5378583"/>
          </a:xfrm>
          <a:prstGeom prst="rect">
            <a:avLst/>
          </a:prstGeom>
        </p:spPr>
      </p:pic>
    </p:spTree>
    <p:extLst>
      <p:ext uri="{BB962C8B-B14F-4D97-AF65-F5344CB8AC3E}">
        <p14:creationId xmlns:p14="http://schemas.microsoft.com/office/powerpoint/2010/main" val="2727284487"/>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16788D87-ADEB-456A-A5D0-2CA9F3FC3823}"/>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3FF19335-3A36-440A-8F21-B9FB7A6EB41C}"/>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D4EF6133-C155-4292-ACC3-3CEB72D78A0C}"/>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240D88AE-5F9D-4D50-81F1-E79194FC96D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22</Words>
  <Application>Microsoft Office PowerPoint</Application>
  <PresentationFormat>Widescreen</PresentationFormat>
  <Paragraphs>8</Paragraphs>
  <Slides>4</Slides>
  <Notes>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vt:i4>
      </vt:variant>
    </vt:vector>
  </HeadingPairs>
  <TitlesOfParts>
    <vt:vector size="13"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How to Assess Windows Autopilot for Device Provisioning</vt:lpstr>
      <vt:lpstr>Figure 1</vt:lpstr>
      <vt:lpstr>Figure 2</vt:lpstr>
      <vt:lpstr>Figure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2021-11-10T08:23:56Z</dcterms:created>
  <dcterms:modified xsi:type="dcterms:W3CDTF">2021-11-10T08:23:56Z</dcterms:modified>
</cp:coreProperties>
</file>