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38761D"/>
                </a:solidFill>
              </a:rPr>
              <a:t>Project Plant Pals: Operations and Training Plan</a:t>
            </a:r>
            <a:endParaRPr sz="1700" b="1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Monitor employee progress &amp; improve training processes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 employees to use the new software and equipment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Develop training sessions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700" y="4335675"/>
            <a:ext cx="19554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Determine safety protocols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Supervise vendor installation of fulfillment equipment 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Supervise vendor setup of inventory &amp; fulfillment software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75" y="4335700"/>
            <a:ext cx="19437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Calculate delivery fees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Hire delivery drivers</a:t>
            </a:r>
            <a:endParaRPr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Source packaging materials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6" name="Google Shape;76;p13" descr="Fictional Company Logo&#10;" title="Office Green Company Logo"/>
          <p:cNvPicPr preferRelativeResize="0"/>
          <p:nvPr/>
        </p:nvPicPr>
        <p:blipFill rotWithShape="1">
          <a:blip r:embed="rId3">
            <a:alphaModFix/>
          </a:blip>
          <a:srcRect l="391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Plan an employee training program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901" y="2364025"/>
            <a:ext cx="17229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Select and install supply chain software and equipment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Establish plant delivery and logistics plan</a:t>
            </a:r>
            <a:endParaRPr sz="11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Laura Veneskey</cp:lastModifiedBy>
  <cp:revision>1</cp:revision>
  <dcterms:modified xsi:type="dcterms:W3CDTF">2021-07-30T19:26:17Z</dcterms:modified>
</cp:coreProperties>
</file>