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30D60-7C09-4A94-A669-7EED265C797F}">
  <a:tblStyle styleId="{E4230D60-7C09-4A94-A669-7EED265C79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421f8f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421f8f2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421f8f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421f8f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{E4230D60-7C09-4A94-A669-7EED265C797F}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Director of Product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sponsor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Makes high-level decisions; serves as team resource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Wants the project to succeed. No resistance.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regularly, but not daily. Ask questions and give updates.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Landscape Designer/Web Designer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team member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Knowledge of website design and plants; strong relationships with OG employees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Invested in the project as a team member. Possible resistance if Landscape Designer role is affected.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daily as project team member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Existing Clients and Employees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customer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/>
                        <a:t>Can give feedback on the customer experience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Some highly interested; others less so. Resistance only if Plant Pals affects main product line.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Communicate as needed to inform and get feedback.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Green’s Investors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Secondary stakeholder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Financial support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at present. Project could affect their investment if it affects Office Green’s performance. 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involved. Keep updated on progress and performance.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Office Green Receptionist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Office Green employee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Answers questions about the service after launch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Little impact on their role. No resistance.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Not directly involved, but should be updated before launch</a:t>
                      </a: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1" name="Google Shape;111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5" name="Google Shape;115;p26"/>
          <p:cNvCxnSpPr>
            <a:stCxn id="116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6"/>
          <p:cNvCxnSpPr>
            <a:stCxn id="116" idx="1"/>
            <a:endCxn id="114" idx="3"/>
          </p:cNvCxnSpPr>
          <p:nvPr/>
        </p:nvCxnSpPr>
        <p:spPr>
          <a:xfrm rot="10800000">
            <a:off x="3227200" y="461738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19" name="Google Shape;119;p26"/>
          <p:cNvSpPr/>
          <p:nvPr/>
        </p:nvSpPr>
        <p:spPr>
          <a:xfrm>
            <a:off x="5125475" y="858363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7270450" y="993450"/>
            <a:ext cx="1007100" cy="446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Designer/Web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3411225" y="21986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4937675" y="24039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957450" y="395422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239350" y="917250"/>
            <a:ext cx="16764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9" name="Google Shape;129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Laura Veneskey</cp:lastModifiedBy>
  <cp:revision>1</cp:revision>
  <dcterms:modified xsi:type="dcterms:W3CDTF">2021-07-23T18:58:40Z</dcterms:modified>
</cp:coreProperties>
</file>