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3"/>
  </p:notesMasterIdLst>
  <p:handoutMasterIdLst>
    <p:handoutMasterId r:id="rId14"/>
  </p:handoutMasterIdLst>
  <p:sldIdLst>
    <p:sldId id="351" r:id="rId5"/>
    <p:sldId id="380" r:id="rId6"/>
    <p:sldId id="386" r:id="rId7"/>
    <p:sldId id="385" r:id="rId8"/>
    <p:sldId id="384" r:id="rId9"/>
    <p:sldId id="383" r:id="rId10"/>
    <p:sldId id="382" r:id="rId11"/>
    <p:sldId id="381" r:id="rId12"/>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4068" y="3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5/8/2023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181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937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431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3535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4412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8143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2022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30E8A00-2F90-4261-B315-4492CE7E6839}"/>
              </a:ext>
            </a:extLst>
          </p:cNvPr>
          <p:cNvSpPr txBox="1"/>
          <p:nvPr/>
        </p:nvSpPr>
        <p:spPr>
          <a:xfrm>
            <a:off x="2070100" y="1524000"/>
            <a:ext cx="4838700" cy="2308324"/>
          </a:xfrm>
          <a:prstGeom prst="rect">
            <a:avLst/>
          </a:prstGeom>
          <a:noFill/>
        </p:spPr>
        <p:txBody>
          <a:bodyPr vert="horz" wrap="square" lIns="91440" rtlCol="0">
            <a:spAutoFit/>
          </a:bodyPr>
          <a:lstStyle/>
          <a:p>
            <a:r>
              <a:rPr lang="en-US" sz="3600">
                <a:solidFill>
                  <a:srgbClr val="002856"/>
                </a:solidFill>
                <a:latin typeface="Arial Black" panose="020B0A04020102020204" pitchFamily="34" charset="0"/>
              </a:rPr>
              <a:t>Incorporate Explainability and Fairness Within the AI Platform</a:t>
            </a:r>
            <a:endParaRPr lang="en-US" sz="3600" dirty="0" err="1">
              <a:solidFill>
                <a:srgbClr val="002856"/>
              </a:solidFill>
              <a:latin typeface="Arial Black" panose="020B0A04020102020204" pitchFamily="34" charset="0"/>
            </a:endParaRPr>
          </a:p>
        </p:txBody>
      </p:sp>
      <p:sp>
        <p:nvSpPr>
          <p:cNvPr id="3" name="TextBox 2">
            <a:extLst>
              <a:ext uri="{FF2B5EF4-FFF2-40B4-BE49-F238E27FC236}">
                <a16:creationId xmlns:a16="http://schemas.microsoft.com/office/drawing/2014/main" xmlns="" id="{E6864E2A-5641-44A0-A568-69F5E214BF6D}"/>
              </a:ext>
            </a:extLst>
          </p:cNvPr>
          <p:cNvSpPr txBox="1"/>
          <p:nvPr/>
        </p:nvSpPr>
        <p:spPr>
          <a:xfrm>
            <a:off x="2070100" y="3822700"/>
            <a:ext cx="4838700" cy="369332"/>
          </a:xfrm>
          <a:prstGeom prst="rect">
            <a:avLst/>
          </a:prstGeom>
          <a:noFill/>
        </p:spPr>
        <p:txBody>
          <a:bodyPr vert="horz" wrap="square" lIns="91440" rtlCol="0">
            <a:spAutoFit/>
          </a:bodyPr>
          <a:lstStyle/>
          <a:p>
            <a:r>
              <a:rPr lang="en-US" b="1">
                <a:solidFill>
                  <a:srgbClr val="002856"/>
                </a:solidFill>
                <a:latin typeface="Arial" panose="020B0604020202020204" pitchFamily="34" charset="0"/>
              </a:rPr>
              <a:t>Downloadable Figures</a:t>
            </a:r>
            <a:endParaRPr lang="en-US" b="1" dirty="0" err="1">
              <a:solidFill>
                <a:srgbClr val="002856"/>
              </a:solidFill>
              <a:latin typeface="Arial" panose="020B0604020202020204" pitchFamily="34" charset="0"/>
            </a:endParaRPr>
          </a:p>
        </p:txBody>
      </p:sp>
      <p:sp>
        <p:nvSpPr>
          <p:cNvPr id="4" name="TextBox 3">
            <a:extLst>
              <a:ext uri="{FF2B5EF4-FFF2-40B4-BE49-F238E27FC236}">
                <a16:creationId xmlns:a16="http://schemas.microsoft.com/office/drawing/2014/main" xmlns="" id="{46013684-89CF-462F-88D6-95720DABC7AE}"/>
              </a:ext>
            </a:extLst>
          </p:cNvPr>
          <p:cNvSpPr txBox="1"/>
          <p:nvPr/>
        </p:nvSpPr>
        <p:spPr>
          <a:xfrm>
            <a:off x="2070100" y="4152900"/>
            <a:ext cx="4838700" cy="369332"/>
          </a:xfrm>
          <a:prstGeom prst="rect">
            <a:avLst/>
          </a:prstGeom>
          <a:noFill/>
        </p:spPr>
        <p:txBody>
          <a:bodyPr vert="horz" wrap="square" lIns="91440" rtlCol="0">
            <a:spAutoFit/>
          </a:bodyPr>
          <a:lstStyle/>
          <a:p>
            <a:r>
              <a:rPr lang="en-US">
                <a:solidFill>
                  <a:srgbClr val="002856"/>
                </a:solidFill>
                <a:latin typeface="Arial" panose="020B0604020202020204" pitchFamily="34" charset="0"/>
              </a:rPr>
              <a:t>Sumit Agarwal</a:t>
            </a:r>
            <a:endParaRPr lang="en-US" dirty="0" err="1">
              <a:solidFill>
                <a:srgbClr val="002856"/>
              </a:solidFill>
              <a:latin typeface="Arial" panose="020B0604020202020204" pitchFamily="34" charset="0"/>
            </a:endParaRP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02142D8-C495-460B-BA7F-EEB32CEFAD9C}"/>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45232F8A-3554-40DC-A0EC-ECD5921489EE}"/>
              </a:ext>
            </a:extLst>
          </p:cNvPr>
          <p:cNvPicPr>
            <a:picLocks noChangeAspect="1"/>
          </p:cNvPicPr>
          <p:nvPr/>
        </p:nvPicPr>
        <p:blipFill>
          <a:blip r:embed="rId3"/>
          <a:stretch>
            <a:fillRect/>
          </a:stretch>
        </p:blipFill>
        <p:spPr>
          <a:xfrm>
            <a:off x="1524000" y="1219200"/>
            <a:ext cx="9144672" cy="4422306"/>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9276965-6E4C-43B2-B54B-DFFF96258BAF}"/>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18EEFA63-8DCB-4B9F-BF6E-BBE6580E06DC}"/>
              </a:ext>
            </a:extLst>
          </p:cNvPr>
          <p:cNvPicPr>
            <a:picLocks noChangeAspect="1"/>
          </p:cNvPicPr>
          <p:nvPr/>
        </p:nvPicPr>
        <p:blipFill>
          <a:blip r:embed="rId3"/>
          <a:stretch>
            <a:fillRect/>
          </a:stretch>
        </p:blipFill>
        <p:spPr>
          <a:xfrm>
            <a:off x="1524000" y="1028700"/>
            <a:ext cx="9144672" cy="4800953"/>
          </a:xfrm>
          <a:prstGeom prst="rect">
            <a:avLst/>
          </a:prstGeom>
        </p:spPr>
      </p:pic>
    </p:spTree>
    <p:extLst>
      <p:ext uri="{BB962C8B-B14F-4D97-AF65-F5344CB8AC3E}">
        <p14:creationId xmlns:p14="http://schemas.microsoft.com/office/powerpoint/2010/main" val="53573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1EA9AAB-B733-402F-9669-8B927AF1DBCB}"/>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B1BDCFB1-3C64-4E27-8701-3A321D1FDB46}"/>
              </a:ext>
            </a:extLst>
          </p:cNvPr>
          <p:cNvPicPr>
            <a:picLocks noChangeAspect="1"/>
          </p:cNvPicPr>
          <p:nvPr/>
        </p:nvPicPr>
        <p:blipFill>
          <a:blip r:embed="rId3"/>
          <a:stretch>
            <a:fillRect/>
          </a:stretch>
        </p:blipFill>
        <p:spPr>
          <a:xfrm>
            <a:off x="1524000" y="863600"/>
            <a:ext cx="9144672" cy="5143878"/>
          </a:xfrm>
          <a:prstGeom prst="rect">
            <a:avLst/>
          </a:prstGeom>
        </p:spPr>
      </p:pic>
    </p:spTree>
    <p:extLst>
      <p:ext uri="{BB962C8B-B14F-4D97-AF65-F5344CB8AC3E}">
        <p14:creationId xmlns:p14="http://schemas.microsoft.com/office/powerpoint/2010/main" val="69757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4EB8EC-26CB-45AF-9BAC-066DC82A39B3}"/>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4</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60712952-35D4-4E1A-9430-215F8B550F3B}"/>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82141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B37F74-6B65-4251-8CAE-210B1121F4DC}"/>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5</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2828F4D9-8533-4AC9-BCFE-2D9755931F9E}"/>
              </a:ext>
            </a:extLst>
          </p:cNvPr>
          <p:cNvPicPr>
            <a:picLocks noChangeAspect="1"/>
          </p:cNvPicPr>
          <p:nvPr/>
        </p:nvPicPr>
        <p:blipFill>
          <a:blip r:embed="rId3"/>
          <a:stretch>
            <a:fillRect/>
          </a:stretch>
        </p:blipFill>
        <p:spPr>
          <a:xfrm>
            <a:off x="1524000" y="1193800"/>
            <a:ext cx="9144672" cy="4472316"/>
          </a:xfrm>
          <a:prstGeom prst="rect">
            <a:avLst/>
          </a:prstGeom>
        </p:spPr>
      </p:pic>
    </p:spTree>
    <p:extLst>
      <p:ext uri="{BB962C8B-B14F-4D97-AF65-F5344CB8AC3E}">
        <p14:creationId xmlns:p14="http://schemas.microsoft.com/office/powerpoint/2010/main" val="48060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BBE78B-5797-4030-AEBF-01F0C9F350F8}"/>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6</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4281794-9DB9-4EC6-9FD3-2C76D2BC3FB3}"/>
              </a:ext>
            </a:extLst>
          </p:cNvPr>
          <p:cNvPicPr>
            <a:picLocks noChangeAspect="1"/>
          </p:cNvPicPr>
          <p:nvPr/>
        </p:nvPicPr>
        <p:blipFill>
          <a:blip r:embed="rId3"/>
          <a:stretch>
            <a:fillRect/>
          </a:stretch>
        </p:blipFill>
        <p:spPr>
          <a:xfrm>
            <a:off x="2362200" y="685800"/>
            <a:ext cx="7478799" cy="5486400"/>
          </a:xfrm>
          <a:prstGeom prst="rect">
            <a:avLst/>
          </a:prstGeom>
        </p:spPr>
      </p:pic>
    </p:spTree>
    <p:extLst>
      <p:ext uri="{BB962C8B-B14F-4D97-AF65-F5344CB8AC3E}">
        <p14:creationId xmlns:p14="http://schemas.microsoft.com/office/powerpoint/2010/main" val="181798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2BFB42D-1F62-44D9-A5C4-844BAA7F7E8D}"/>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7</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96B9A473-A00C-4181-AA0B-1E61F3903BB1}"/>
              </a:ext>
            </a:extLst>
          </p:cNvPr>
          <p:cNvPicPr>
            <a:picLocks noChangeAspect="1"/>
          </p:cNvPicPr>
          <p:nvPr/>
        </p:nvPicPr>
        <p:blipFill>
          <a:blip r:embed="rId3"/>
          <a:stretch>
            <a:fillRect/>
          </a:stretch>
        </p:blipFill>
        <p:spPr>
          <a:xfrm>
            <a:off x="1524000" y="1422400"/>
            <a:ext cx="9144672" cy="4022227"/>
          </a:xfrm>
          <a:prstGeom prst="rect">
            <a:avLst/>
          </a:prstGeom>
        </p:spPr>
      </p:pic>
    </p:spTree>
    <p:extLst>
      <p:ext uri="{BB962C8B-B14F-4D97-AF65-F5344CB8AC3E}">
        <p14:creationId xmlns:p14="http://schemas.microsoft.com/office/powerpoint/2010/main" val="2291501857"/>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D87FDB44-9F31-417B-A41D-C032B6BF38B2}"/>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CA5AFA60-5D8F-4FCA-85DA-62C7166FED6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FAB6F727-17FD-408B-8E7D-BEEBB6447333}"/>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E03B0564-E43C-4434-AD8D-720A34071B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Test2</Template>
  <TotalTime>0</TotalTime>
  <Words>30</Words>
  <Application>Microsoft Office PowerPoint</Application>
  <PresentationFormat>Widescreen</PresentationFormat>
  <Paragraphs>12</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2023-05-08T20:17:00Z</dcterms:created>
  <dcterms:modified xsi:type="dcterms:W3CDTF">2023-05-08T20:17:01Z</dcterms:modified>
  <cp:version/>
</cp:coreProperties>
</file>