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67" r:id="rId7"/>
    <p:sldMasterId id="2147483680" r:id="rId8"/>
    <p:sldMasterId id="2147483691"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Lst>
  <p:sldSz cy="6858000" cx="12192000"/>
  <p:notesSz cx="6858000" cy="9144000"/>
  <p:embeddedFontLs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2" roundtripDataSignature="AMtx7mhZ3bn8AJCIOBTtFEhnEbLzJ4Qc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EC8C8E-6ADA-4F75-9F91-A87D7860B70E}">
  <a:tblStyle styleId="{B4EC8C8E-6ADA-4F75-9F91-A87D7860B70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9"/>
          </a:solidFill>
        </a:fill>
      </a:tcStyle>
    </a:wholeTbl>
    <a:band1H>
      <a:tcTxStyle/>
      <a:tcStyle>
        <a:fill>
          <a:solidFill>
            <a:srgbClr val="CACBD0"/>
          </a:solidFill>
        </a:fill>
      </a:tcStyle>
    </a:band1H>
    <a:band2H>
      <a:tcTxStyle/>
    </a:band2H>
    <a:band1V>
      <a:tcTxStyle/>
      <a:tcStyle>
        <a:fill>
          <a:solidFill>
            <a:srgbClr val="CACBD0"/>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9.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ArialBlack-regular.fntdata"/><Relationship Id="rId30" Type="http://schemas.openxmlformats.org/officeDocument/2006/relationships/slide" Target="slides/slide20.xml"/><Relationship Id="rId11" Type="http://schemas.openxmlformats.org/officeDocument/2006/relationships/slide" Target="slides/slide1.xml"/><Relationship Id="rId10" Type="http://schemas.openxmlformats.org/officeDocument/2006/relationships/notesMaster" Target="notesMasters/notesMaster1.xml"/><Relationship Id="rId32" Type="http://customschemas.google.com/relationships/presentationmetadata" Target="metadata"/><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031633" y="712472"/>
            <a:ext cx="4794738" cy="269704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04800" lvl="1" marL="914400" marR="0" rtl="0" algn="l">
              <a:lnSpc>
                <a:spcPct val="90000"/>
              </a:lnSpc>
              <a:spcBef>
                <a:spcPts val="60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2pPr>
            <a:lvl3pPr indent="-304800" lvl="2" marL="13716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90000"/>
              </a:lnSpc>
              <a:spcBef>
                <a:spcPts val="60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indent="-304800" lvl="4" marL="22860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228600" lvl="5" marL="2743200" marR="0" rtl="0" algn="l">
              <a:spcBef>
                <a:spcPts val="60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nvSpPr>
        <p:spPr>
          <a:xfrm rot="-5400000">
            <a:off x="-1050931" y="1977711"/>
            <a:ext cx="2725105"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en-US" sz="900" u="none" cap="none" strike="noStrike">
                <a:solidFill>
                  <a:srgbClr val="CDCDCD"/>
                </a:solidFill>
                <a:latin typeface="Arial"/>
                <a:ea typeface="Arial"/>
                <a:cs typeface="Arial"/>
                <a:sym typeface="Arial"/>
              </a:rPr>
              <a:t>— NOT FOR EXTERNAL DISTRIBUTION —</a:t>
            </a:r>
            <a:endParaRPr b="0" i="0" sz="900" u="none" cap="none" strike="noStrike">
              <a:solidFill>
                <a:srgbClr val="CDCDCD"/>
              </a:solidFill>
              <a:latin typeface="Arial"/>
              <a:ea typeface="Arial"/>
              <a:cs typeface="Arial"/>
              <a:sym typeface="Arial"/>
            </a:endParaRPr>
          </a:p>
        </p:txBody>
      </p:sp>
      <p:sp>
        <p:nvSpPr>
          <p:cNvPr id="6" name="Google Shape;6;n"/>
          <p:cNvSpPr txBox="1"/>
          <p:nvPr/>
        </p:nvSpPr>
        <p:spPr>
          <a:xfrm rot="5400000">
            <a:off x="5183827" y="1977711"/>
            <a:ext cx="2725105"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en-US" sz="900" u="none" cap="none" strike="noStrike">
                <a:solidFill>
                  <a:srgbClr val="CDCDCD"/>
                </a:solidFill>
                <a:latin typeface="Arial"/>
                <a:ea typeface="Arial"/>
                <a:cs typeface="Arial"/>
                <a:sym typeface="Arial"/>
              </a:rPr>
              <a:t>— NOT FOR EXTERNAL DISTRIBUTION —</a:t>
            </a:r>
            <a:endParaRPr b="0" i="0" sz="900" u="none" cap="none" strike="noStrike">
              <a:solidFill>
                <a:srgbClr val="CDCDCD"/>
              </a:solidFill>
              <a:latin typeface="Arial"/>
              <a:ea typeface="Arial"/>
              <a:cs typeface="Arial"/>
              <a:sym typeface="Arial"/>
            </a:endParaRPr>
          </a:p>
        </p:txBody>
      </p:sp>
      <p:sp>
        <p:nvSpPr>
          <p:cNvPr id="7" name="Google Shape;7;n"/>
          <p:cNvSpPr txBox="1"/>
          <p:nvPr/>
        </p:nvSpPr>
        <p:spPr>
          <a:xfrm>
            <a:off x="242373" y="128260"/>
            <a:ext cx="6326067" cy="258458"/>
          </a:xfrm>
          <a:prstGeom prst="rect">
            <a:avLst/>
          </a:prstGeom>
          <a:noFill/>
          <a:ln>
            <a:noFill/>
          </a:ln>
        </p:spPr>
        <p:txBody>
          <a:bodyPr anchorCtr="0" anchor="t" bIns="45675" lIns="0" spcFirstLastPara="1" rIns="91350" wrap="square" tIns="45675">
            <a:spAutoFit/>
          </a:bodyPr>
          <a:lstStyle/>
          <a:p>
            <a:pPr indent="0" lvl="0" marL="0" marR="0" rtl="0" algn="l">
              <a:lnSpc>
                <a:spcPct val="9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Presentation Title</a:t>
            </a:r>
            <a:endParaRPr/>
          </a:p>
        </p:txBody>
      </p:sp>
      <p:sp>
        <p:nvSpPr>
          <p:cNvPr id="8" name="Google Shape;8;n"/>
          <p:cNvSpPr txBox="1"/>
          <p:nvPr/>
        </p:nvSpPr>
        <p:spPr>
          <a:xfrm>
            <a:off x="242372" y="8918034"/>
            <a:ext cx="6373258" cy="92333"/>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rgbClr val="979D9D"/>
              </a:buClr>
              <a:buSzPts val="600"/>
              <a:buFont typeface="Arial"/>
              <a:buNone/>
            </a:pPr>
            <a:fld id="{00000000-1234-1234-1234-123412341234}" type="slidenum">
              <a:rPr b="0" i="0" lang="en-US" sz="600" u="none" cap="none" strike="noStrike">
                <a:solidFill>
                  <a:srgbClr val="979D9D"/>
                </a:solidFill>
                <a:latin typeface="Arial"/>
                <a:ea typeface="Arial"/>
                <a:cs typeface="Arial"/>
                <a:sym typeface="Arial"/>
              </a:rPr>
              <a:t>‹#›</a:t>
            </a:fld>
            <a:r>
              <a:rPr b="0" i="0" lang="en-US" sz="600" u="none" cap="none" strike="noStrike">
                <a:solidFill>
                  <a:srgbClr val="979D9D"/>
                </a:solidFill>
                <a:latin typeface="Arial"/>
                <a:ea typeface="Arial"/>
                <a:cs typeface="Arial"/>
                <a:sym typeface="Arial"/>
              </a:rPr>
              <a:t>	© 2022 Gartner, Inc. and/or its affiliates. All rights reserved. Gartner is a registered trademark of Gartner, Inc. or its affiliates.</a:t>
            </a: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200"/>
              <a:buNone/>
            </a:pPr>
            <a:r>
              <a:rPr lang="en-US"/>
              <a:t>End-User Services &amp; Business Applications Budget &amp; Efficiency Tool</a:t>
            </a:r>
            <a:endParaRPr/>
          </a:p>
        </p:txBody>
      </p:sp>
      <p:sp>
        <p:nvSpPr>
          <p:cNvPr id="270" name="Google Shape;270;p1:notes"/>
          <p:cNvSpPr/>
          <p:nvPr/>
        </p:nvSpPr>
        <p:spPr>
          <a:xfrm>
            <a:off x="3862389" y="655411"/>
            <a:ext cx="2618422" cy="420582"/>
          </a:xfrm>
          <a:prstGeom prst="rect">
            <a:avLst/>
          </a:prstGeom>
          <a:noFill/>
          <a:ln>
            <a:noFill/>
          </a:ln>
        </p:spPr>
        <p:txBody>
          <a:bodyPr anchorCtr="0" anchor="t" bIns="25375" lIns="65025" spcFirstLastPara="1" rIns="65025" wrap="square" tIns="25375">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Presenter's Name</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Presenter's Name</a:t>
            </a:r>
            <a:endParaRPr/>
          </a:p>
        </p:txBody>
      </p:sp>
      <p:sp>
        <p:nvSpPr>
          <p:cNvPr id="271" name="Google Shape;271;p1: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t/>
            </a:r>
            <a:endParaRPr/>
          </a:p>
        </p:txBody>
      </p:sp>
      <p:sp>
        <p:nvSpPr>
          <p:cNvPr id="459" name="Google Shape;45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t/>
            </a:r>
            <a:endParaRPr b="1"/>
          </a:p>
          <a:p>
            <a:pPr indent="0" lvl="0" marL="0" rtl="0" algn="l">
              <a:lnSpc>
                <a:spcPct val="90000"/>
              </a:lnSpc>
              <a:spcBef>
                <a:spcPts val="0"/>
              </a:spcBef>
              <a:spcAft>
                <a:spcPts val="0"/>
              </a:spcAft>
              <a:buClr>
                <a:schemeClr val="dk1"/>
              </a:buClr>
              <a:buSzPts val="1200"/>
              <a:buNone/>
            </a:pPr>
            <a:r>
              <a:t/>
            </a:r>
            <a:endParaRPr/>
          </a:p>
        </p:txBody>
      </p:sp>
      <p:sp>
        <p:nvSpPr>
          <p:cNvPr id="475" name="Google Shape;47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t/>
            </a:r>
            <a:endParaRPr b="1"/>
          </a:p>
        </p:txBody>
      </p:sp>
      <p:sp>
        <p:nvSpPr>
          <p:cNvPr id="484" name="Google Shape;48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t/>
            </a:r>
            <a:endParaRPr/>
          </a:p>
        </p:txBody>
      </p:sp>
      <p:sp>
        <p:nvSpPr>
          <p:cNvPr id="493" name="Google Shape;49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1" lang="en-US"/>
              <a:t>DONE</a:t>
            </a:r>
            <a:endParaRPr/>
          </a:p>
          <a:p>
            <a:pPr indent="0" lvl="0" marL="0" rtl="0" algn="l">
              <a:lnSpc>
                <a:spcPct val="90000"/>
              </a:lnSpc>
              <a:spcBef>
                <a:spcPts val="0"/>
              </a:spcBef>
              <a:spcAft>
                <a:spcPts val="0"/>
              </a:spcAft>
              <a:buClr>
                <a:schemeClr val="dk1"/>
              </a:buClr>
              <a:buSzPts val="1200"/>
              <a:buNone/>
            </a:pPr>
            <a:r>
              <a:t/>
            </a:r>
            <a:endParaRPr/>
          </a:p>
        </p:txBody>
      </p:sp>
      <p:sp>
        <p:nvSpPr>
          <p:cNvPr id="508" name="Google Shape;50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1" lang="en-US"/>
              <a:t>DONE</a:t>
            </a:r>
            <a:endParaRPr/>
          </a:p>
          <a:p>
            <a:pPr indent="0" lvl="0" marL="0" rtl="0" algn="l">
              <a:lnSpc>
                <a:spcPct val="90000"/>
              </a:lnSpc>
              <a:spcBef>
                <a:spcPts val="0"/>
              </a:spcBef>
              <a:spcAft>
                <a:spcPts val="0"/>
              </a:spcAft>
              <a:buClr>
                <a:schemeClr val="dk1"/>
              </a:buClr>
              <a:buSzPts val="1200"/>
              <a:buNone/>
            </a:pPr>
            <a:r>
              <a:t/>
            </a:r>
            <a:endParaRPr/>
          </a:p>
        </p:txBody>
      </p:sp>
      <p:sp>
        <p:nvSpPr>
          <p:cNvPr id="529" name="Google Shape;52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16:notes"/>
          <p:cNvSpPr txBox="1"/>
          <p:nvPr>
            <p:ph idx="1" type="body"/>
          </p:nvPr>
        </p:nvSpPr>
        <p:spPr>
          <a:xfrm>
            <a:off x="242371" y="3592535"/>
            <a:ext cx="6373258" cy="523481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t/>
            </a:r>
            <a:endParaRPr/>
          </a:p>
        </p:txBody>
      </p:sp>
      <p:sp>
        <p:nvSpPr>
          <p:cNvPr id="543" name="Google Shape;543;p16:notes"/>
          <p:cNvSpPr/>
          <p:nvPr>
            <p:ph idx="2" type="sldImg"/>
          </p:nvPr>
        </p:nvSpPr>
        <p:spPr>
          <a:xfrm>
            <a:off x="1031633" y="712472"/>
            <a:ext cx="4794738" cy="269704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17: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17: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None/>
            </a:pPr>
            <a:r>
              <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18: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18: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19:notes"/>
          <p:cNvSpPr txBox="1"/>
          <p:nvPr>
            <p:ph idx="1" type="body"/>
          </p:nvPr>
        </p:nvSpPr>
        <p:spPr>
          <a:xfrm>
            <a:off x="242371" y="3592535"/>
            <a:ext cx="6373258" cy="523481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t/>
            </a:r>
            <a:endParaRPr/>
          </a:p>
        </p:txBody>
      </p:sp>
      <p:sp>
        <p:nvSpPr>
          <p:cNvPr id="584" name="Google Shape;584;p19:notes"/>
          <p:cNvSpPr/>
          <p:nvPr>
            <p:ph idx="2" type="sldImg"/>
          </p:nvPr>
        </p:nvSpPr>
        <p:spPr>
          <a:xfrm>
            <a:off x="1031633" y="712472"/>
            <a:ext cx="4794738" cy="269704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2: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20: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5" name="Google Shape;615;p20: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200"/>
              <a:buFont typeface="Arial"/>
              <a:buNone/>
            </a:pPr>
            <a:r>
              <a:t/>
            </a:r>
            <a:endParaRPr b="1"/>
          </a:p>
        </p:txBody>
      </p:sp>
      <p:sp>
        <p:nvSpPr>
          <p:cNvPr id="302" name="Google Shape;302;p3: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4: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200"/>
              <a:buFont typeface="Arial"/>
              <a:buNone/>
            </a:pPr>
            <a:r>
              <a:rPr b="1" lang="en-US"/>
              <a:t>DONE</a:t>
            </a:r>
            <a:endParaRPr/>
          </a:p>
          <a:p>
            <a:pPr indent="0" lvl="0" marL="0" rtl="0" algn="l">
              <a:lnSpc>
                <a:spcPct val="90000"/>
              </a:lnSpc>
              <a:spcBef>
                <a:spcPts val="600"/>
              </a:spcBef>
              <a:spcAft>
                <a:spcPts val="0"/>
              </a:spcAft>
              <a:buClr>
                <a:schemeClr val="dk1"/>
              </a:buClr>
              <a:buSzPts val="12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t/>
            </a:r>
            <a:endParaRPr/>
          </a:p>
        </p:txBody>
      </p:sp>
      <p:sp>
        <p:nvSpPr>
          <p:cNvPr id="329" name="Google Shape;32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6: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6: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200"/>
              <a:buFont typeface="Arial"/>
              <a:buNone/>
            </a:pPr>
            <a:r>
              <a:t/>
            </a:r>
            <a:endParaRPr/>
          </a:p>
          <a:p>
            <a:pPr indent="0" lvl="0" marL="0" rtl="0" algn="l">
              <a:lnSpc>
                <a:spcPct val="90000"/>
              </a:lnSpc>
              <a:spcBef>
                <a:spcPts val="600"/>
              </a:spcBef>
              <a:spcAft>
                <a:spcPts val="0"/>
              </a:spcAft>
              <a:buClr>
                <a:schemeClr val="dk1"/>
              </a:buClr>
              <a:buSzPts val="12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7: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7: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200"/>
              <a:buFont typeface="Arial"/>
              <a:buNone/>
            </a:pPr>
            <a:r>
              <a:rPr b="1" lang="en-US"/>
              <a:t>DONE</a:t>
            </a:r>
            <a:endParaRPr/>
          </a:p>
          <a:p>
            <a:pPr indent="0" lvl="0" marL="0" rtl="0" algn="l">
              <a:lnSpc>
                <a:spcPct val="90000"/>
              </a:lnSpc>
              <a:spcBef>
                <a:spcPts val="600"/>
              </a:spcBef>
              <a:spcAft>
                <a:spcPts val="0"/>
              </a:spcAft>
              <a:buClr>
                <a:schemeClr val="dk1"/>
              </a:buClr>
              <a:buSzPts val="12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8: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8: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t/>
            </a:r>
            <a:endParaRPr/>
          </a:p>
        </p:txBody>
      </p:sp>
      <p:sp>
        <p:nvSpPr>
          <p:cNvPr id="442" name="Google Shape;44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8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2"/>
        </a:solidFill>
      </p:bgPr>
    </p:bg>
    <p:spTree>
      <p:nvGrpSpPr>
        <p:cNvPr id="15" name="Shape 15"/>
        <p:cNvGrpSpPr/>
        <p:nvPr/>
      </p:nvGrpSpPr>
      <p:grpSpPr>
        <a:xfrm>
          <a:off x="0" y="0"/>
          <a:ext cx="0" cy="0"/>
          <a:chOff x="0" y="0"/>
          <a:chExt cx="0" cy="0"/>
        </a:xfrm>
      </p:grpSpPr>
      <p:sp>
        <p:nvSpPr>
          <p:cNvPr id="16" name="Google Shape;16;p24"/>
          <p:cNvSpPr txBox="1"/>
          <p:nvPr>
            <p:ph idx="1" type="body"/>
          </p:nvPr>
        </p:nvSpPr>
        <p:spPr>
          <a:xfrm>
            <a:off x="2166861" y="3804785"/>
            <a:ext cx="4545024"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800"/>
              <a:buNone/>
              <a:defRPr sz="1800"/>
            </a:lvl1pPr>
            <a:lvl2pPr indent="-228600" lvl="1" marL="914400" algn="l">
              <a:lnSpc>
                <a:spcPct val="100000"/>
              </a:lnSpc>
              <a:spcBef>
                <a:spcPts val="0"/>
              </a:spcBef>
              <a:spcAft>
                <a:spcPts val="0"/>
              </a:spcAft>
              <a:buClr>
                <a:schemeClr val="lt1"/>
              </a:buClr>
              <a:buSzPts val="1600"/>
              <a:buNone/>
              <a:defRPr/>
            </a:lvl2pPr>
            <a:lvl3pPr indent="-228600" lvl="2" marL="1371600" algn="l">
              <a:lnSpc>
                <a:spcPct val="100000"/>
              </a:lnSpc>
              <a:spcBef>
                <a:spcPts val="1200"/>
              </a:spcBef>
              <a:spcAft>
                <a:spcPts val="0"/>
              </a:spcAft>
              <a:buClr>
                <a:schemeClr val="lt1"/>
              </a:buClr>
              <a:buSzPts val="1600"/>
              <a:buNone/>
              <a:defRPr/>
            </a:lvl3pPr>
            <a:lvl4pPr indent="-228600" lvl="3" marL="1828800" algn="l">
              <a:lnSpc>
                <a:spcPct val="100000"/>
              </a:lnSpc>
              <a:spcBef>
                <a:spcPts val="1200"/>
              </a:spcBef>
              <a:spcAft>
                <a:spcPts val="0"/>
              </a:spcAft>
              <a:buClr>
                <a:schemeClr val="lt1"/>
              </a:buClr>
              <a:buSzPts val="1600"/>
              <a:buNone/>
              <a:defRPr/>
            </a:lvl4pPr>
            <a:lvl5pPr indent="-228600" lvl="4" marL="2286000" algn="l">
              <a:lnSpc>
                <a:spcPct val="100000"/>
              </a:lnSpc>
              <a:spcBef>
                <a:spcPts val="1200"/>
              </a:spcBef>
              <a:spcAft>
                <a:spcPts val="0"/>
              </a:spcAft>
              <a:buClr>
                <a:schemeClr val="lt1"/>
              </a:buClr>
              <a:buSzPts val="1600"/>
              <a:buNone/>
              <a:defRPr/>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 name="Google Shape;17;p24"/>
          <p:cNvSpPr txBox="1"/>
          <p:nvPr>
            <p:ph type="ctrTitle"/>
          </p:nvPr>
        </p:nvSpPr>
        <p:spPr>
          <a:xfrm>
            <a:off x="2166861" y="1687986"/>
            <a:ext cx="4545024" cy="1994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4"/>
          <p:cNvSpPr/>
          <p:nvPr/>
        </p:nvSpPr>
        <p:spPr>
          <a:xfrm>
            <a:off x="7058822" y="1343025"/>
            <a:ext cx="160433" cy="3291840"/>
          </a:xfrm>
          <a:prstGeom prst="rect">
            <a:avLst/>
          </a:prstGeom>
          <a:solidFill>
            <a:srgbClr val="009A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 name="Google Shape;19;p24"/>
          <p:cNvSpPr/>
          <p:nvPr/>
        </p:nvSpPr>
        <p:spPr>
          <a:xfrm>
            <a:off x="1588464" y="1343025"/>
            <a:ext cx="160433" cy="3291840"/>
          </a:xfrm>
          <a:prstGeom prst="rect">
            <a:avLst/>
          </a:prstGeom>
          <a:solidFill>
            <a:srgbClr val="009A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 name="Google Shape;20;p24"/>
          <p:cNvSpPr txBox="1"/>
          <p:nvPr/>
        </p:nvSpPr>
        <p:spPr>
          <a:xfrm>
            <a:off x="460257" y="6196507"/>
            <a:ext cx="7048908" cy="32316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 u="none" cap="none" strike="noStrik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700" u="none" cap="none" strike="noStrike">
              <a:solidFill>
                <a:schemeClr val="lt1"/>
              </a:solidFill>
              <a:latin typeface="Arial"/>
              <a:ea typeface="Arial"/>
              <a:cs typeface="Arial"/>
              <a:sym typeface="Arial"/>
            </a:endParaRPr>
          </a:p>
        </p:txBody>
      </p:sp>
      <p:pic>
        <p:nvPicPr>
          <p:cNvPr id="21" name="Google Shape;21;p24"/>
          <p:cNvPicPr preferRelativeResize="0"/>
          <p:nvPr/>
        </p:nvPicPr>
        <p:blipFill rotWithShape="1">
          <a:blip r:embed="rId2">
            <a:alphaModFix/>
          </a:blip>
          <a:srcRect b="0" l="0" r="0" t="0"/>
          <a:stretch/>
        </p:blipFill>
        <p:spPr>
          <a:xfrm>
            <a:off x="9692640" y="6053328"/>
            <a:ext cx="2041210" cy="4663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ype="twoObj">
  <p:cSld name="TWO_OBJECTS">
    <p:spTree>
      <p:nvGrpSpPr>
        <p:cNvPr id="57" name="Shape 57"/>
        <p:cNvGrpSpPr/>
        <p:nvPr/>
      </p:nvGrpSpPr>
      <p:grpSpPr>
        <a:xfrm>
          <a:off x="0" y="0"/>
          <a:ext cx="0" cy="0"/>
          <a:chOff x="0" y="0"/>
          <a:chExt cx="0" cy="0"/>
        </a:xfrm>
      </p:grpSpPr>
      <p:sp>
        <p:nvSpPr>
          <p:cNvPr id="58" name="Google Shape;58;p32"/>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2"/>
          <p:cNvSpPr txBox="1"/>
          <p:nvPr>
            <p:ph idx="1" type="body"/>
          </p:nvPr>
        </p:nvSpPr>
        <p:spPr>
          <a:xfrm>
            <a:off x="457201" y="1343026"/>
            <a:ext cx="5499100" cy="4645024"/>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0"/>
              </a:spcBef>
              <a:spcAft>
                <a:spcPts val="0"/>
              </a:spcAft>
              <a:buSzPts val="1600"/>
              <a:buChar char="▪"/>
              <a:defRPr sz="1600">
                <a:solidFill>
                  <a:schemeClr val="dk1"/>
                </a:solidFill>
                <a:latin typeface="Arial"/>
                <a:ea typeface="Arial"/>
                <a:cs typeface="Arial"/>
                <a:sym typeface="Arial"/>
              </a:defRPr>
            </a:lvl1pPr>
            <a:lvl2pPr indent="-330200" lvl="1" marL="914400" algn="l">
              <a:lnSpc>
                <a:spcPct val="100000"/>
              </a:lnSpc>
              <a:spcBef>
                <a:spcPts val="1200"/>
              </a:spcBef>
              <a:spcAft>
                <a:spcPts val="0"/>
              </a:spcAft>
              <a:buClr>
                <a:schemeClr val="dk1"/>
              </a:buClr>
              <a:buSzPts val="1600"/>
              <a:buChar char="–"/>
              <a:defRPr sz="1600"/>
            </a:lvl2pPr>
            <a:lvl3pPr indent="-330200" lvl="2" marL="1371600" algn="l">
              <a:lnSpc>
                <a:spcPct val="100000"/>
              </a:lnSpc>
              <a:spcBef>
                <a:spcPts val="1200"/>
              </a:spcBef>
              <a:spcAft>
                <a:spcPts val="0"/>
              </a:spcAft>
              <a:buClr>
                <a:schemeClr val="dk1"/>
              </a:buClr>
              <a:buSzPts val="1600"/>
              <a:buFont typeface="Noto Sans Symbols"/>
              <a:buChar char="▪"/>
              <a:defRPr sz="1600">
                <a:solidFill>
                  <a:schemeClr val="dk1"/>
                </a:solidFill>
                <a:latin typeface="Arial"/>
                <a:ea typeface="Arial"/>
                <a:cs typeface="Arial"/>
                <a:sym typeface="Arial"/>
              </a:defRPr>
            </a:lvl3pPr>
            <a:lvl4pPr indent="-330200" lvl="3" marL="1828800" algn="l">
              <a:lnSpc>
                <a:spcPct val="100000"/>
              </a:lnSpc>
              <a:spcBef>
                <a:spcPts val="1200"/>
              </a:spcBef>
              <a:spcAft>
                <a:spcPts val="0"/>
              </a:spcAft>
              <a:buClr>
                <a:schemeClr val="dk1"/>
              </a:buClr>
              <a:buSzPts val="1600"/>
              <a:buFont typeface="Arial"/>
              <a:buChar char="–"/>
              <a:defRPr sz="1600">
                <a:solidFill>
                  <a:schemeClr val="dk1"/>
                </a:solidFill>
                <a:latin typeface="Arial"/>
                <a:ea typeface="Arial"/>
                <a:cs typeface="Arial"/>
                <a:sym typeface="Arial"/>
              </a:defRPr>
            </a:lvl4pPr>
            <a:lvl5pPr indent="-330200" lvl="4" marL="2286000" algn="l">
              <a:lnSpc>
                <a:spcPct val="100000"/>
              </a:lnSpc>
              <a:spcBef>
                <a:spcPts val="1200"/>
              </a:spcBef>
              <a:spcAft>
                <a:spcPts val="0"/>
              </a:spcAft>
              <a:buClr>
                <a:schemeClr val="dk1"/>
              </a:buClr>
              <a:buSzPts val="1600"/>
              <a:buFont typeface="Noto Sans Symbols"/>
              <a:buChar char="▪"/>
              <a:defRPr sz="1600">
                <a:solidFill>
                  <a:schemeClr val="dk1"/>
                </a:solidFill>
                <a:latin typeface="Arial"/>
                <a:ea typeface="Arial"/>
                <a:cs typeface="Arial"/>
                <a:sym typeface="Aria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2"/>
          <p:cNvSpPr txBox="1"/>
          <p:nvPr>
            <p:ph idx="2" type="body"/>
          </p:nvPr>
        </p:nvSpPr>
        <p:spPr>
          <a:xfrm>
            <a:off x="6234113" y="1343026"/>
            <a:ext cx="5499100" cy="4645024"/>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0"/>
              </a:spcBef>
              <a:spcAft>
                <a:spcPts val="0"/>
              </a:spcAft>
              <a:buSzPts val="1600"/>
              <a:buChar char="▪"/>
              <a:defRPr sz="1600">
                <a:solidFill>
                  <a:schemeClr val="dk1"/>
                </a:solidFill>
                <a:latin typeface="Arial"/>
                <a:ea typeface="Arial"/>
                <a:cs typeface="Arial"/>
                <a:sym typeface="Arial"/>
              </a:defRPr>
            </a:lvl1pPr>
            <a:lvl2pPr indent="-330200" lvl="1" marL="914400" algn="l">
              <a:lnSpc>
                <a:spcPct val="100000"/>
              </a:lnSpc>
              <a:spcBef>
                <a:spcPts val="1200"/>
              </a:spcBef>
              <a:spcAft>
                <a:spcPts val="0"/>
              </a:spcAft>
              <a:buClr>
                <a:schemeClr val="dk1"/>
              </a:buClr>
              <a:buSzPts val="1600"/>
              <a:buFont typeface="Arial"/>
              <a:buChar char="–"/>
              <a:defRPr sz="1600"/>
            </a:lvl2pPr>
            <a:lvl3pPr indent="-330200" lvl="2" marL="1371600" algn="l">
              <a:lnSpc>
                <a:spcPct val="100000"/>
              </a:lnSpc>
              <a:spcBef>
                <a:spcPts val="1200"/>
              </a:spcBef>
              <a:spcAft>
                <a:spcPts val="0"/>
              </a:spcAft>
              <a:buClr>
                <a:schemeClr val="dk1"/>
              </a:buClr>
              <a:buSzPts val="1600"/>
              <a:buFont typeface="Noto Sans Symbols"/>
              <a:buChar char="▪"/>
              <a:defRPr sz="1600">
                <a:solidFill>
                  <a:schemeClr val="dk1"/>
                </a:solidFill>
                <a:latin typeface="Arial"/>
                <a:ea typeface="Arial"/>
                <a:cs typeface="Arial"/>
                <a:sym typeface="Arial"/>
              </a:defRPr>
            </a:lvl3pPr>
            <a:lvl4pPr indent="-330200" lvl="3" marL="1828800" algn="l">
              <a:lnSpc>
                <a:spcPct val="100000"/>
              </a:lnSpc>
              <a:spcBef>
                <a:spcPts val="1200"/>
              </a:spcBef>
              <a:spcAft>
                <a:spcPts val="0"/>
              </a:spcAft>
              <a:buClr>
                <a:schemeClr val="dk1"/>
              </a:buClr>
              <a:buSzPts val="1600"/>
              <a:buFont typeface="Arial"/>
              <a:buChar char="–"/>
              <a:defRPr sz="1600">
                <a:solidFill>
                  <a:schemeClr val="dk1"/>
                </a:solidFill>
                <a:latin typeface="Arial"/>
                <a:ea typeface="Arial"/>
                <a:cs typeface="Arial"/>
                <a:sym typeface="Arial"/>
              </a:defRPr>
            </a:lvl4pPr>
            <a:lvl5pPr indent="-330200" lvl="4" marL="2286000" algn="l">
              <a:lnSpc>
                <a:spcPct val="100000"/>
              </a:lnSpc>
              <a:spcBef>
                <a:spcPts val="1200"/>
              </a:spcBef>
              <a:spcAft>
                <a:spcPts val="0"/>
              </a:spcAft>
              <a:buClr>
                <a:schemeClr val="dk1"/>
              </a:buClr>
              <a:buSzPts val="1600"/>
              <a:buFont typeface="Noto Sans Symbols"/>
              <a:buChar char="▪"/>
              <a:defRPr sz="1600">
                <a:solidFill>
                  <a:schemeClr val="dk1"/>
                </a:solidFill>
                <a:latin typeface="Arial"/>
                <a:ea typeface="Arial"/>
                <a:cs typeface="Arial"/>
                <a:sym typeface="Aria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61" name="Shape 61"/>
        <p:cNvGrpSpPr/>
        <p:nvPr/>
      </p:nvGrpSpPr>
      <p:grpSpPr>
        <a:xfrm>
          <a:off x="0" y="0"/>
          <a:ext cx="0" cy="0"/>
          <a:chOff x="0" y="0"/>
          <a:chExt cx="0" cy="0"/>
        </a:xfrm>
      </p:grpSpPr>
      <p:sp>
        <p:nvSpPr>
          <p:cNvPr id="62" name="Google Shape;62;p33"/>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txBox="1"/>
          <p:nvPr>
            <p:ph idx="1" type="body"/>
          </p:nvPr>
        </p:nvSpPr>
        <p:spPr>
          <a:xfrm>
            <a:off x="457200" y="1343025"/>
            <a:ext cx="3336925" cy="46450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dk2"/>
              </a:buClr>
              <a:buSzPts val="1600"/>
              <a:buFont typeface="Noto Sans Symbols"/>
              <a:buChar char="▪"/>
              <a:defRPr sz="1600"/>
            </a:lvl2pPr>
            <a:lvl3pPr indent="-330200" lvl="2" marL="1371600" algn="l">
              <a:lnSpc>
                <a:spcPct val="100000"/>
              </a:lnSpc>
              <a:spcBef>
                <a:spcPts val="1200"/>
              </a:spcBef>
              <a:spcAft>
                <a:spcPts val="0"/>
              </a:spcAft>
              <a:buClr>
                <a:schemeClr val="dk1"/>
              </a:buClr>
              <a:buSzPts val="1600"/>
              <a:buFont typeface="Arial"/>
              <a:buChar char="–"/>
              <a:defRPr sz="1600"/>
            </a:lvl3pPr>
            <a:lvl4pPr indent="-330200" lvl="3" marL="1828800" algn="l">
              <a:lnSpc>
                <a:spcPct val="100000"/>
              </a:lnSpc>
              <a:spcBef>
                <a:spcPts val="1200"/>
              </a:spcBef>
              <a:spcAft>
                <a:spcPts val="0"/>
              </a:spcAft>
              <a:buClr>
                <a:schemeClr val="dk1"/>
              </a:buClr>
              <a:buSzPts val="1600"/>
              <a:buFont typeface="Noto Sans Symbols"/>
              <a:buChar char="▪"/>
              <a:defRPr sz="1600"/>
            </a:lvl4pPr>
            <a:lvl5pPr indent="-330200" lvl="4" marL="2286000" algn="l">
              <a:lnSpc>
                <a:spcPct val="100000"/>
              </a:lnSpc>
              <a:spcBef>
                <a:spcPts val="1200"/>
              </a:spcBef>
              <a:spcAft>
                <a:spcPts val="0"/>
              </a:spcAft>
              <a:buClr>
                <a:schemeClr val="dk1"/>
              </a:buClr>
              <a:buSzPts val="1600"/>
              <a:buFont typeface="Arial"/>
              <a:buChar char="–"/>
              <a:defRPr sz="1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3"/>
          <p:cNvSpPr txBox="1"/>
          <p:nvPr>
            <p:ph idx="2" type="body"/>
          </p:nvPr>
        </p:nvSpPr>
        <p:spPr>
          <a:xfrm>
            <a:off x="4426744" y="1343024"/>
            <a:ext cx="3336925" cy="46450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dk2"/>
              </a:buClr>
              <a:buSzPts val="1600"/>
              <a:buFont typeface="Noto Sans Symbols"/>
              <a:buChar char="▪"/>
              <a:defRPr sz="1600"/>
            </a:lvl2pPr>
            <a:lvl3pPr indent="-330200" lvl="2" marL="1371600" algn="l">
              <a:lnSpc>
                <a:spcPct val="100000"/>
              </a:lnSpc>
              <a:spcBef>
                <a:spcPts val="1200"/>
              </a:spcBef>
              <a:spcAft>
                <a:spcPts val="0"/>
              </a:spcAft>
              <a:buClr>
                <a:schemeClr val="dk1"/>
              </a:buClr>
              <a:buSzPts val="1600"/>
              <a:buFont typeface="Arial"/>
              <a:buChar char="–"/>
              <a:defRPr sz="1600"/>
            </a:lvl3pPr>
            <a:lvl4pPr indent="-330200" lvl="3" marL="1828800" algn="l">
              <a:lnSpc>
                <a:spcPct val="100000"/>
              </a:lnSpc>
              <a:spcBef>
                <a:spcPts val="1200"/>
              </a:spcBef>
              <a:spcAft>
                <a:spcPts val="0"/>
              </a:spcAft>
              <a:buClr>
                <a:schemeClr val="dk1"/>
              </a:buClr>
              <a:buSzPts val="1600"/>
              <a:buFont typeface="Noto Sans Symbols"/>
              <a:buChar char="▪"/>
              <a:defRPr sz="1600"/>
            </a:lvl4pPr>
            <a:lvl5pPr indent="-330200" lvl="4" marL="2286000" algn="l">
              <a:lnSpc>
                <a:spcPct val="100000"/>
              </a:lnSpc>
              <a:spcBef>
                <a:spcPts val="1200"/>
              </a:spcBef>
              <a:spcAft>
                <a:spcPts val="0"/>
              </a:spcAft>
              <a:buClr>
                <a:schemeClr val="dk1"/>
              </a:buClr>
              <a:buSzPts val="1600"/>
              <a:buFont typeface="Arial"/>
              <a:buChar char="–"/>
              <a:defRPr sz="1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3"/>
          <p:cNvSpPr txBox="1"/>
          <p:nvPr>
            <p:ph idx="3" type="body"/>
          </p:nvPr>
        </p:nvSpPr>
        <p:spPr>
          <a:xfrm>
            <a:off x="8396288" y="1343023"/>
            <a:ext cx="3336925" cy="46450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dk2"/>
              </a:buClr>
              <a:buSzPts val="1600"/>
              <a:buFont typeface="Noto Sans Symbols"/>
              <a:buChar char="▪"/>
              <a:defRPr sz="1600"/>
            </a:lvl2pPr>
            <a:lvl3pPr indent="-330200" lvl="2" marL="1371600" algn="l">
              <a:lnSpc>
                <a:spcPct val="100000"/>
              </a:lnSpc>
              <a:spcBef>
                <a:spcPts val="1200"/>
              </a:spcBef>
              <a:spcAft>
                <a:spcPts val="0"/>
              </a:spcAft>
              <a:buClr>
                <a:schemeClr val="dk1"/>
              </a:buClr>
              <a:buSzPts val="1600"/>
              <a:buFont typeface="Arial"/>
              <a:buChar char="–"/>
              <a:defRPr sz="1600"/>
            </a:lvl3pPr>
            <a:lvl4pPr indent="-330200" lvl="3" marL="1828800" algn="l">
              <a:lnSpc>
                <a:spcPct val="100000"/>
              </a:lnSpc>
              <a:spcBef>
                <a:spcPts val="1200"/>
              </a:spcBef>
              <a:spcAft>
                <a:spcPts val="0"/>
              </a:spcAft>
              <a:buClr>
                <a:schemeClr val="dk1"/>
              </a:buClr>
              <a:buSzPts val="1600"/>
              <a:buFont typeface="Noto Sans Symbols"/>
              <a:buChar char="▪"/>
              <a:defRPr sz="1600"/>
            </a:lvl4pPr>
            <a:lvl5pPr indent="-330200" lvl="4" marL="2286000" algn="l">
              <a:lnSpc>
                <a:spcPct val="100000"/>
              </a:lnSpc>
              <a:spcBef>
                <a:spcPts val="1200"/>
              </a:spcBef>
              <a:spcAft>
                <a:spcPts val="0"/>
              </a:spcAft>
              <a:buClr>
                <a:schemeClr val="dk1"/>
              </a:buClr>
              <a:buSzPts val="1600"/>
              <a:buFont typeface="Arial"/>
              <a:buChar char="–"/>
              <a:defRPr sz="1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shaded">
  <p:cSld name="Three column shaded">
    <p:spTree>
      <p:nvGrpSpPr>
        <p:cNvPr id="66" name="Shape 66"/>
        <p:cNvGrpSpPr/>
        <p:nvPr/>
      </p:nvGrpSpPr>
      <p:grpSpPr>
        <a:xfrm>
          <a:off x="0" y="0"/>
          <a:ext cx="0" cy="0"/>
          <a:chOff x="0" y="0"/>
          <a:chExt cx="0" cy="0"/>
        </a:xfrm>
      </p:grpSpPr>
      <p:sp>
        <p:nvSpPr>
          <p:cNvPr id="67" name="Google Shape;67;p34"/>
          <p:cNvSpPr txBox="1"/>
          <p:nvPr>
            <p:ph idx="1" type="body"/>
          </p:nvPr>
        </p:nvSpPr>
        <p:spPr>
          <a:xfrm>
            <a:off x="457200" y="1343025"/>
            <a:ext cx="3336925" cy="4645025"/>
          </a:xfrm>
          <a:prstGeom prst="rect">
            <a:avLst/>
          </a:prstGeom>
          <a:solidFill>
            <a:srgbClr val="F4F4F4"/>
          </a:solidFill>
          <a:ln>
            <a:noFill/>
          </a:ln>
        </p:spPr>
        <p:txBody>
          <a:bodyPr anchorCtr="0" anchor="t" bIns="182875" lIns="182875" spcFirstLastPara="1" rIns="91425" wrap="square" tIns="182875">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dk2"/>
              </a:buClr>
              <a:buSzPts val="1600"/>
              <a:buFont typeface="Noto Sans Symbols"/>
              <a:buChar char="▪"/>
              <a:defRPr sz="1600"/>
            </a:lvl2pPr>
            <a:lvl3pPr indent="-330200" lvl="2" marL="1371600" algn="l">
              <a:lnSpc>
                <a:spcPct val="100000"/>
              </a:lnSpc>
              <a:spcBef>
                <a:spcPts val="1200"/>
              </a:spcBef>
              <a:spcAft>
                <a:spcPts val="0"/>
              </a:spcAft>
              <a:buClr>
                <a:schemeClr val="dk1"/>
              </a:buClr>
              <a:buSzPts val="1600"/>
              <a:buFont typeface="Arial"/>
              <a:buChar char="–"/>
              <a:defRPr sz="1600"/>
            </a:lvl3pPr>
            <a:lvl4pPr indent="-330200" lvl="3" marL="1828800" algn="l">
              <a:lnSpc>
                <a:spcPct val="100000"/>
              </a:lnSpc>
              <a:spcBef>
                <a:spcPts val="1200"/>
              </a:spcBef>
              <a:spcAft>
                <a:spcPts val="0"/>
              </a:spcAft>
              <a:buClr>
                <a:schemeClr val="dk1"/>
              </a:buClr>
              <a:buSzPts val="1600"/>
              <a:buFont typeface="Noto Sans Symbols"/>
              <a:buChar char="▪"/>
              <a:defRPr sz="1600"/>
            </a:lvl4pPr>
            <a:lvl5pPr indent="-330200" lvl="4" marL="2286000" algn="l">
              <a:lnSpc>
                <a:spcPct val="100000"/>
              </a:lnSpc>
              <a:spcBef>
                <a:spcPts val="1200"/>
              </a:spcBef>
              <a:spcAft>
                <a:spcPts val="0"/>
              </a:spcAft>
              <a:buClr>
                <a:schemeClr val="dk1"/>
              </a:buClr>
              <a:buSzPts val="1600"/>
              <a:buFont typeface="Arial"/>
              <a:buChar char="–"/>
              <a:defRPr sz="1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4"/>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4"/>
          <p:cNvSpPr txBox="1"/>
          <p:nvPr>
            <p:ph idx="2" type="body"/>
          </p:nvPr>
        </p:nvSpPr>
        <p:spPr>
          <a:xfrm>
            <a:off x="4426743" y="1343024"/>
            <a:ext cx="3336925" cy="4645025"/>
          </a:xfrm>
          <a:prstGeom prst="rect">
            <a:avLst/>
          </a:prstGeom>
          <a:solidFill>
            <a:srgbClr val="F4F4F4"/>
          </a:solidFill>
          <a:ln>
            <a:noFill/>
          </a:ln>
        </p:spPr>
        <p:txBody>
          <a:bodyPr anchorCtr="0" anchor="t" bIns="182875" lIns="182875" spcFirstLastPara="1" rIns="91425" wrap="square" tIns="182875">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dk2"/>
              </a:buClr>
              <a:buSzPts val="1600"/>
              <a:buFont typeface="Noto Sans Symbols"/>
              <a:buChar char="▪"/>
              <a:defRPr sz="1600"/>
            </a:lvl2pPr>
            <a:lvl3pPr indent="-330200" lvl="2" marL="1371600" algn="l">
              <a:lnSpc>
                <a:spcPct val="100000"/>
              </a:lnSpc>
              <a:spcBef>
                <a:spcPts val="1200"/>
              </a:spcBef>
              <a:spcAft>
                <a:spcPts val="0"/>
              </a:spcAft>
              <a:buClr>
                <a:schemeClr val="dk1"/>
              </a:buClr>
              <a:buSzPts val="1600"/>
              <a:buFont typeface="Arial"/>
              <a:buChar char="–"/>
              <a:defRPr sz="1600"/>
            </a:lvl3pPr>
            <a:lvl4pPr indent="-330200" lvl="3" marL="1828800" algn="l">
              <a:lnSpc>
                <a:spcPct val="100000"/>
              </a:lnSpc>
              <a:spcBef>
                <a:spcPts val="1200"/>
              </a:spcBef>
              <a:spcAft>
                <a:spcPts val="0"/>
              </a:spcAft>
              <a:buClr>
                <a:schemeClr val="dk1"/>
              </a:buClr>
              <a:buSzPts val="1600"/>
              <a:buFont typeface="Noto Sans Symbols"/>
              <a:buChar char="▪"/>
              <a:defRPr sz="1600"/>
            </a:lvl4pPr>
            <a:lvl5pPr indent="-330200" lvl="4" marL="2286000" algn="l">
              <a:lnSpc>
                <a:spcPct val="100000"/>
              </a:lnSpc>
              <a:spcBef>
                <a:spcPts val="1200"/>
              </a:spcBef>
              <a:spcAft>
                <a:spcPts val="0"/>
              </a:spcAft>
              <a:buClr>
                <a:schemeClr val="dk1"/>
              </a:buClr>
              <a:buSzPts val="1600"/>
              <a:buFont typeface="Arial"/>
              <a:buChar char="–"/>
              <a:defRPr sz="1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4"/>
          <p:cNvSpPr txBox="1"/>
          <p:nvPr>
            <p:ph idx="3" type="body"/>
          </p:nvPr>
        </p:nvSpPr>
        <p:spPr>
          <a:xfrm>
            <a:off x="8396286" y="1343025"/>
            <a:ext cx="3336925" cy="4645025"/>
          </a:xfrm>
          <a:prstGeom prst="rect">
            <a:avLst/>
          </a:prstGeom>
          <a:solidFill>
            <a:srgbClr val="F4F4F4"/>
          </a:solidFill>
          <a:ln>
            <a:noFill/>
          </a:ln>
        </p:spPr>
        <p:txBody>
          <a:bodyPr anchorCtr="0" anchor="t" bIns="182875" lIns="182875" spcFirstLastPara="1" rIns="91425" wrap="square" tIns="182875">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dk2"/>
              </a:buClr>
              <a:buSzPts val="1600"/>
              <a:buFont typeface="Noto Sans Symbols"/>
              <a:buChar char="▪"/>
              <a:defRPr sz="1600"/>
            </a:lvl2pPr>
            <a:lvl3pPr indent="-330200" lvl="2" marL="1371600" algn="l">
              <a:lnSpc>
                <a:spcPct val="100000"/>
              </a:lnSpc>
              <a:spcBef>
                <a:spcPts val="1200"/>
              </a:spcBef>
              <a:spcAft>
                <a:spcPts val="0"/>
              </a:spcAft>
              <a:buClr>
                <a:schemeClr val="dk1"/>
              </a:buClr>
              <a:buSzPts val="1600"/>
              <a:buFont typeface="Arial"/>
              <a:buChar char="–"/>
              <a:defRPr sz="1600"/>
            </a:lvl3pPr>
            <a:lvl4pPr indent="-330200" lvl="3" marL="1828800" algn="l">
              <a:lnSpc>
                <a:spcPct val="100000"/>
              </a:lnSpc>
              <a:spcBef>
                <a:spcPts val="1200"/>
              </a:spcBef>
              <a:spcAft>
                <a:spcPts val="0"/>
              </a:spcAft>
              <a:buClr>
                <a:schemeClr val="dk1"/>
              </a:buClr>
              <a:buSzPts val="1600"/>
              <a:buFont typeface="Noto Sans Symbols"/>
              <a:buChar char="▪"/>
              <a:defRPr sz="1600"/>
            </a:lvl4pPr>
            <a:lvl5pPr indent="-330200" lvl="4" marL="2286000" algn="l">
              <a:lnSpc>
                <a:spcPct val="100000"/>
              </a:lnSpc>
              <a:spcBef>
                <a:spcPts val="1200"/>
              </a:spcBef>
              <a:spcAft>
                <a:spcPts val="0"/>
              </a:spcAft>
              <a:buClr>
                <a:schemeClr val="dk1"/>
              </a:buClr>
              <a:buSzPts val="1600"/>
              <a:buFont typeface="Arial"/>
              <a:buChar char="–"/>
              <a:defRPr sz="1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p:cSld name="Four column">
    <p:spTree>
      <p:nvGrpSpPr>
        <p:cNvPr id="71" name="Shape 71"/>
        <p:cNvGrpSpPr/>
        <p:nvPr/>
      </p:nvGrpSpPr>
      <p:grpSpPr>
        <a:xfrm>
          <a:off x="0" y="0"/>
          <a:ext cx="0" cy="0"/>
          <a:chOff x="0" y="0"/>
          <a:chExt cx="0" cy="0"/>
        </a:xfrm>
      </p:grpSpPr>
      <p:sp>
        <p:nvSpPr>
          <p:cNvPr id="72" name="Google Shape;72;p35"/>
          <p:cNvSpPr txBox="1"/>
          <p:nvPr>
            <p:ph idx="1" type="body"/>
          </p:nvPr>
        </p:nvSpPr>
        <p:spPr>
          <a:xfrm>
            <a:off x="457200" y="1343025"/>
            <a:ext cx="2563495" cy="46450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dk2"/>
              </a:buClr>
              <a:buSzPts val="1600"/>
              <a:buFont typeface="Noto Sans Symbols"/>
              <a:buChar char="▪"/>
              <a:defRPr sz="1600"/>
            </a:lvl2pPr>
            <a:lvl3pPr indent="-330200" lvl="2" marL="1371600" algn="l">
              <a:lnSpc>
                <a:spcPct val="100000"/>
              </a:lnSpc>
              <a:spcBef>
                <a:spcPts val="1200"/>
              </a:spcBef>
              <a:spcAft>
                <a:spcPts val="0"/>
              </a:spcAft>
              <a:buClr>
                <a:schemeClr val="dk1"/>
              </a:buClr>
              <a:buSzPts val="1600"/>
              <a:buFont typeface="Arial"/>
              <a:buChar char="–"/>
              <a:defRPr sz="1600"/>
            </a:lvl3pPr>
            <a:lvl4pPr indent="-330200" lvl="3" marL="1828800" algn="l">
              <a:lnSpc>
                <a:spcPct val="100000"/>
              </a:lnSpc>
              <a:spcBef>
                <a:spcPts val="1200"/>
              </a:spcBef>
              <a:spcAft>
                <a:spcPts val="0"/>
              </a:spcAft>
              <a:buClr>
                <a:schemeClr val="dk1"/>
              </a:buClr>
              <a:buSzPts val="1600"/>
              <a:buFont typeface="Noto Sans Symbols"/>
              <a:buChar char="▪"/>
              <a:defRPr sz="1600"/>
            </a:lvl4pPr>
            <a:lvl5pPr indent="-330200" lvl="4" marL="2286000" algn="l">
              <a:lnSpc>
                <a:spcPct val="100000"/>
              </a:lnSpc>
              <a:spcBef>
                <a:spcPts val="1200"/>
              </a:spcBef>
              <a:spcAft>
                <a:spcPts val="0"/>
              </a:spcAft>
              <a:buClr>
                <a:schemeClr val="dk1"/>
              </a:buClr>
              <a:buSzPts val="1600"/>
              <a:buFont typeface="Arial"/>
              <a:buChar char="–"/>
              <a:defRPr sz="1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5"/>
          <p:cNvSpPr txBox="1"/>
          <p:nvPr>
            <p:ph idx="2" type="body"/>
          </p:nvPr>
        </p:nvSpPr>
        <p:spPr>
          <a:xfrm>
            <a:off x="3375342" y="1343025"/>
            <a:ext cx="2563495" cy="46450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dk2"/>
              </a:buClr>
              <a:buSzPts val="1600"/>
              <a:buFont typeface="Noto Sans Symbols"/>
              <a:buChar char="▪"/>
              <a:defRPr sz="1600"/>
            </a:lvl2pPr>
            <a:lvl3pPr indent="-330200" lvl="2" marL="1371600" algn="l">
              <a:lnSpc>
                <a:spcPct val="100000"/>
              </a:lnSpc>
              <a:spcBef>
                <a:spcPts val="1200"/>
              </a:spcBef>
              <a:spcAft>
                <a:spcPts val="0"/>
              </a:spcAft>
              <a:buClr>
                <a:schemeClr val="dk1"/>
              </a:buClr>
              <a:buSzPts val="1600"/>
              <a:buFont typeface="Arial"/>
              <a:buChar char="–"/>
              <a:defRPr sz="1600"/>
            </a:lvl3pPr>
            <a:lvl4pPr indent="-330200" lvl="3" marL="1828800" algn="l">
              <a:lnSpc>
                <a:spcPct val="100000"/>
              </a:lnSpc>
              <a:spcBef>
                <a:spcPts val="1200"/>
              </a:spcBef>
              <a:spcAft>
                <a:spcPts val="0"/>
              </a:spcAft>
              <a:buClr>
                <a:schemeClr val="dk1"/>
              </a:buClr>
              <a:buSzPts val="1600"/>
              <a:buFont typeface="Noto Sans Symbols"/>
              <a:buChar char="▪"/>
              <a:defRPr sz="1600"/>
            </a:lvl4pPr>
            <a:lvl5pPr indent="-330200" lvl="4" marL="2286000" algn="l">
              <a:lnSpc>
                <a:spcPct val="100000"/>
              </a:lnSpc>
              <a:spcBef>
                <a:spcPts val="1200"/>
              </a:spcBef>
              <a:spcAft>
                <a:spcPts val="0"/>
              </a:spcAft>
              <a:buClr>
                <a:schemeClr val="dk1"/>
              </a:buClr>
              <a:buSzPts val="1600"/>
              <a:buFont typeface="Arial"/>
              <a:buChar char="–"/>
              <a:defRPr sz="1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35"/>
          <p:cNvSpPr txBox="1"/>
          <p:nvPr>
            <p:ph idx="3" type="body"/>
          </p:nvPr>
        </p:nvSpPr>
        <p:spPr>
          <a:xfrm>
            <a:off x="6254752" y="1343025"/>
            <a:ext cx="2563495" cy="46450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dk2"/>
              </a:buClr>
              <a:buSzPts val="1600"/>
              <a:buFont typeface="Noto Sans Symbols"/>
              <a:buChar char="▪"/>
              <a:defRPr sz="1600"/>
            </a:lvl2pPr>
            <a:lvl3pPr indent="-330200" lvl="2" marL="1371600" algn="l">
              <a:lnSpc>
                <a:spcPct val="100000"/>
              </a:lnSpc>
              <a:spcBef>
                <a:spcPts val="1200"/>
              </a:spcBef>
              <a:spcAft>
                <a:spcPts val="0"/>
              </a:spcAft>
              <a:buClr>
                <a:schemeClr val="dk1"/>
              </a:buClr>
              <a:buSzPts val="1600"/>
              <a:buFont typeface="Arial"/>
              <a:buChar char="–"/>
              <a:defRPr sz="1600"/>
            </a:lvl3pPr>
            <a:lvl4pPr indent="-330200" lvl="3" marL="1828800" algn="l">
              <a:lnSpc>
                <a:spcPct val="100000"/>
              </a:lnSpc>
              <a:spcBef>
                <a:spcPts val="1200"/>
              </a:spcBef>
              <a:spcAft>
                <a:spcPts val="0"/>
              </a:spcAft>
              <a:buClr>
                <a:schemeClr val="dk1"/>
              </a:buClr>
              <a:buSzPts val="1600"/>
              <a:buFont typeface="Noto Sans Symbols"/>
              <a:buChar char="▪"/>
              <a:defRPr sz="1600"/>
            </a:lvl4pPr>
            <a:lvl5pPr indent="-330200" lvl="4" marL="2286000" algn="l">
              <a:lnSpc>
                <a:spcPct val="100000"/>
              </a:lnSpc>
              <a:spcBef>
                <a:spcPts val="1200"/>
              </a:spcBef>
              <a:spcAft>
                <a:spcPts val="0"/>
              </a:spcAft>
              <a:buClr>
                <a:schemeClr val="dk1"/>
              </a:buClr>
              <a:buSzPts val="1600"/>
              <a:buFont typeface="Arial"/>
              <a:buChar char="–"/>
              <a:defRPr sz="1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5"/>
          <p:cNvSpPr txBox="1"/>
          <p:nvPr>
            <p:ph idx="4" type="body"/>
          </p:nvPr>
        </p:nvSpPr>
        <p:spPr>
          <a:xfrm>
            <a:off x="9169718" y="1343025"/>
            <a:ext cx="2563495" cy="46450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dk2"/>
              </a:buClr>
              <a:buSzPts val="1600"/>
              <a:buFont typeface="Noto Sans Symbols"/>
              <a:buChar char="▪"/>
              <a:defRPr sz="1600"/>
            </a:lvl2pPr>
            <a:lvl3pPr indent="-330200" lvl="2" marL="1371600" algn="l">
              <a:lnSpc>
                <a:spcPct val="100000"/>
              </a:lnSpc>
              <a:spcBef>
                <a:spcPts val="1200"/>
              </a:spcBef>
              <a:spcAft>
                <a:spcPts val="0"/>
              </a:spcAft>
              <a:buClr>
                <a:schemeClr val="dk1"/>
              </a:buClr>
              <a:buSzPts val="1600"/>
              <a:buFont typeface="Arial"/>
              <a:buChar char="–"/>
              <a:defRPr sz="1600"/>
            </a:lvl3pPr>
            <a:lvl4pPr indent="-330200" lvl="3" marL="1828800" algn="l">
              <a:lnSpc>
                <a:spcPct val="100000"/>
              </a:lnSpc>
              <a:spcBef>
                <a:spcPts val="1200"/>
              </a:spcBef>
              <a:spcAft>
                <a:spcPts val="0"/>
              </a:spcAft>
              <a:buClr>
                <a:schemeClr val="dk1"/>
              </a:buClr>
              <a:buSzPts val="1600"/>
              <a:buFont typeface="Noto Sans Symbols"/>
              <a:buChar char="▪"/>
              <a:defRPr sz="1600"/>
            </a:lvl4pPr>
            <a:lvl5pPr indent="-330200" lvl="4" marL="2286000" algn="l">
              <a:lnSpc>
                <a:spcPct val="100000"/>
              </a:lnSpc>
              <a:spcBef>
                <a:spcPts val="1200"/>
              </a:spcBef>
              <a:spcAft>
                <a:spcPts val="0"/>
              </a:spcAft>
              <a:buClr>
                <a:schemeClr val="dk1"/>
              </a:buClr>
              <a:buSzPts val="1600"/>
              <a:buFont typeface="Arial"/>
              <a:buChar char="–"/>
              <a:defRPr sz="1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35"/>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shaded">
  <p:cSld name="Four column shaded">
    <p:spTree>
      <p:nvGrpSpPr>
        <p:cNvPr id="77" name="Shape 77"/>
        <p:cNvGrpSpPr/>
        <p:nvPr/>
      </p:nvGrpSpPr>
      <p:grpSpPr>
        <a:xfrm>
          <a:off x="0" y="0"/>
          <a:ext cx="0" cy="0"/>
          <a:chOff x="0" y="0"/>
          <a:chExt cx="0" cy="0"/>
        </a:xfrm>
      </p:grpSpPr>
      <p:sp>
        <p:nvSpPr>
          <p:cNvPr id="78" name="Google Shape;78;p36"/>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6"/>
          <p:cNvSpPr txBox="1"/>
          <p:nvPr>
            <p:ph idx="1" type="body"/>
          </p:nvPr>
        </p:nvSpPr>
        <p:spPr>
          <a:xfrm>
            <a:off x="457200" y="1343025"/>
            <a:ext cx="2563495" cy="4645025"/>
          </a:xfrm>
          <a:prstGeom prst="rect">
            <a:avLst/>
          </a:prstGeom>
          <a:solidFill>
            <a:srgbClr val="F4F4F4"/>
          </a:solidFill>
          <a:ln>
            <a:noFill/>
          </a:ln>
        </p:spPr>
        <p:txBody>
          <a:bodyPr anchorCtr="0" anchor="t" bIns="182875" lIns="182875" spcFirstLastPara="1" rIns="91425" wrap="square" tIns="182875">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dk2"/>
              </a:buClr>
              <a:buSzPts val="1600"/>
              <a:buFont typeface="Noto Sans Symbols"/>
              <a:buChar char="▪"/>
              <a:defRPr sz="1600"/>
            </a:lvl2pPr>
            <a:lvl3pPr indent="-330200" lvl="2" marL="1371600" algn="l">
              <a:lnSpc>
                <a:spcPct val="100000"/>
              </a:lnSpc>
              <a:spcBef>
                <a:spcPts val="1200"/>
              </a:spcBef>
              <a:spcAft>
                <a:spcPts val="0"/>
              </a:spcAft>
              <a:buClr>
                <a:schemeClr val="dk1"/>
              </a:buClr>
              <a:buSzPts val="1600"/>
              <a:buFont typeface="Arial"/>
              <a:buChar char="–"/>
              <a:defRPr sz="1600"/>
            </a:lvl3pPr>
            <a:lvl4pPr indent="-330200" lvl="3" marL="1828800" algn="l">
              <a:lnSpc>
                <a:spcPct val="100000"/>
              </a:lnSpc>
              <a:spcBef>
                <a:spcPts val="1200"/>
              </a:spcBef>
              <a:spcAft>
                <a:spcPts val="0"/>
              </a:spcAft>
              <a:buClr>
                <a:schemeClr val="dk1"/>
              </a:buClr>
              <a:buSzPts val="1600"/>
              <a:buFont typeface="Noto Sans Symbols"/>
              <a:buChar char="▪"/>
              <a:defRPr sz="1600"/>
            </a:lvl4pPr>
            <a:lvl5pPr indent="-330200" lvl="4" marL="2286000" algn="l">
              <a:lnSpc>
                <a:spcPct val="100000"/>
              </a:lnSpc>
              <a:spcBef>
                <a:spcPts val="1200"/>
              </a:spcBef>
              <a:spcAft>
                <a:spcPts val="0"/>
              </a:spcAft>
              <a:buClr>
                <a:schemeClr val="dk1"/>
              </a:buClr>
              <a:buSzPts val="1600"/>
              <a:buFont typeface="Arial"/>
              <a:buChar char="–"/>
              <a:defRPr sz="1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6"/>
          <p:cNvSpPr txBox="1"/>
          <p:nvPr>
            <p:ph idx="2" type="body"/>
          </p:nvPr>
        </p:nvSpPr>
        <p:spPr>
          <a:xfrm>
            <a:off x="3363487" y="1343025"/>
            <a:ext cx="2563495" cy="4645025"/>
          </a:xfrm>
          <a:prstGeom prst="rect">
            <a:avLst/>
          </a:prstGeom>
          <a:solidFill>
            <a:srgbClr val="F4F4F4"/>
          </a:solidFill>
          <a:ln>
            <a:noFill/>
          </a:ln>
        </p:spPr>
        <p:txBody>
          <a:bodyPr anchorCtr="0" anchor="t" bIns="182875" lIns="182875" spcFirstLastPara="1" rIns="91425" wrap="square" tIns="182875">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dk2"/>
              </a:buClr>
              <a:buSzPts val="1600"/>
              <a:buFont typeface="Noto Sans Symbols"/>
              <a:buChar char="▪"/>
              <a:defRPr sz="1600"/>
            </a:lvl2pPr>
            <a:lvl3pPr indent="-330200" lvl="2" marL="1371600" algn="l">
              <a:lnSpc>
                <a:spcPct val="100000"/>
              </a:lnSpc>
              <a:spcBef>
                <a:spcPts val="1200"/>
              </a:spcBef>
              <a:spcAft>
                <a:spcPts val="0"/>
              </a:spcAft>
              <a:buClr>
                <a:schemeClr val="dk1"/>
              </a:buClr>
              <a:buSzPts val="1600"/>
              <a:buFont typeface="Arial"/>
              <a:buChar char="–"/>
              <a:defRPr sz="1600"/>
            </a:lvl3pPr>
            <a:lvl4pPr indent="-330200" lvl="3" marL="1828800" algn="l">
              <a:lnSpc>
                <a:spcPct val="100000"/>
              </a:lnSpc>
              <a:spcBef>
                <a:spcPts val="1200"/>
              </a:spcBef>
              <a:spcAft>
                <a:spcPts val="0"/>
              </a:spcAft>
              <a:buClr>
                <a:schemeClr val="dk1"/>
              </a:buClr>
              <a:buSzPts val="1600"/>
              <a:buFont typeface="Noto Sans Symbols"/>
              <a:buChar char="▪"/>
              <a:defRPr sz="1600"/>
            </a:lvl4pPr>
            <a:lvl5pPr indent="-330200" lvl="4" marL="2286000" algn="l">
              <a:lnSpc>
                <a:spcPct val="100000"/>
              </a:lnSpc>
              <a:spcBef>
                <a:spcPts val="1200"/>
              </a:spcBef>
              <a:spcAft>
                <a:spcPts val="0"/>
              </a:spcAft>
              <a:buClr>
                <a:schemeClr val="dk1"/>
              </a:buClr>
              <a:buSzPts val="1600"/>
              <a:buFont typeface="Arial"/>
              <a:buChar char="–"/>
              <a:defRPr sz="1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6"/>
          <p:cNvSpPr txBox="1"/>
          <p:nvPr>
            <p:ph idx="3" type="body"/>
          </p:nvPr>
        </p:nvSpPr>
        <p:spPr>
          <a:xfrm>
            <a:off x="6266602" y="1343025"/>
            <a:ext cx="2563495" cy="4645025"/>
          </a:xfrm>
          <a:prstGeom prst="rect">
            <a:avLst/>
          </a:prstGeom>
          <a:solidFill>
            <a:srgbClr val="F4F4F4"/>
          </a:solidFill>
          <a:ln>
            <a:noFill/>
          </a:ln>
        </p:spPr>
        <p:txBody>
          <a:bodyPr anchorCtr="0" anchor="t" bIns="182875" lIns="182875" spcFirstLastPara="1" rIns="91425" wrap="square" tIns="182875">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dk2"/>
              </a:buClr>
              <a:buSzPts val="1600"/>
              <a:buFont typeface="Noto Sans Symbols"/>
              <a:buChar char="▪"/>
              <a:defRPr sz="1600"/>
            </a:lvl2pPr>
            <a:lvl3pPr indent="-330200" lvl="2" marL="1371600" algn="l">
              <a:lnSpc>
                <a:spcPct val="100000"/>
              </a:lnSpc>
              <a:spcBef>
                <a:spcPts val="1200"/>
              </a:spcBef>
              <a:spcAft>
                <a:spcPts val="0"/>
              </a:spcAft>
              <a:buClr>
                <a:schemeClr val="dk1"/>
              </a:buClr>
              <a:buSzPts val="1600"/>
              <a:buFont typeface="Arial"/>
              <a:buChar char="–"/>
              <a:defRPr sz="1600"/>
            </a:lvl3pPr>
            <a:lvl4pPr indent="-330200" lvl="3" marL="1828800" algn="l">
              <a:lnSpc>
                <a:spcPct val="100000"/>
              </a:lnSpc>
              <a:spcBef>
                <a:spcPts val="1200"/>
              </a:spcBef>
              <a:spcAft>
                <a:spcPts val="0"/>
              </a:spcAft>
              <a:buClr>
                <a:schemeClr val="dk1"/>
              </a:buClr>
              <a:buSzPts val="1600"/>
              <a:buFont typeface="Noto Sans Symbols"/>
              <a:buChar char="▪"/>
              <a:defRPr sz="1600"/>
            </a:lvl4pPr>
            <a:lvl5pPr indent="-330200" lvl="4" marL="2286000" algn="l">
              <a:lnSpc>
                <a:spcPct val="100000"/>
              </a:lnSpc>
              <a:spcBef>
                <a:spcPts val="1200"/>
              </a:spcBef>
              <a:spcAft>
                <a:spcPts val="0"/>
              </a:spcAft>
              <a:buClr>
                <a:schemeClr val="dk1"/>
              </a:buClr>
              <a:buSzPts val="1600"/>
              <a:buFont typeface="Arial"/>
              <a:buChar char="–"/>
              <a:defRPr sz="1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36"/>
          <p:cNvSpPr txBox="1"/>
          <p:nvPr>
            <p:ph idx="4" type="body"/>
          </p:nvPr>
        </p:nvSpPr>
        <p:spPr>
          <a:xfrm>
            <a:off x="9166542" y="1343025"/>
            <a:ext cx="2563495" cy="4645025"/>
          </a:xfrm>
          <a:prstGeom prst="rect">
            <a:avLst/>
          </a:prstGeom>
          <a:solidFill>
            <a:srgbClr val="F4F4F4"/>
          </a:solidFill>
          <a:ln>
            <a:noFill/>
          </a:ln>
        </p:spPr>
        <p:txBody>
          <a:bodyPr anchorCtr="0" anchor="t" bIns="182875" lIns="182875" spcFirstLastPara="1" rIns="91425" wrap="square" tIns="182875">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dk2"/>
              </a:buClr>
              <a:buSzPts val="1600"/>
              <a:buFont typeface="Noto Sans Symbols"/>
              <a:buChar char="▪"/>
              <a:defRPr sz="1600"/>
            </a:lvl2pPr>
            <a:lvl3pPr indent="-330200" lvl="2" marL="1371600" algn="l">
              <a:lnSpc>
                <a:spcPct val="100000"/>
              </a:lnSpc>
              <a:spcBef>
                <a:spcPts val="1200"/>
              </a:spcBef>
              <a:spcAft>
                <a:spcPts val="0"/>
              </a:spcAft>
              <a:buClr>
                <a:schemeClr val="dk1"/>
              </a:buClr>
              <a:buSzPts val="1600"/>
              <a:buFont typeface="Arial"/>
              <a:buChar char="–"/>
              <a:defRPr sz="1600"/>
            </a:lvl3pPr>
            <a:lvl4pPr indent="-330200" lvl="3" marL="1828800" algn="l">
              <a:lnSpc>
                <a:spcPct val="100000"/>
              </a:lnSpc>
              <a:spcBef>
                <a:spcPts val="1200"/>
              </a:spcBef>
              <a:spcAft>
                <a:spcPts val="0"/>
              </a:spcAft>
              <a:buClr>
                <a:schemeClr val="dk1"/>
              </a:buClr>
              <a:buSzPts val="1600"/>
              <a:buFont typeface="Noto Sans Symbols"/>
              <a:buChar char="▪"/>
              <a:defRPr sz="1600"/>
            </a:lvl4pPr>
            <a:lvl5pPr indent="-330200" lvl="4" marL="2286000" algn="l">
              <a:lnSpc>
                <a:spcPct val="100000"/>
              </a:lnSpc>
              <a:spcBef>
                <a:spcPts val="1200"/>
              </a:spcBef>
              <a:spcAft>
                <a:spcPts val="0"/>
              </a:spcAft>
              <a:buClr>
                <a:schemeClr val="dk1"/>
              </a:buClr>
              <a:buSzPts val="1600"/>
              <a:buFont typeface="Arial"/>
              <a:buChar char="–"/>
              <a:defRPr sz="1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1_Sky">
  <p:cSld name="Divider W1_Sky">
    <p:spTree>
      <p:nvGrpSpPr>
        <p:cNvPr id="83" name="Shape 83"/>
        <p:cNvGrpSpPr/>
        <p:nvPr/>
      </p:nvGrpSpPr>
      <p:grpSpPr>
        <a:xfrm>
          <a:off x="0" y="0"/>
          <a:ext cx="0" cy="0"/>
          <a:chOff x="0" y="0"/>
          <a:chExt cx="0" cy="0"/>
        </a:xfrm>
      </p:grpSpPr>
      <p:sp>
        <p:nvSpPr>
          <p:cNvPr id="84" name="Google Shape;84;p37"/>
          <p:cNvSpPr/>
          <p:nvPr/>
        </p:nvSpPr>
        <p:spPr>
          <a:xfrm>
            <a:off x="7140899" y="1354039"/>
            <a:ext cx="5051100" cy="3286926"/>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37"/>
          <p:cNvSpPr/>
          <p:nvPr/>
        </p:nvSpPr>
        <p:spPr>
          <a:xfrm>
            <a:off x="-2" y="1354039"/>
            <a:ext cx="1753954" cy="3286926"/>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37"/>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200"/>
              <a:buFont typeface="Arial Black"/>
              <a:buNone/>
              <a:defRPr b="0" sz="3200">
                <a:solidFill>
                  <a:schemeClr val="accent1"/>
                </a:solidFill>
                <a:latin typeface="Arial Black"/>
                <a:ea typeface="Arial Black"/>
                <a:cs typeface="Arial Black"/>
                <a:sym typeface="Arial Black"/>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7" name="Shape 87"/>
        <p:cNvGrpSpPr/>
        <p:nvPr/>
      </p:nvGrpSpPr>
      <p:grpSpPr>
        <a:xfrm>
          <a:off x="0" y="0"/>
          <a:ext cx="0" cy="0"/>
          <a:chOff x="0" y="0"/>
          <a:chExt cx="0" cy="0"/>
        </a:xfrm>
      </p:grpSpPr>
      <p:sp>
        <p:nvSpPr>
          <p:cNvPr id="88" name="Google Shape;88;p38"/>
          <p:cNvSpPr txBox="1"/>
          <p:nvPr>
            <p:ph type="title"/>
          </p:nvPr>
        </p:nvSpPr>
        <p:spPr>
          <a:xfrm>
            <a:off x="457199" y="1009268"/>
            <a:ext cx="8366761" cy="447611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8"/>
          <p:cNvSpPr txBox="1"/>
          <p:nvPr>
            <p:ph idx="1" type="body"/>
          </p:nvPr>
        </p:nvSpPr>
        <p:spPr>
          <a:xfrm>
            <a:off x="457199" y="5485384"/>
            <a:ext cx="8366761" cy="34747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sz="1400">
                <a:solidFill>
                  <a:schemeClr val="dk1"/>
                </a:solidFill>
              </a:defRPr>
            </a:lvl1pPr>
            <a:lvl2pPr indent="-228600" lvl="1" marL="914400" algn="l">
              <a:lnSpc>
                <a:spcPct val="100000"/>
              </a:lnSpc>
              <a:spcBef>
                <a:spcPts val="1200"/>
              </a:spcBef>
              <a:spcAft>
                <a:spcPts val="0"/>
              </a:spcAft>
              <a:buClr>
                <a:srgbClr val="888888"/>
              </a:buClr>
              <a:buSzPts val="2000"/>
              <a:buNone/>
              <a:defRPr sz="2000">
                <a:solidFill>
                  <a:srgbClr val="888888"/>
                </a:solidFill>
              </a:defRPr>
            </a:lvl2pPr>
            <a:lvl3pPr indent="-228600" lvl="2" marL="1371600" algn="l">
              <a:lnSpc>
                <a:spcPct val="100000"/>
              </a:lnSpc>
              <a:spcBef>
                <a:spcPts val="1200"/>
              </a:spcBef>
              <a:spcAft>
                <a:spcPts val="0"/>
              </a:spcAft>
              <a:buClr>
                <a:srgbClr val="888888"/>
              </a:buClr>
              <a:buSzPts val="1800"/>
              <a:buNone/>
              <a:defRPr sz="1800">
                <a:solidFill>
                  <a:srgbClr val="888888"/>
                </a:solidFill>
              </a:defRPr>
            </a:lvl3pPr>
            <a:lvl4pPr indent="-228600" lvl="3" marL="1828800" algn="l">
              <a:lnSpc>
                <a:spcPct val="100000"/>
              </a:lnSpc>
              <a:spcBef>
                <a:spcPts val="1200"/>
              </a:spcBef>
              <a:spcAft>
                <a:spcPts val="0"/>
              </a:spcAft>
              <a:buClr>
                <a:srgbClr val="888888"/>
              </a:buClr>
              <a:buSzPts val="1600"/>
              <a:buNone/>
              <a:defRPr sz="1600">
                <a:solidFill>
                  <a:srgbClr val="888888"/>
                </a:solidFill>
              </a:defRPr>
            </a:lvl4pPr>
            <a:lvl5pPr indent="-228600" lvl="4" marL="2286000" algn="l">
              <a:lnSpc>
                <a:spcPct val="10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12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hoto">
  <p:cSld name="Quote with photo">
    <p:spTree>
      <p:nvGrpSpPr>
        <p:cNvPr id="90" name="Shape 90"/>
        <p:cNvGrpSpPr/>
        <p:nvPr/>
      </p:nvGrpSpPr>
      <p:grpSpPr>
        <a:xfrm>
          <a:off x="0" y="0"/>
          <a:ext cx="0" cy="0"/>
          <a:chOff x="0" y="0"/>
          <a:chExt cx="0" cy="0"/>
        </a:xfrm>
      </p:grpSpPr>
      <p:sp>
        <p:nvSpPr>
          <p:cNvPr id="91" name="Google Shape;91;p39"/>
          <p:cNvSpPr/>
          <p:nvPr>
            <p:ph idx="2" type="pic"/>
          </p:nvPr>
        </p:nvSpPr>
        <p:spPr>
          <a:xfrm>
            <a:off x="7040880" y="1346199"/>
            <a:ext cx="4690872" cy="4297680"/>
          </a:xfrm>
          <a:prstGeom prst="rect">
            <a:avLst/>
          </a:prstGeom>
          <a:noFill/>
          <a:ln>
            <a:noFill/>
          </a:ln>
        </p:spPr>
      </p:sp>
      <p:sp>
        <p:nvSpPr>
          <p:cNvPr id="92" name="Google Shape;92;p39"/>
          <p:cNvSpPr txBox="1"/>
          <p:nvPr>
            <p:ph type="title"/>
          </p:nvPr>
        </p:nvSpPr>
        <p:spPr>
          <a:xfrm>
            <a:off x="457199" y="1009268"/>
            <a:ext cx="6060141" cy="447611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9"/>
          <p:cNvSpPr txBox="1"/>
          <p:nvPr>
            <p:ph idx="1" type="body"/>
          </p:nvPr>
        </p:nvSpPr>
        <p:spPr>
          <a:xfrm>
            <a:off x="457199" y="5485384"/>
            <a:ext cx="6060141" cy="34747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sz="1400">
                <a:solidFill>
                  <a:schemeClr val="dk1"/>
                </a:solidFill>
              </a:defRPr>
            </a:lvl1pPr>
            <a:lvl2pPr indent="-228600" lvl="1" marL="914400" algn="l">
              <a:lnSpc>
                <a:spcPct val="100000"/>
              </a:lnSpc>
              <a:spcBef>
                <a:spcPts val="1200"/>
              </a:spcBef>
              <a:spcAft>
                <a:spcPts val="0"/>
              </a:spcAft>
              <a:buClr>
                <a:srgbClr val="888888"/>
              </a:buClr>
              <a:buSzPts val="2000"/>
              <a:buNone/>
              <a:defRPr sz="2000">
                <a:solidFill>
                  <a:srgbClr val="888888"/>
                </a:solidFill>
              </a:defRPr>
            </a:lvl2pPr>
            <a:lvl3pPr indent="-228600" lvl="2" marL="1371600" algn="l">
              <a:lnSpc>
                <a:spcPct val="100000"/>
              </a:lnSpc>
              <a:spcBef>
                <a:spcPts val="1200"/>
              </a:spcBef>
              <a:spcAft>
                <a:spcPts val="0"/>
              </a:spcAft>
              <a:buClr>
                <a:srgbClr val="888888"/>
              </a:buClr>
              <a:buSzPts val="1800"/>
              <a:buNone/>
              <a:defRPr sz="1800">
                <a:solidFill>
                  <a:srgbClr val="888888"/>
                </a:solidFill>
              </a:defRPr>
            </a:lvl3pPr>
            <a:lvl4pPr indent="-228600" lvl="3" marL="1828800" algn="l">
              <a:lnSpc>
                <a:spcPct val="100000"/>
              </a:lnSpc>
              <a:spcBef>
                <a:spcPts val="1200"/>
              </a:spcBef>
              <a:spcAft>
                <a:spcPts val="0"/>
              </a:spcAft>
              <a:buClr>
                <a:srgbClr val="888888"/>
              </a:buClr>
              <a:buSzPts val="1600"/>
              <a:buNone/>
              <a:defRPr sz="1600">
                <a:solidFill>
                  <a:srgbClr val="888888"/>
                </a:solidFill>
              </a:defRPr>
            </a:lvl4pPr>
            <a:lvl5pPr indent="-228600" lvl="4" marL="2286000" algn="l">
              <a:lnSpc>
                <a:spcPct val="10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12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42"/>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lumn graphics right">
  <p:cSld name="1_Two column graphics right">
    <p:spTree>
      <p:nvGrpSpPr>
        <p:cNvPr id="28" name="Shape 28"/>
        <p:cNvGrpSpPr/>
        <p:nvPr/>
      </p:nvGrpSpPr>
      <p:grpSpPr>
        <a:xfrm>
          <a:off x="0" y="0"/>
          <a:ext cx="0" cy="0"/>
          <a:chOff x="0" y="0"/>
          <a:chExt cx="0" cy="0"/>
        </a:xfrm>
      </p:grpSpPr>
      <p:sp>
        <p:nvSpPr>
          <p:cNvPr id="29" name="Google Shape;29;p25"/>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3" name="Shape 103"/>
        <p:cNvGrpSpPr/>
        <p:nvPr/>
      </p:nvGrpSpPr>
      <p:grpSpPr>
        <a:xfrm>
          <a:off x="0" y="0"/>
          <a:ext cx="0" cy="0"/>
          <a:chOff x="0" y="0"/>
          <a:chExt cx="0" cy="0"/>
        </a:xfrm>
      </p:grpSpPr>
      <p:sp>
        <p:nvSpPr>
          <p:cNvPr id="104" name="Google Shape;104;p43"/>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43"/>
          <p:cNvSpPr txBox="1"/>
          <p:nvPr>
            <p:ph idx="1" type="body"/>
          </p:nvPr>
        </p:nvSpPr>
        <p:spPr>
          <a:xfrm>
            <a:off x="457200" y="1343025"/>
            <a:ext cx="11276013" cy="4645023"/>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0"/>
              </a:spcBef>
              <a:spcAft>
                <a:spcPts val="0"/>
              </a:spcAft>
              <a:buSzPts val="1600"/>
              <a:buFont typeface="Noto Sans Symbols"/>
              <a:buChar char="▪"/>
              <a:defRPr/>
            </a:lvl1pPr>
            <a:lvl2pPr indent="-330200" lvl="1" marL="914400" algn="l">
              <a:lnSpc>
                <a:spcPct val="100000"/>
              </a:lnSpc>
              <a:spcBef>
                <a:spcPts val="1200"/>
              </a:spcBef>
              <a:spcAft>
                <a:spcPts val="0"/>
              </a:spcAft>
              <a:buClr>
                <a:schemeClr val="lt1"/>
              </a:buClr>
              <a:buSzPts val="1600"/>
              <a:buFont typeface="Arial"/>
              <a:buChar char="–"/>
              <a:defRPr/>
            </a:lvl2pPr>
            <a:lvl3pPr indent="-330200" lvl="2" marL="1371600" algn="l">
              <a:lnSpc>
                <a:spcPct val="100000"/>
              </a:lnSpc>
              <a:spcBef>
                <a:spcPts val="1200"/>
              </a:spcBef>
              <a:spcAft>
                <a:spcPts val="0"/>
              </a:spcAft>
              <a:buClr>
                <a:schemeClr val="lt1"/>
              </a:buClr>
              <a:buSzPts val="1600"/>
              <a:buFont typeface="Noto Sans Symbols"/>
              <a:buChar char="▪"/>
              <a:defRPr/>
            </a:lvl3pPr>
            <a:lvl4pPr indent="-330200" lvl="3" marL="1828800" algn="l">
              <a:lnSpc>
                <a:spcPct val="100000"/>
              </a:lnSpc>
              <a:spcBef>
                <a:spcPts val="1200"/>
              </a:spcBef>
              <a:spcAft>
                <a:spcPts val="0"/>
              </a:spcAft>
              <a:buClr>
                <a:schemeClr val="lt1"/>
              </a:buClr>
              <a:buSzPts val="1600"/>
              <a:buFont typeface="Arial"/>
              <a:buChar char="–"/>
              <a:defRPr/>
            </a:lvl4pPr>
            <a:lvl5pPr indent="-330200" lvl="4" marL="2286000" algn="l">
              <a:lnSpc>
                <a:spcPct val="100000"/>
              </a:lnSpc>
              <a:spcBef>
                <a:spcPts val="1200"/>
              </a:spcBef>
              <a:spcAft>
                <a:spcPts val="0"/>
              </a:spcAft>
              <a:buClr>
                <a:schemeClr val="lt1"/>
              </a:buClr>
              <a:buSzPts val="1600"/>
              <a:buFont typeface="Noto Sans Symbols"/>
              <a:buChar char="▪"/>
              <a:defRPr/>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graphics right">
  <p:cSld name="Two column graphics right">
    <p:spTree>
      <p:nvGrpSpPr>
        <p:cNvPr id="106" name="Shape 106"/>
        <p:cNvGrpSpPr/>
        <p:nvPr/>
      </p:nvGrpSpPr>
      <p:grpSpPr>
        <a:xfrm>
          <a:off x="0" y="0"/>
          <a:ext cx="0" cy="0"/>
          <a:chOff x="0" y="0"/>
          <a:chExt cx="0" cy="0"/>
        </a:xfrm>
      </p:grpSpPr>
      <p:sp>
        <p:nvSpPr>
          <p:cNvPr id="107" name="Google Shape;107;p44"/>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44"/>
          <p:cNvSpPr txBox="1"/>
          <p:nvPr>
            <p:ph idx="1" type="body"/>
          </p:nvPr>
        </p:nvSpPr>
        <p:spPr>
          <a:xfrm>
            <a:off x="457201" y="1343026"/>
            <a:ext cx="5499100" cy="4645024"/>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0"/>
              </a:spcBef>
              <a:spcAft>
                <a:spcPts val="0"/>
              </a:spcAft>
              <a:buSzPts val="1600"/>
              <a:buFont typeface="Noto Sans Symbols"/>
              <a:buChar char="▪"/>
              <a:defRPr sz="1600"/>
            </a:lvl1pPr>
            <a:lvl2pPr indent="-330200" lvl="1" marL="914400" algn="l">
              <a:lnSpc>
                <a:spcPct val="100000"/>
              </a:lnSpc>
              <a:spcBef>
                <a:spcPts val="1200"/>
              </a:spcBef>
              <a:spcAft>
                <a:spcPts val="0"/>
              </a:spcAft>
              <a:buClr>
                <a:schemeClr val="lt1"/>
              </a:buClr>
              <a:buSzPts val="1600"/>
              <a:buFont typeface="Arial"/>
              <a:buChar char="–"/>
              <a:defRPr sz="1600"/>
            </a:lvl2pPr>
            <a:lvl3pPr indent="-330200" lvl="2" marL="1371600" algn="l">
              <a:lnSpc>
                <a:spcPct val="100000"/>
              </a:lnSpc>
              <a:spcBef>
                <a:spcPts val="1200"/>
              </a:spcBef>
              <a:spcAft>
                <a:spcPts val="0"/>
              </a:spcAft>
              <a:buClr>
                <a:schemeClr val="lt1"/>
              </a:buClr>
              <a:buSzPts val="1600"/>
              <a:buFont typeface="Noto Sans Symbols"/>
              <a:buChar char="▪"/>
              <a:defRPr sz="1600"/>
            </a:lvl3pPr>
            <a:lvl4pPr indent="-330200" lvl="3" marL="1828800" algn="l">
              <a:lnSpc>
                <a:spcPct val="100000"/>
              </a:lnSpc>
              <a:spcBef>
                <a:spcPts val="1200"/>
              </a:spcBef>
              <a:spcAft>
                <a:spcPts val="0"/>
              </a:spcAft>
              <a:buClr>
                <a:schemeClr val="lt1"/>
              </a:buClr>
              <a:buSzPts val="1600"/>
              <a:buFont typeface="Arial"/>
              <a:buChar char="–"/>
              <a:defRPr sz="1600"/>
            </a:lvl4pPr>
            <a:lvl5pPr indent="-330200" lvl="4" marL="2286000" algn="l">
              <a:lnSpc>
                <a:spcPct val="100000"/>
              </a:lnSpc>
              <a:spcBef>
                <a:spcPts val="1200"/>
              </a:spcBef>
              <a:spcAft>
                <a:spcPts val="0"/>
              </a:spcAft>
              <a:buClr>
                <a:schemeClr val="lt1"/>
              </a:buClr>
              <a:buSzPts val="1600"/>
              <a:buFont typeface="Noto Sans Symbols"/>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ype="twoObj">
  <p:cSld name="TWO_OBJECTS">
    <p:spTree>
      <p:nvGrpSpPr>
        <p:cNvPr id="109" name="Shape 109"/>
        <p:cNvGrpSpPr/>
        <p:nvPr/>
      </p:nvGrpSpPr>
      <p:grpSpPr>
        <a:xfrm>
          <a:off x="0" y="0"/>
          <a:ext cx="0" cy="0"/>
          <a:chOff x="0" y="0"/>
          <a:chExt cx="0" cy="0"/>
        </a:xfrm>
      </p:grpSpPr>
      <p:sp>
        <p:nvSpPr>
          <p:cNvPr id="110" name="Google Shape;110;p45"/>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45"/>
          <p:cNvSpPr txBox="1"/>
          <p:nvPr>
            <p:ph idx="1" type="body"/>
          </p:nvPr>
        </p:nvSpPr>
        <p:spPr>
          <a:xfrm>
            <a:off x="457201" y="1343026"/>
            <a:ext cx="5499100" cy="4645024"/>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0"/>
              </a:spcBef>
              <a:spcAft>
                <a:spcPts val="0"/>
              </a:spcAft>
              <a:buSzPts val="1600"/>
              <a:buFont typeface="Noto Sans Symbols"/>
              <a:buChar char="▪"/>
              <a:defRPr sz="1600"/>
            </a:lvl1pPr>
            <a:lvl2pPr indent="-330200" lvl="1" marL="914400" algn="l">
              <a:lnSpc>
                <a:spcPct val="100000"/>
              </a:lnSpc>
              <a:spcBef>
                <a:spcPts val="1200"/>
              </a:spcBef>
              <a:spcAft>
                <a:spcPts val="0"/>
              </a:spcAft>
              <a:buClr>
                <a:schemeClr val="lt1"/>
              </a:buClr>
              <a:buSzPts val="1600"/>
              <a:buFont typeface="Arial"/>
              <a:buChar char="–"/>
              <a:defRPr sz="1600"/>
            </a:lvl2pPr>
            <a:lvl3pPr indent="-330200" lvl="2" marL="1371600" algn="l">
              <a:lnSpc>
                <a:spcPct val="100000"/>
              </a:lnSpc>
              <a:spcBef>
                <a:spcPts val="1200"/>
              </a:spcBef>
              <a:spcAft>
                <a:spcPts val="0"/>
              </a:spcAft>
              <a:buClr>
                <a:schemeClr val="lt1"/>
              </a:buClr>
              <a:buSzPts val="1600"/>
              <a:buFont typeface="Noto Sans Symbols"/>
              <a:buChar char="▪"/>
              <a:defRPr sz="1600"/>
            </a:lvl3pPr>
            <a:lvl4pPr indent="-330200" lvl="3" marL="1828800" algn="l">
              <a:lnSpc>
                <a:spcPct val="100000"/>
              </a:lnSpc>
              <a:spcBef>
                <a:spcPts val="1200"/>
              </a:spcBef>
              <a:spcAft>
                <a:spcPts val="0"/>
              </a:spcAft>
              <a:buClr>
                <a:schemeClr val="lt1"/>
              </a:buClr>
              <a:buSzPts val="1600"/>
              <a:buFont typeface="Arial"/>
              <a:buChar char="–"/>
              <a:defRPr sz="1600"/>
            </a:lvl4pPr>
            <a:lvl5pPr indent="-330200" lvl="4" marL="2286000" algn="l">
              <a:lnSpc>
                <a:spcPct val="100000"/>
              </a:lnSpc>
              <a:spcBef>
                <a:spcPts val="1200"/>
              </a:spcBef>
              <a:spcAft>
                <a:spcPts val="0"/>
              </a:spcAft>
              <a:buClr>
                <a:schemeClr val="lt1"/>
              </a:buClr>
              <a:buSzPts val="1600"/>
              <a:buFont typeface="Noto Sans Symbols"/>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2" name="Google Shape;112;p45"/>
          <p:cNvSpPr txBox="1"/>
          <p:nvPr>
            <p:ph idx="2" type="body"/>
          </p:nvPr>
        </p:nvSpPr>
        <p:spPr>
          <a:xfrm>
            <a:off x="6234113" y="1343026"/>
            <a:ext cx="5499100" cy="4645024"/>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0"/>
              </a:spcBef>
              <a:spcAft>
                <a:spcPts val="0"/>
              </a:spcAft>
              <a:buSzPts val="1600"/>
              <a:buFont typeface="Noto Sans Symbols"/>
              <a:buChar char="▪"/>
              <a:defRPr sz="1600"/>
            </a:lvl1pPr>
            <a:lvl2pPr indent="-330200" lvl="1" marL="914400" algn="l">
              <a:lnSpc>
                <a:spcPct val="100000"/>
              </a:lnSpc>
              <a:spcBef>
                <a:spcPts val="1200"/>
              </a:spcBef>
              <a:spcAft>
                <a:spcPts val="0"/>
              </a:spcAft>
              <a:buClr>
                <a:schemeClr val="lt1"/>
              </a:buClr>
              <a:buSzPts val="1600"/>
              <a:buFont typeface="Arial"/>
              <a:buChar char="–"/>
              <a:defRPr sz="1600"/>
            </a:lvl2pPr>
            <a:lvl3pPr indent="-330200" lvl="2" marL="1371600" algn="l">
              <a:lnSpc>
                <a:spcPct val="100000"/>
              </a:lnSpc>
              <a:spcBef>
                <a:spcPts val="1200"/>
              </a:spcBef>
              <a:spcAft>
                <a:spcPts val="0"/>
              </a:spcAft>
              <a:buClr>
                <a:schemeClr val="lt1"/>
              </a:buClr>
              <a:buSzPts val="1600"/>
              <a:buFont typeface="Noto Sans Symbols"/>
              <a:buChar char="▪"/>
              <a:defRPr sz="1600"/>
            </a:lvl3pPr>
            <a:lvl4pPr indent="-330200" lvl="3" marL="1828800" algn="l">
              <a:lnSpc>
                <a:spcPct val="100000"/>
              </a:lnSpc>
              <a:spcBef>
                <a:spcPts val="1200"/>
              </a:spcBef>
              <a:spcAft>
                <a:spcPts val="0"/>
              </a:spcAft>
              <a:buClr>
                <a:schemeClr val="lt1"/>
              </a:buClr>
              <a:buSzPts val="1600"/>
              <a:buFont typeface="Arial"/>
              <a:buChar char="–"/>
              <a:defRPr sz="1600"/>
            </a:lvl4pPr>
            <a:lvl5pPr indent="-330200" lvl="4" marL="2286000" algn="l">
              <a:lnSpc>
                <a:spcPct val="100000"/>
              </a:lnSpc>
              <a:spcBef>
                <a:spcPts val="1200"/>
              </a:spcBef>
              <a:spcAft>
                <a:spcPts val="0"/>
              </a:spcAft>
              <a:buClr>
                <a:schemeClr val="lt1"/>
              </a:buClr>
              <a:buSzPts val="1600"/>
              <a:buFont typeface="Noto Sans Symbols"/>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113" name="Shape 113"/>
        <p:cNvGrpSpPr/>
        <p:nvPr/>
      </p:nvGrpSpPr>
      <p:grpSpPr>
        <a:xfrm>
          <a:off x="0" y="0"/>
          <a:ext cx="0" cy="0"/>
          <a:chOff x="0" y="0"/>
          <a:chExt cx="0" cy="0"/>
        </a:xfrm>
      </p:grpSpPr>
      <p:sp>
        <p:nvSpPr>
          <p:cNvPr id="114" name="Google Shape;114;p46"/>
          <p:cNvSpPr txBox="1"/>
          <p:nvPr>
            <p:ph idx="1" type="body"/>
          </p:nvPr>
        </p:nvSpPr>
        <p:spPr>
          <a:xfrm>
            <a:off x="4424193" y="1343025"/>
            <a:ext cx="3336925" cy="46450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lt2"/>
              </a:buClr>
              <a:buSzPts val="1600"/>
              <a:buFont typeface="Noto Sans Symbols"/>
              <a:buChar char="▪"/>
              <a:defRPr sz="1600">
                <a:solidFill>
                  <a:schemeClr val="lt1"/>
                </a:solidFill>
                <a:latin typeface="Arial"/>
                <a:ea typeface="Arial"/>
                <a:cs typeface="Arial"/>
                <a:sym typeface="Arial"/>
              </a:defRPr>
            </a:lvl2pPr>
            <a:lvl3pPr indent="-330200" lvl="2" marL="1371600" algn="l">
              <a:lnSpc>
                <a:spcPct val="100000"/>
              </a:lnSpc>
              <a:spcBef>
                <a:spcPts val="1200"/>
              </a:spcBef>
              <a:spcAft>
                <a:spcPts val="0"/>
              </a:spcAft>
              <a:buClr>
                <a:schemeClr val="lt1"/>
              </a:buClr>
              <a:buSzPts val="1600"/>
              <a:buFont typeface="Arial"/>
              <a:buChar char="–"/>
              <a:defRPr sz="1600">
                <a:solidFill>
                  <a:schemeClr val="lt1"/>
                </a:solidFill>
                <a:latin typeface="Arial"/>
                <a:ea typeface="Arial"/>
                <a:cs typeface="Arial"/>
                <a:sym typeface="Arial"/>
              </a:defRPr>
            </a:lvl3pPr>
            <a:lvl4pPr indent="-330200" lvl="3" marL="1828800" algn="l">
              <a:lnSpc>
                <a:spcPct val="100000"/>
              </a:lnSpc>
              <a:spcBef>
                <a:spcPts val="1200"/>
              </a:spcBef>
              <a:spcAft>
                <a:spcPts val="0"/>
              </a:spcAft>
              <a:buClr>
                <a:schemeClr val="lt1"/>
              </a:buClr>
              <a:buSzPts val="1600"/>
              <a:buFont typeface="Noto Sans Symbols"/>
              <a:buChar char="▪"/>
              <a:defRPr sz="1600">
                <a:solidFill>
                  <a:schemeClr val="lt1"/>
                </a:solidFill>
                <a:latin typeface="Arial"/>
                <a:ea typeface="Arial"/>
                <a:cs typeface="Arial"/>
                <a:sym typeface="Arial"/>
              </a:defRPr>
            </a:lvl4pPr>
            <a:lvl5pPr indent="-330200" lvl="4" marL="2286000" algn="l">
              <a:lnSpc>
                <a:spcPct val="100000"/>
              </a:lnSpc>
              <a:spcBef>
                <a:spcPts val="1200"/>
              </a:spcBef>
              <a:spcAft>
                <a:spcPts val="0"/>
              </a:spcAft>
              <a:buClr>
                <a:schemeClr val="lt1"/>
              </a:buClr>
              <a:buSzPts val="1600"/>
              <a:buFont typeface="Arial"/>
              <a:buChar char="‒"/>
              <a:defRPr sz="1600">
                <a:solidFill>
                  <a:schemeClr val="lt1"/>
                </a:solidFill>
                <a:latin typeface="Arial"/>
                <a:ea typeface="Arial"/>
                <a:cs typeface="Arial"/>
                <a:sym typeface="Arial"/>
              </a:defRPr>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5" name="Google Shape;115;p46"/>
          <p:cNvSpPr txBox="1"/>
          <p:nvPr>
            <p:ph idx="2" type="body"/>
          </p:nvPr>
        </p:nvSpPr>
        <p:spPr>
          <a:xfrm>
            <a:off x="8391186" y="1343025"/>
            <a:ext cx="3336925" cy="46450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lt2"/>
              </a:buClr>
              <a:buSzPts val="1600"/>
              <a:buFont typeface="Noto Sans Symbols"/>
              <a:buChar char="▪"/>
              <a:defRPr sz="1600">
                <a:solidFill>
                  <a:schemeClr val="lt1"/>
                </a:solidFill>
                <a:latin typeface="Arial"/>
                <a:ea typeface="Arial"/>
                <a:cs typeface="Arial"/>
                <a:sym typeface="Arial"/>
              </a:defRPr>
            </a:lvl2pPr>
            <a:lvl3pPr indent="-330200" lvl="2" marL="1371600" algn="l">
              <a:lnSpc>
                <a:spcPct val="100000"/>
              </a:lnSpc>
              <a:spcBef>
                <a:spcPts val="1200"/>
              </a:spcBef>
              <a:spcAft>
                <a:spcPts val="0"/>
              </a:spcAft>
              <a:buClr>
                <a:schemeClr val="lt1"/>
              </a:buClr>
              <a:buSzPts val="1600"/>
              <a:buFont typeface="Arial"/>
              <a:buChar char="–"/>
              <a:defRPr sz="1600"/>
            </a:lvl3pPr>
            <a:lvl4pPr indent="-330200" lvl="3" marL="1828800" algn="l">
              <a:lnSpc>
                <a:spcPct val="100000"/>
              </a:lnSpc>
              <a:spcBef>
                <a:spcPts val="1200"/>
              </a:spcBef>
              <a:spcAft>
                <a:spcPts val="0"/>
              </a:spcAft>
              <a:buClr>
                <a:schemeClr val="lt1"/>
              </a:buClr>
              <a:buSzPts val="1600"/>
              <a:buFont typeface="Noto Sans Symbols"/>
              <a:buChar char="▪"/>
              <a:defRPr sz="1600"/>
            </a:lvl4pPr>
            <a:lvl5pPr indent="-330200" lvl="4" marL="2286000" algn="l">
              <a:lnSpc>
                <a:spcPct val="100000"/>
              </a:lnSpc>
              <a:spcBef>
                <a:spcPts val="1200"/>
              </a:spcBef>
              <a:spcAft>
                <a:spcPts val="0"/>
              </a:spcAft>
              <a:buClr>
                <a:schemeClr val="lt1"/>
              </a:buClr>
              <a:buSzPts val="1600"/>
              <a:buFont typeface="Arial"/>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6" name="Google Shape;116;p46"/>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46"/>
          <p:cNvSpPr txBox="1"/>
          <p:nvPr>
            <p:ph idx="3" type="body"/>
          </p:nvPr>
        </p:nvSpPr>
        <p:spPr>
          <a:xfrm>
            <a:off x="457200" y="1343025"/>
            <a:ext cx="3336925" cy="46450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lt2"/>
              </a:buClr>
              <a:buSzPts val="1600"/>
              <a:buFont typeface="Noto Sans Symbols"/>
              <a:buChar char="▪"/>
              <a:defRPr sz="1600"/>
            </a:lvl2pPr>
            <a:lvl3pPr indent="-330200" lvl="2" marL="1371600" algn="l">
              <a:lnSpc>
                <a:spcPct val="100000"/>
              </a:lnSpc>
              <a:spcBef>
                <a:spcPts val="1200"/>
              </a:spcBef>
              <a:spcAft>
                <a:spcPts val="0"/>
              </a:spcAft>
              <a:buClr>
                <a:schemeClr val="lt1"/>
              </a:buClr>
              <a:buSzPts val="1600"/>
              <a:buFont typeface="Arial"/>
              <a:buChar char="–"/>
              <a:defRPr sz="1600"/>
            </a:lvl3pPr>
            <a:lvl4pPr indent="-330200" lvl="3" marL="1828800" algn="l">
              <a:lnSpc>
                <a:spcPct val="100000"/>
              </a:lnSpc>
              <a:spcBef>
                <a:spcPts val="1200"/>
              </a:spcBef>
              <a:spcAft>
                <a:spcPts val="0"/>
              </a:spcAft>
              <a:buClr>
                <a:schemeClr val="lt1"/>
              </a:buClr>
              <a:buSzPts val="1600"/>
              <a:buFont typeface="Noto Sans Symbols"/>
              <a:buChar char="▪"/>
              <a:defRPr sz="1600"/>
            </a:lvl4pPr>
            <a:lvl5pPr indent="-330200" lvl="4" marL="2286000" algn="l">
              <a:lnSpc>
                <a:spcPct val="100000"/>
              </a:lnSpc>
              <a:spcBef>
                <a:spcPts val="1200"/>
              </a:spcBef>
              <a:spcAft>
                <a:spcPts val="0"/>
              </a:spcAft>
              <a:buClr>
                <a:schemeClr val="lt1"/>
              </a:buClr>
              <a:buSzPts val="1600"/>
              <a:buFont typeface="Arial"/>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shaded">
  <p:cSld name="Three column shaded">
    <p:spTree>
      <p:nvGrpSpPr>
        <p:cNvPr id="118" name="Shape 118"/>
        <p:cNvGrpSpPr/>
        <p:nvPr/>
      </p:nvGrpSpPr>
      <p:grpSpPr>
        <a:xfrm>
          <a:off x="0" y="0"/>
          <a:ext cx="0" cy="0"/>
          <a:chOff x="0" y="0"/>
          <a:chExt cx="0" cy="0"/>
        </a:xfrm>
      </p:grpSpPr>
      <p:sp>
        <p:nvSpPr>
          <p:cNvPr id="119" name="Google Shape;119;p47"/>
          <p:cNvSpPr txBox="1"/>
          <p:nvPr>
            <p:ph idx="1" type="body"/>
          </p:nvPr>
        </p:nvSpPr>
        <p:spPr>
          <a:xfrm>
            <a:off x="4424192" y="1343025"/>
            <a:ext cx="3336925" cy="4645025"/>
          </a:xfrm>
          <a:prstGeom prst="rect">
            <a:avLst/>
          </a:prstGeom>
          <a:solidFill>
            <a:srgbClr val="26486F"/>
          </a:solidFill>
          <a:ln>
            <a:noFill/>
          </a:ln>
        </p:spPr>
        <p:txBody>
          <a:bodyPr anchorCtr="0" anchor="t" bIns="182875" lIns="182875" spcFirstLastPara="1" rIns="91425" wrap="square" tIns="182875">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lt2"/>
              </a:buClr>
              <a:buSzPts val="1600"/>
              <a:buFont typeface="Noto Sans Symbols"/>
              <a:buChar char="▪"/>
              <a:defRPr sz="1600">
                <a:solidFill>
                  <a:schemeClr val="lt1"/>
                </a:solidFill>
                <a:latin typeface="Arial"/>
                <a:ea typeface="Arial"/>
                <a:cs typeface="Arial"/>
                <a:sym typeface="Arial"/>
              </a:defRPr>
            </a:lvl2pPr>
            <a:lvl3pPr indent="-330200" lvl="2" marL="1371600" algn="l">
              <a:lnSpc>
                <a:spcPct val="100000"/>
              </a:lnSpc>
              <a:spcBef>
                <a:spcPts val="1200"/>
              </a:spcBef>
              <a:spcAft>
                <a:spcPts val="0"/>
              </a:spcAft>
              <a:buClr>
                <a:schemeClr val="lt1"/>
              </a:buClr>
              <a:buSzPts val="1600"/>
              <a:buFont typeface="Arial"/>
              <a:buChar char="–"/>
              <a:defRPr sz="1600"/>
            </a:lvl3pPr>
            <a:lvl4pPr indent="-330200" lvl="3" marL="1828800" algn="l">
              <a:lnSpc>
                <a:spcPct val="100000"/>
              </a:lnSpc>
              <a:spcBef>
                <a:spcPts val="1200"/>
              </a:spcBef>
              <a:spcAft>
                <a:spcPts val="0"/>
              </a:spcAft>
              <a:buClr>
                <a:schemeClr val="lt1"/>
              </a:buClr>
              <a:buSzPts val="1600"/>
              <a:buFont typeface="Noto Sans Symbols"/>
              <a:buChar char="▪"/>
              <a:defRPr sz="1600"/>
            </a:lvl4pPr>
            <a:lvl5pPr indent="-330200" lvl="4" marL="2286000" algn="l">
              <a:lnSpc>
                <a:spcPct val="100000"/>
              </a:lnSpc>
              <a:spcBef>
                <a:spcPts val="1200"/>
              </a:spcBef>
              <a:spcAft>
                <a:spcPts val="0"/>
              </a:spcAft>
              <a:buClr>
                <a:schemeClr val="lt1"/>
              </a:buClr>
              <a:buSzPts val="1600"/>
              <a:buFont typeface="Arial"/>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0" name="Google Shape;120;p47"/>
          <p:cNvSpPr txBox="1"/>
          <p:nvPr>
            <p:ph idx="2" type="body"/>
          </p:nvPr>
        </p:nvSpPr>
        <p:spPr>
          <a:xfrm>
            <a:off x="8391523" y="1343025"/>
            <a:ext cx="3336925" cy="4645025"/>
          </a:xfrm>
          <a:prstGeom prst="rect">
            <a:avLst/>
          </a:prstGeom>
          <a:solidFill>
            <a:srgbClr val="26486F"/>
          </a:solidFill>
          <a:ln>
            <a:noFill/>
          </a:ln>
        </p:spPr>
        <p:txBody>
          <a:bodyPr anchorCtr="0" anchor="t" bIns="182875" lIns="182875" spcFirstLastPara="1" rIns="91425" wrap="square" tIns="182875">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lt2"/>
              </a:buClr>
              <a:buSzPts val="1600"/>
              <a:buFont typeface="Noto Sans Symbols"/>
              <a:buChar char="▪"/>
              <a:defRPr sz="1600">
                <a:solidFill>
                  <a:schemeClr val="lt1"/>
                </a:solidFill>
                <a:latin typeface="Arial"/>
                <a:ea typeface="Arial"/>
                <a:cs typeface="Arial"/>
                <a:sym typeface="Arial"/>
              </a:defRPr>
            </a:lvl2pPr>
            <a:lvl3pPr indent="-330200" lvl="2" marL="1371600" algn="l">
              <a:lnSpc>
                <a:spcPct val="100000"/>
              </a:lnSpc>
              <a:spcBef>
                <a:spcPts val="1200"/>
              </a:spcBef>
              <a:spcAft>
                <a:spcPts val="0"/>
              </a:spcAft>
              <a:buClr>
                <a:schemeClr val="lt1"/>
              </a:buClr>
              <a:buSzPts val="1600"/>
              <a:buFont typeface="Arial"/>
              <a:buChar char="–"/>
              <a:defRPr sz="1600"/>
            </a:lvl3pPr>
            <a:lvl4pPr indent="-330200" lvl="3" marL="1828800" algn="l">
              <a:lnSpc>
                <a:spcPct val="100000"/>
              </a:lnSpc>
              <a:spcBef>
                <a:spcPts val="1200"/>
              </a:spcBef>
              <a:spcAft>
                <a:spcPts val="0"/>
              </a:spcAft>
              <a:buClr>
                <a:schemeClr val="lt1"/>
              </a:buClr>
              <a:buSzPts val="1600"/>
              <a:buFont typeface="Noto Sans Symbols"/>
              <a:buChar char="▪"/>
              <a:defRPr sz="1600"/>
            </a:lvl4pPr>
            <a:lvl5pPr indent="-330200" lvl="4" marL="2286000" algn="l">
              <a:lnSpc>
                <a:spcPct val="100000"/>
              </a:lnSpc>
              <a:spcBef>
                <a:spcPts val="1200"/>
              </a:spcBef>
              <a:spcAft>
                <a:spcPts val="0"/>
              </a:spcAft>
              <a:buClr>
                <a:schemeClr val="lt1"/>
              </a:buClr>
              <a:buSzPts val="1600"/>
              <a:buFont typeface="Arial"/>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1" name="Google Shape;121;p47"/>
          <p:cNvSpPr txBox="1"/>
          <p:nvPr>
            <p:ph idx="3" type="body"/>
          </p:nvPr>
        </p:nvSpPr>
        <p:spPr>
          <a:xfrm>
            <a:off x="457200" y="1343025"/>
            <a:ext cx="3336925" cy="4645025"/>
          </a:xfrm>
          <a:prstGeom prst="rect">
            <a:avLst/>
          </a:prstGeom>
          <a:solidFill>
            <a:srgbClr val="26486F"/>
          </a:solidFill>
          <a:ln>
            <a:noFill/>
          </a:ln>
        </p:spPr>
        <p:txBody>
          <a:bodyPr anchorCtr="0" anchor="t" bIns="182875" lIns="182875" spcFirstLastPara="1" rIns="91425" wrap="square" tIns="182875">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lt2"/>
              </a:buClr>
              <a:buSzPts val="1600"/>
              <a:buFont typeface="Noto Sans Symbols"/>
              <a:buChar char="▪"/>
              <a:defRPr sz="1600">
                <a:solidFill>
                  <a:schemeClr val="lt1"/>
                </a:solidFill>
                <a:latin typeface="Arial"/>
                <a:ea typeface="Arial"/>
                <a:cs typeface="Arial"/>
                <a:sym typeface="Arial"/>
              </a:defRPr>
            </a:lvl2pPr>
            <a:lvl3pPr indent="-330200" lvl="2" marL="1371600" algn="l">
              <a:lnSpc>
                <a:spcPct val="100000"/>
              </a:lnSpc>
              <a:spcBef>
                <a:spcPts val="1200"/>
              </a:spcBef>
              <a:spcAft>
                <a:spcPts val="0"/>
              </a:spcAft>
              <a:buClr>
                <a:schemeClr val="lt1"/>
              </a:buClr>
              <a:buSzPts val="1600"/>
              <a:buFont typeface="Arial"/>
              <a:buChar char="–"/>
              <a:defRPr sz="1600"/>
            </a:lvl3pPr>
            <a:lvl4pPr indent="-330200" lvl="3" marL="1828800" algn="l">
              <a:lnSpc>
                <a:spcPct val="100000"/>
              </a:lnSpc>
              <a:spcBef>
                <a:spcPts val="1200"/>
              </a:spcBef>
              <a:spcAft>
                <a:spcPts val="0"/>
              </a:spcAft>
              <a:buClr>
                <a:schemeClr val="lt1"/>
              </a:buClr>
              <a:buSzPts val="1600"/>
              <a:buFont typeface="Noto Sans Symbols"/>
              <a:buChar char="▪"/>
              <a:defRPr sz="1600"/>
            </a:lvl4pPr>
            <a:lvl5pPr indent="-330200" lvl="4" marL="2286000" algn="l">
              <a:lnSpc>
                <a:spcPct val="100000"/>
              </a:lnSpc>
              <a:spcBef>
                <a:spcPts val="1200"/>
              </a:spcBef>
              <a:spcAft>
                <a:spcPts val="0"/>
              </a:spcAft>
              <a:buClr>
                <a:schemeClr val="lt1"/>
              </a:buClr>
              <a:buSzPts val="1600"/>
              <a:buFont typeface="Arial"/>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2" name="Google Shape;122;p47"/>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p:cSld name="Four column">
    <p:spTree>
      <p:nvGrpSpPr>
        <p:cNvPr id="123" name="Shape 123"/>
        <p:cNvGrpSpPr/>
        <p:nvPr/>
      </p:nvGrpSpPr>
      <p:grpSpPr>
        <a:xfrm>
          <a:off x="0" y="0"/>
          <a:ext cx="0" cy="0"/>
          <a:chOff x="0" y="0"/>
          <a:chExt cx="0" cy="0"/>
        </a:xfrm>
      </p:grpSpPr>
      <p:sp>
        <p:nvSpPr>
          <p:cNvPr id="124" name="Google Shape;124;p48"/>
          <p:cNvSpPr txBox="1"/>
          <p:nvPr>
            <p:ph idx="1" type="body"/>
          </p:nvPr>
        </p:nvSpPr>
        <p:spPr>
          <a:xfrm>
            <a:off x="457200" y="1343025"/>
            <a:ext cx="2563495" cy="46450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lt2"/>
              </a:buClr>
              <a:buSzPts val="1600"/>
              <a:buFont typeface="Noto Sans Symbols"/>
              <a:buChar char="▪"/>
              <a:defRPr sz="1600">
                <a:solidFill>
                  <a:schemeClr val="lt1"/>
                </a:solidFill>
                <a:latin typeface="Arial"/>
                <a:ea typeface="Arial"/>
                <a:cs typeface="Arial"/>
                <a:sym typeface="Arial"/>
              </a:defRPr>
            </a:lvl2pPr>
            <a:lvl3pPr indent="-330200" lvl="2" marL="1371600" algn="l">
              <a:lnSpc>
                <a:spcPct val="100000"/>
              </a:lnSpc>
              <a:spcBef>
                <a:spcPts val="1200"/>
              </a:spcBef>
              <a:spcAft>
                <a:spcPts val="0"/>
              </a:spcAft>
              <a:buClr>
                <a:schemeClr val="lt1"/>
              </a:buClr>
              <a:buSzPts val="1600"/>
              <a:buFont typeface="Arial"/>
              <a:buChar char="–"/>
              <a:defRPr sz="1600"/>
            </a:lvl3pPr>
            <a:lvl4pPr indent="-330200" lvl="3" marL="1828800" algn="l">
              <a:lnSpc>
                <a:spcPct val="100000"/>
              </a:lnSpc>
              <a:spcBef>
                <a:spcPts val="1200"/>
              </a:spcBef>
              <a:spcAft>
                <a:spcPts val="0"/>
              </a:spcAft>
              <a:buClr>
                <a:schemeClr val="lt1"/>
              </a:buClr>
              <a:buSzPts val="1600"/>
              <a:buFont typeface="Noto Sans Symbols"/>
              <a:buChar char="▪"/>
              <a:defRPr sz="1600"/>
            </a:lvl4pPr>
            <a:lvl5pPr indent="-330200" lvl="4" marL="2286000" algn="l">
              <a:lnSpc>
                <a:spcPct val="100000"/>
              </a:lnSpc>
              <a:spcBef>
                <a:spcPts val="1200"/>
              </a:spcBef>
              <a:spcAft>
                <a:spcPts val="0"/>
              </a:spcAft>
              <a:buClr>
                <a:schemeClr val="lt1"/>
              </a:buClr>
              <a:buSzPts val="1600"/>
              <a:buFont typeface="Arial"/>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5" name="Google Shape;125;p48"/>
          <p:cNvSpPr txBox="1"/>
          <p:nvPr>
            <p:ph idx="2" type="body"/>
          </p:nvPr>
        </p:nvSpPr>
        <p:spPr>
          <a:xfrm>
            <a:off x="3375342" y="1343025"/>
            <a:ext cx="2563495" cy="46450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lt2"/>
              </a:buClr>
              <a:buSzPts val="1600"/>
              <a:buFont typeface="Noto Sans Symbols"/>
              <a:buChar char="▪"/>
              <a:defRPr sz="1600">
                <a:solidFill>
                  <a:schemeClr val="lt1"/>
                </a:solidFill>
                <a:latin typeface="Arial"/>
                <a:ea typeface="Arial"/>
                <a:cs typeface="Arial"/>
                <a:sym typeface="Arial"/>
              </a:defRPr>
            </a:lvl2pPr>
            <a:lvl3pPr indent="-330200" lvl="2" marL="1371600" algn="l">
              <a:lnSpc>
                <a:spcPct val="100000"/>
              </a:lnSpc>
              <a:spcBef>
                <a:spcPts val="1200"/>
              </a:spcBef>
              <a:spcAft>
                <a:spcPts val="0"/>
              </a:spcAft>
              <a:buClr>
                <a:schemeClr val="lt1"/>
              </a:buClr>
              <a:buSzPts val="1600"/>
              <a:buFont typeface="Arial"/>
              <a:buChar char="–"/>
              <a:defRPr sz="1600"/>
            </a:lvl3pPr>
            <a:lvl4pPr indent="-330200" lvl="3" marL="1828800" algn="l">
              <a:lnSpc>
                <a:spcPct val="100000"/>
              </a:lnSpc>
              <a:spcBef>
                <a:spcPts val="1200"/>
              </a:spcBef>
              <a:spcAft>
                <a:spcPts val="0"/>
              </a:spcAft>
              <a:buClr>
                <a:schemeClr val="lt1"/>
              </a:buClr>
              <a:buSzPts val="1600"/>
              <a:buFont typeface="Noto Sans Symbols"/>
              <a:buChar char="▪"/>
              <a:defRPr sz="1600"/>
            </a:lvl4pPr>
            <a:lvl5pPr indent="-330200" lvl="4" marL="2286000" algn="l">
              <a:lnSpc>
                <a:spcPct val="100000"/>
              </a:lnSpc>
              <a:spcBef>
                <a:spcPts val="1200"/>
              </a:spcBef>
              <a:spcAft>
                <a:spcPts val="0"/>
              </a:spcAft>
              <a:buClr>
                <a:schemeClr val="lt1"/>
              </a:buClr>
              <a:buSzPts val="1600"/>
              <a:buFont typeface="Arial"/>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48"/>
          <p:cNvSpPr txBox="1"/>
          <p:nvPr>
            <p:ph idx="3" type="body"/>
          </p:nvPr>
        </p:nvSpPr>
        <p:spPr>
          <a:xfrm>
            <a:off x="6254752" y="1343025"/>
            <a:ext cx="2563495" cy="46450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lt2"/>
              </a:buClr>
              <a:buSzPts val="1600"/>
              <a:buFont typeface="Noto Sans Symbols"/>
              <a:buChar char="▪"/>
              <a:defRPr sz="1600">
                <a:solidFill>
                  <a:schemeClr val="lt1"/>
                </a:solidFill>
                <a:latin typeface="Arial"/>
                <a:ea typeface="Arial"/>
                <a:cs typeface="Arial"/>
                <a:sym typeface="Arial"/>
              </a:defRPr>
            </a:lvl2pPr>
            <a:lvl3pPr indent="-330200" lvl="2" marL="1371600" algn="l">
              <a:lnSpc>
                <a:spcPct val="100000"/>
              </a:lnSpc>
              <a:spcBef>
                <a:spcPts val="1200"/>
              </a:spcBef>
              <a:spcAft>
                <a:spcPts val="0"/>
              </a:spcAft>
              <a:buClr>
                <a:schemeClr val="lt1"/>
              </a:buClr>
              <a:buSzPts val="1600"/>
              <a:buFont typeface="Arial"/>
              <a:buChar char="–"/>
              <a:defRPr sz="1600"/>
            </a:lvl3pPr>
            <a:lvl4pPr indent="-330200" lvl="3" marL="1828800" algn="l">
              <a:lnSpc>
                <a:spcPct val="100000"/>
              </a:lnSpc>
              <a:spcBef>
                <a:spcPts val="1200"/>
              </a:spcBef>
              <a:spcAft>
                <a:spcPts val="0"/>
              </a:spcAft>
              <a:buClr>
                <a:schemeClr val="lt1"/>
              </a:buClr>
              <a:buSzPts val="1600"/>
              <a:buFont typeface="Noto Sans Symbols"/>
              <a:buChar char="▪"/>
              <a:defRPr sz="1600"/>
            </a:lvl4pPr>
            <a:lvl5pPr indent="-330200" lvl="4" marL="2286000" algn="l">
              <a:lnSpc>
                <a:spcPct val="100000"/>
              </a:lnSpc>
              <a:spcBef>
                <a:spcPts val="1200"/>
              </a:spcBef>
              <a:spcAft>
                <a:spcPts val="0"/>
              </a:spcAft>
              <a:buClr>
                <a:schemeClr val="lt1"/>
              </a:buClr>
              <a:buSzPts val="1600"/>
              <a:buFont typeface="Arial"/>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48"/>
          <p:cNvSpPr txBox="1"/>
          <p:nvPr>
            <p:ph idx="4" type="body"/>
          </p:nvPr>
        </p:nvSpPr>
        <p:spPr>
          <a:xfrm>
            <a:off x="9169718" y="1343025"/>
            <a:ext cx="2563495" cy="46450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lt2"/>
              </a:buClr>
              <a:buSzPts val="1600"/>
              <a:buFont typeface="Noto Sans Symbols"/>
              <a:buChar char="▪"/>
              <a:defRPr sz="1600">
                <a:solidFill>
                  <a:schemeClr val="lt1"/>
                </a:solidFill>
                <a:latin typeface="Arial"/>
                <a:ea typeface="Arial"/>
                <a:cs typeface="Arial"/>
                <a:sym typeface="Arial"/>
              </a:defRPr>
            </a:lvl2pPr>
            <a:lvl3pPr indent="-330200" lvl="2" marL="1371600" algn="l">
              <a:lnSpc>
                <a:spcPct val="100000"/>
              </a:lnSpc>
              <a:spcBef>
                <a:spcPts val="1200"/>
              </a:spcBef>
              <a:spcAft>
                <a:spcPts val="0"/>
              </a:spcAft>
              <a:buClr>
                <a:schemeClr val="lt1"/>
              </a:buClr>
              <a:buSzPts val="1600"/>
              <a:buFont typeface="Arial"/>
              <a:buChar char="–"/>
              <a:defRPr sz="1600"/>
            </a:lvl3pPr>
            <a:lvl4pPr indent="-330200" lvl="3" marL="1828800" algn="l">
              <a:lnSpc>
                <a:spcPct val="100000"/>
              </a:lnSpc>
              <a:spcBef>
                <a:spcPts val="1200"/>
              </a:spcBef>
              <a:spcAft>
                <a:spcPts val="0"/>
              </a:spcAft>
              <a:buClr>
                <a:schemeClr val="lt1"/>
              </a:buClr>
              <a:buSzPts val="1600"/>
              <a:buFont typeface="Noto Sans Symbols"/>
              <a:buChar char="▪"/>
              <a:defRPr sz="1600"/>
            </a:lvl4pPr>
            <a:lvl5pPr indent="-330200" lvl="4" marL="2286000" algn="l">
              <a:lnSpc>
                <a:spcPct val="100000"/>
              </a:lnSpc>
              <a:spcBef>
                <a:spcPts val="1200"/>
              </a:spcBef>
              <a:spcAft>
                <a:spcPts val="0"/>
              </a:spcAft>
              <a:buClr>
                <a:schemeClr val="lt1"/>
              </a:buClr>
              <a:buSzPts val="1600"/>
              <a:buFont typeface="Arial"/>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48"/>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shaded">
  <p:cSld name="Four column shaded">
    <p:spTree>
      <p:nvGrpSpPr>
        <p:cNvPr id="129" name="Shape 129"/>
        <p:cNvGrpSpPr/>
        <p:nvPr/>
      </p:nvGrpSpPr>
      <p:grpSpPr>
        <a:xfrm>
          <a:off x="0" y="0"/>
          <a:ext cx="0" cy="0"/>
          <a:chOff x="0" y="0"/>
          <a:chExt cx="0" cy="0"/>
        </a:xfrm>
      </p:grpSpPr>
      <p:sp>
        <p:nvSpPr>
          <p:cNvPr id="130" name="Google Shape;130;p49"/>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49"/>
          <p:cNvSpPr txBox="1"/>
          <p:nvPr>
            <p:ph idx="1" type="body"/>
          </p:nvPr>
        </p:nvSpPr>
        <p:spPr>
          <a:xfrm>
            <a:off x="457200" y="1343025"/>
            <a:ext cx="2563495" cy="4645025"/>
          </a:xfrm>
          <a:prstGeom prst="rect">
            <a:avLst/>
          </a:prstGeom>
          <a:solidFill>
            <a:srgbClr val="26486F"/>
          </a:solidFill>
          <a:ln>
            <a:noFill/>
          </a:ln>
        </p:spPr>
        <p:txBody>
          <a:bodyPr anchorCtr="0" anchor="t" bIns="182875" lIns="182875" spcFirstLastPara="1" rIns="91425" wrap="square" tIns="182875">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lt2"/>
              </a:buClr>
              <a:buSzPts val="1600"/>
              <a:buFont typeface="Noto Sans Symbols"/>
              <a:buChar char="▪"/>
              <a:defRPr sz="1600">
                <a:solidFill>
                  <a:schemeClr val="lt1"/>
                </a:solidFill>
                <a:latin typeface="Arial"/>
                <a:ea typeface="Arial"/>
                <a:cs typeface="Arial"/>
                <a:sym typeface="Arial"/>
              </a:defRPr>
            </a:lvl2pPr>
            <a:lvl3pPr indent="-330200" lvl="2" marL="1371600" algn="l">
              <a:lnSpc>
                <a:spcPct val="100000"/>
              </a:lnSpc>
              <a:spcBef>
                <a:spcPts val="1200"/>
              </a:spcBef>
              <a:spcAft>
                <a:spcPts val="0"/>
              </a:spcAft>
              <a:buClr>
                <a:schemeClr val="lt1"/>
              </a:buClr>
              <a:buSzPts val="1600"/>
              <a:buFont typeface="Arial"/>
              <a:buChar char="–"/>
              <a:defRPr sz="1600"/>
            </a:lvl3pPr>
            <a:lvl4pPr indent="-330200" lvl="3" marL="1828800" algn="l">
              <a:lnSpc>
                <a:spcPct val="100000"/>
              </a:lnSpc>
              <a:spcBef>
                <a:spcPts val="1200"/>
              </a:spcBef>
              <a:spcAft>
                <a:spcPts val="0"/>
              </a:spcAft>
              <a:buClr>
                <a:schemeClr val="lt1"/>
              </a:buClr>
              <a:buSzPts val="1600"/>
              <a:buFont typeface="Noto Sans Symbols"/>
              <a:buChar char="▪"/>
              <a:defRPr sz="1600"/>
            </a:lvl4pPr>
            <a:lvl5pPr indent="-330200" lvl="4" marL="2286000" algn="l">
              <a:lnSpc>
                <a:spcPct val="100000"/>
              </a:lnSpc>
              <a:spcBef>
                <a:spcPts val="1200"/>
              </a:spcBef>
              <a:spcAft>
                <a:spcPts val="0"/>
              </a:spcAft>
              <a:buClr>
                <a:schemeClr val="lt1"/>
              </a:buClr>
              <a:buSzPts val="1600"/>
              <a:buFont typeface="Arial"/>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2" name="Google Shape;132;p49"/>
          <p:cNvSpPr txBox="1"/>
          <p:nvPr>
            <p:ph idx="2" type="body"/>
          </p:nvPr>
        </p:nvSpPr>
        <p:spPr>
          <a:xfrm>
            <a:off x="3363487" y="1343025"/>
            <a:ext cx="2563495" cy="4645025"/>
          </a:xfrm>
          <a:prstGeom prst="rect">
            <a:avLst/>
          </a:prstGeom>
          <a:solidFill>
            <a:srgbClr val="26486F"/>
          </a:solidFill>
          <a:ln>
            <a:noFill/>
          </a:ln>
        </p:spPr>
        <p:txBody>
          <a:bodyPr anchorCtr="0" anchor="t" bIns="182875" lIns="182875" spcFirstLastPara="1" rIns="91425" wrap="square" tIns="182875">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lt2"/>
              </a:buClr>
              <a:buSzPts val="1600"/>
              <a:buFont typeface="Noto Sans Symbols"/>
              <a:buChar char="▪"/>
              <a:defRPr sz="1600">
                <a:solidFill>
                  <a:schemeClr val="lt1"/>
                </a:solidFill>
                <a:latin typeface="Arial"/>
                <a:ea typeface="Arial"/>
                <a:cs typeface="Arial"/>
                <a:sym typeface="Arial"/>
              </a:defRPr>
            </a:lvl2pPr>
            <a:lvl3pPr indent="-330200" lvl="2" marL="1371600" algn="l">
              <a:lnSpc>
                <a:spcPct val="100000"/>
              </a:lnSpc>
              <a:spcBef>
                <a:spcPts val="1200"/>
              </a:spcBef>
              <a:spcAft>
                <a:spcPts val="0"/>
              </a:spcAft>
              <a:buClr>
                <a:schemeClr val="lt1"/>
              </a:buClr>
              <a:buSzPts val="1600"/>
              <a:buFont typeface="Arial"/>
              <a:buChar char="–"/>
              <a:defRPr sz="1600"/>
            </a:lvl3pPr>
            <a:lvl4pPr indent="-330200" lvl="3" marL="1828800" algn="l">
              <a:lnSpc>
                <a:spcPct val="100000"/>
              </a:lnSpc>
              <a:spcBef>
                <a:spcPts val="1200"/>
              </a:spcBef>
              <a:spcAft>
                <a:spcPts val="0"/>
              </a:spcAft>
              <a:buClr>
                <a:schemeClr val="lt1"/>
              </a:buClr>
              <a:buSzPts val="1600"/>
              <a:buFont typeface="Noto Sans Symbols"/>
              <a:buChar char="▪"/>
              <a:defRPr sz="1600"/>
            </a:lvl4pPr>
            <a:lvl5pPr indent="-330200" lvl="4" marL="2286000" algn="l">
              <a:lnSpc>
                <a:spcPct val="100000"/>
              </a:lnSpc>
              <a:spcBef>
                <a:spcPts val="1200"/>
              </a:spcBef>
              <a:spcAft>
                <a:spcPts val="0"/>
              </a:spcAft>
              <a:buClr>
                <a:schemeClr val="lt1"/>
              </a:buClr>
              <a:buSzPts val="1600"/>
              <a:buFont typeface="Arial"/>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3" name="Google Shape;133;p49"/>
          <p:cNvSpPr txBox="1"/>
          <p:nvPr>
            <p:ph idx="3" type="body"/>
          </p:nvPr>
        </p:nvSpPr>
        <p:spPr>
          <a:xfrm>
            <a:off x="6266602" y="1343025"/>
            <a:ext cx="2563495" cy="4645025"/>
          </a:xfrm>
          <a:prstGeom prst="rect">
            <a:avLst/>
          </a:prstGeom>
          <a:solidFill>
            <a:srgbClr val="26486F"/>
          </a:solidFill>
          <a:ln>
            <a:noFill/>
          </a:ln>
        </p:spPr>
        <p:txBody>
          <a:bodyPr anchorCtr="0" anchor="t" bIns="182875" lIns="182875" spcFirstLastPara="1" rIns="91425" wrap="square" tIns="182875">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lt2"/>
              </a:buClr>
              <a:buSzPts val="1600"/>
              <a:buFont typeface="Noto Sans Symbols"/>
              <a:buChar char="▪"/>
              <a:defRPr sz="1600">
                <a:solidFill>
                  <a:schemeClr val="lt1"/>
                </a:solidFill>
                <a:latin typeface="Arial"/>
                <a:ea typeface="Arial"/>
                <a:cs typeface="Arial"/>
                <a:sym typeface="Arial"/>
              </a:defRPr>
            </a:lvl2pPr>
            <a:lvl3pPr indent="-330200" lvl="2" marL="1371600" algn="l">
              <a:lnSpc>
                <a:spcPct val="100000"/>
              </a:lnSpc>
              <a:spcBef>
                <a:spcPts val="1200"/>
              </a:spcBef>
              <a:spcAft>
                <a:spcPts val="0"/>
              </a:spcAft>
              <a:buClr>
                <a:schemeClr val="lt1"/>
              </a:buClr>
              <a:buSzPts val="1600"/>
              <a:buFont typeface="Arial"/>
              <a:buChar char="–"/>
              <a:defRPr sz="1600"/>
            </a:lvl3pPr>
            <a:lvl4pPr indent="-330200" lvl="3" marL="1828800" algn="l">
              <a:lnSpc>
                <a:spcPct val="100000"/>
              </a:lnSpc>
              <a:spcBef>
                <a:spcPts val="1200"/>
              </a:spcBef>
              <a:spcAft>
                <a:spcPts val="0"/>
              </a:spcAft>
              <a:buClr>
                <a:schemeClr val="lt1"/>
              </a:buClr>
              <a:buSzPts val="1600"/>
              <a:buFont typeface="Noto Sans Symbols"/>
              <a:buChar char="▪"/>
              <a:defRPr sz="1600"/>
            </a:lvl4pPr>
            <a:lvl5pPr indent="-330200" lvl="4" marL="2286000" algn="l">
              <a:lnSpc>
                <a:spcPct val="100000"/>
              </a:lnSpc>
              <a:spcBef>
                <a:spcPts val="1200"/>
              </a:spcBef>
              <a:spcAft>
                <a:spcPts val="0"/>
              </a:spcAft>
              <a:buClr>
                <a:schemeClr val="lt1"/>
              </a:buClr>
              <a:buSzPts val="1600"/>
              <a:buFont typeface="Arial"/>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4" name="Google Shape;134;p49"/>
          <p:cNvSpPr txBox="1"/>
          <p:nvPr>
            <p:ph idx="4" type="body"/>
          </p:nvPr>
        </p:nvSpPr>
        <p:spPr>
          <a:xfrm>
            <a:off x="9166542" y="1343025"/>
            <a:ext cx="2563495" cy="4645025"/>
          </a:xfrm>
          <a:prstGeom prst="rect">
            <a:avLst/>
          </a:prstGeom>
          <a:solidFill>
            <a:srgbClr val="26486F"/>
          </a:solidFill>
          <a:ln>
            <a:noFill/>
          </a:ln>
        </p:spPr>
        <p:txBody>
          <a:bodyPr anchorCtr="0" anchor="t" bIns="182875" lIns="182875" spcFirstLastPara="1" rIns="91425" wrap="square" tIns="182875">
            <a:noAutofit/>
          </a:bodyPr>
          <a:lstStyle>
            <a:lvl1pPr indent="-228600" lvl="0" marL="457200" algn="l">
              <a:lnSpc>
                <a:spcPct val="100000"/>
              </a:lnSpc>
              <a:spcBef>
                <a:spcPts val="0"/>
              </a:spcBef>
              <a:spcAft>
                <a:spcPts val="0"/>
              </a:spcAft>
              <a:buSzPts val="1600"/>
              <a:buNone/>
              <a:defRPr b="1" sz="1600"/>
            </a:lvl1pPr>
            <a:lvl2pPr indent="-330200" lvl="1" marL="914400" algn="l">
              <a:lnSpc>
                <a:spcPct val="100000"/>
              </a:lnSpc>
              <a:spcBef>
                <a:spcPts val="1200"/>
              </a:spcBef>
              <a:spcAft>
                <a:spcPts val="0"/>
              </a:spcAft>
              <a:buClr>
                <a:schemeClr val="lt2"/>
              </a:buClr>
              <a:buSzPts val="1600"/>
              <a:buFont typeface="Noto Sans Symbols"/>
              <a:buChar char="▪"/>
              <a:defRPr sz="1600">
                <a:solidFill>
                  <a:schemeClr val="lt1"/>
                </a:solidFill>
                <a:latin typeface="Arial"/>
                <a:ea typeface="Arial"/>
                <a:cs typeface="Arial"/>
                <a:sym typeface="Arial"/>
              </a:defRPr>
            </a:lvl2pPr>
            <a:lvl3pPr indent="-330200" lvl="2" marL="1371600" algn="l">
              <a:lnSpc>
                <a:spcPct val="100000"/>
              </a:lnSpc>
              <a:spcBef>
                <a:spcPts val="1200"/>
              </a:spcBef>
              <a:spcAft>
                <a:spcPts val="0"/>
              </a:spcAft>
              <a:buClr>
                <a:schemeClr val="lt1"/>
              </a:buClr>
              <a:buSzPts val="1600"/>
              <a:buFont typeface="Arial"/>
              <a:buChar char="–"/>
              <a:defRPr sz="1600"/>
            </a:lvl3pPr>
            <a:lvl4pPr indent="-330200" lvl="3" marL="1828800" algn="l">
              <a:lnSpc>
                <a:spcPct val="100000"/>
              </a:lnSpc>
              <a:spcBef>
                <a:spcPts val="1200"/>
              </a:spcBef>
              <a:spcAft>
                <a:spcPts val="0"/>
              </a:spcAft>
              <a:buClr>
                <a:schemeClr val="lt1"/>
              </a:buClr>
              <a:buSzPts val="1600"/>
              <a:buFont typeface="Noto Sans Symbols"/>
              <a:buChar char="▪"/>
              <a:defRPr sz="1600"/>
            </a:lvl4pPr>
            <a:lvl5pPr indent="-330200" lvl="4" marL="2286000" algn="l">
              <a:lnSpc>
                <a:spcPct val="100000"/>
              </a:lnSpc>
              <a:spcBef>
                <a:spcPts val="1200"/>
              </a:spcBef>
              <a:spcAft>
                <a:spcPts val="0"/>
              </a:spcAft>
              <a:buClr>
                <a:schemeClr val="lt1"/>
              </a:buClr>
              <a:buSzPts val="1600"/>
              <a:buFont typeface="Arial"/>
              <a:buChar char="–"/>
              <a:defRPr sz="16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1_Sky">
  <p:cSld name="Divider B1_Sky">
    <p:spTree>
      <p:nvGrpSpPr>
        <p:cNvPr id="135" name="Shape 135"/>
        <p:cNvGrpSpPr/>
        <p:nvPr/>
      </p:nvGrpSpPr>
      <p:grpSpPr>
        <a:xfrm>
          <a:off x="0" y="0"/>
          <a:ext cx="0" cy="0"/>
          <a:chOff x="0" y="0"/>
          <a:chExt cx="0" cy="0"/>
        </a:xfrm>
      </p:grpSpPr>
      <p:sp>
        <p:nvSpPr>
          <p:cNvPr id="136" name="Google Shape;136;p50"/>
          <p:cNvSpPr/>
          <p:nvPr/>
        </p:nvSpPr>
        <p:spPr>
          <a:xfrm>
            <a:off x="7140899" y="1354039"/>
            <a:ext cx="5051100" cy="3286926"/>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 name="Google Shape;137;p50"/>
          <p:cNvSpPr/>
          <p:nvPr/>
        </p:nvSpPr>
        <p:spPr>
          <a:xfrm>
            <a:off x="-2" y="1354039"/>
            <a:ext cx="1753954" cy="3286926"/>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Google Shape;138;p50"/>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200"/>
              <a:buFont typeface="Arial Black"/>
              <a:buNone/>
              <a:defRPr b="0" sz="3200">
                <a:solidFill>
                  <a:schemeClr val="accent1"/>
                </a:solidFill>
                <a:latin typeface="Arial Black"/>
                <a:ea typeface="Arial Black"/>
                <a:cs typeface="Arial Black"/>
                <a:sym typeface="Arial Black"/>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39" name="Shape 139"/>
        <p:cNvGrpSpPr/>
        <p:nvPr/>
      </p:nvGrpSpPr>
      <p:grpSpPr>
        <a:xfrm>
          <a:off x="0" y="0"/>
          <a:ext cx="0" cy="0"/>
          <a:chOff x="0" y="0"/>
          <a:chExt cx="0" cy="0"/>
        </a:xfrm>
      </p:grpSpPr>
      <p:sp>
        <p:nvSpPr>
          <p:cNvPr id="140" name="Google Shape;140;p51"/>
          <p:cNvSpPr txBox="1"/>
          <p:nvPr>
            <p:ph type="title"/>
          </p:nvPr>
        </p:nvSpPr>
        <p:spPr>
          <a:xfrm>
            <a:off x="457199" y="1009268"/>
            <a:ext cx="8366761" cy="447611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51"/>
          <p:cNvSpPr txBox="1"/>
          <p:nvPr>
            <p:ph idx="1" type="body"/>
          </p:nvPr>
        </p:nvSpPr>
        <p:spPr>
          <a:xfrm>
            <a:off x="457199" y="5485384"/>
            <a:ext cx="8366761" cy="34747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sz="1400">
                <a:solidFill>
                  <a:schemeClr val="lt1"/>
                </a:solidFill>
              </a:defRPr>
            </a:lvl1pPr>
            <a:lvl2pPr indent="-228600" lvl="1" marL="914400" algn="l">
              <a:lnSpc>
                <a:spcPct val="100000"/>
              </a:lnSpc>
              <a:spcBef>
                <a:spcPts val="1200"/>
              </a:spcBef>
              <a:spcAft>
                <a:spcPts val="0"/>
              </a:spcAft>
              <a:buClr>
                <a:schemeClr val="lt1"/>
              </a:buClr>
              <a:buSzPts val="2000"/>
              <a:buNone/>
              <a:defRPr sz="2000">
                <a:solidFill>
                  <a:schemeClr val="lt1"/>
                </a:solidFill>
              </a:defRPr>
            </a:lvl2pPr>
            <a:lvl3pPr indent="-228600" lvl="2" marL="1371600" algn="l">
              <a:lnSpc>
                <a:spcPct val="100000"/>
              </a:lnSpc>
              <a:spcBef>
                <a:spcPts val="1200"/>
              </a:spcBef>
              <a:spcAft>
                <a:spcPts val="0"/>
              </a:spcAft>
              <a:buClr>
                <a:schemeClr val="lt1"/>
              </a:buClr>
              <a:buSzPts val="1800"/>
              <a:buNone/>
              <a:defRPr sz="1800">
                <a:solidFill>
                  <a:schemeClr val="lt1"/>
                </a:solidFill>
              </a:defRPr>
            </a:lvl3pPr>
            <a:lvl4pPr indent="-228600" lvl="3" marL="1828800" algn="l">
              <a:lnSpc>
                <a:spcPct val="100000"/>
              </a:lnSpc>
              <a:spcBef>
                <a:spcPts val="1200"/>
              </a:spcBef>
              <a:spcAft>
                <a:spcPts val="0"/>
              </a:spcAft>
              <a:buClr>
                <a:schemeClr val="lt1"/>
              </a:buClr>
              <a:buSzPts val="1600"/>
              <a:buNone/>
              <a:defRPr sz="1600">
                <a:solidFill>
                  <a:schemeClr val="lt1"/>
                </a:solidFill>
              </a:defRPr>
            </a:lvl4pPr>
            <a:lvl5pPr indent="-228600" lvl="4" marL="2286000" algn="l">
              <a:lnSpc>
                <a:spcPct val="100000"/>
              </a:lnSpc>
              <a:spcBef>
                <a:spcPts val="1200"/>
              </a:spcBef>
              <a:spcAft>
                <a:spcPts val="0"/>
              </a:spcAft>
              <a:buClr>
                <a:schemeClr val="lt1"/>
              </a:buClr>
              <a:buSzPts val="1600"/>
              <a:buNone/>
              <a:defRPr sz="1600">
                <a:solidFill>
                  <a:schemeClr val="lt1"/>
                </a:solidFill>
              </a:defRPr>
            </a:lvl5pPr>
            <a:lvl6pPr indent="-228600" lvl="5" marL="2743200" algn="l">
              <a:lnSpc>
                <a:spcPct val="90000"/>
              </a:lnSpc>
              <a:spcBef>
                <a:spcPts val="12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hoto">
  <p:cSld name="Quote with photo">
    <p:spTree>
      <p:nvGrpSpPr>
        <p:cNvPr id="142" name="Shape 142"/>
        <p:cNvGrpSpPr/>
        <p:nvPr/>
      </p:nvGrpSpPr>
      <p:grpSpPr>
        <a:xfrm>
          <a:off x="0" y="0"/>
          <a:ext cx="0" cy="0"/>
          <a:chOff x="0" y="0"/>
          <a:chExt cx="0" cy="0"/>
        </a:xfrm>
      </p:grpSpPr>
      <p:sp>
        <p:nvSpPr>
          <p:cNvPr id="143" name="Google Shape;143;p52"/>
          <p:cNvSpPr/>
          <p:nvPr>
            <p:ph idx="2" type="pic"/>
          </p:nvPr>
        </p:nvSpPr>
        <p:spPr>
          <a:xfrm>
            <a:off x="7040880" y="1346199"/>
            <a:ext cx="4690872" cy="4297680"/>
          </a:xfrm>
          <a:prstGeom prst="rect">
            <a:avLst/>
          </a:prstGeom>
          <a:noFill/>
          <a:ln>
            <a:noFill/>
          </a:ln>
        </p:spPr>
      </p:sp>
      <p:sp>
        <p:nvSpPr>
          <p:cNvPr id="144" name="Google Shape;144;p52"/>
          <p:cNvSpPr txBox="1"/>
          <p:nvPr>
            <p:ph type="title"/>
          </p:nvPr>
        </p:nvSpPr>
        <p:spPr>
          <a:xfrm>
            <a:off x="457199" y="1009268"/>
            <a:ext cx="6060141" cy="447611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2"/>
          <p:cNvSpPr txBox="1"/>
          <p:nvPr>
            <p:ph idx="1" type="body"/>
          </p:nvPr>
        </p:nvSpPr>
        <p:spPr>
          <a:xfrm>
            <a:off x="457199" y="5485384"/>
            <a:ext cx="6060141" cy="34747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sz="1400">
                <a:solidFill>
                  <a:schemeClr val="lt1"/>
                </a:solidFill>
              </a:defRPr>
            </a:lvl1pPr>
            <a:lvl2pPr indent="-228600" lvl="1" marL="914400" algn="l">
              <a:lnSpc>
                <a:spcPct val="100000"/>
              </a:lnSpc>
              <a:spcBef>
                <a:spcPts val="1200"/>
              </a:spcBef>
              <a:spcAft>
                <a:spcPts val="0"/>
              </a:spcAft>
              <a:buClr>
                <a:schemeClr val="lt1"/>
              </a:buClr>
              <a:buSzPts val="2000"/>
              <a:buNone/>
              <a:defRPr sz="2000">
                <a:solidFill>
                  <a:schemeClr val="lt1"/>
                </a:solidFill>
              </a:defRPr>
            </a:lvl2pPr>
            <a:lvl3pPr indent="-228600" lvl="2" marL="1371600" algn="l">
              <a:lnSpc>
                <a:spcPct val="100000"/>
              </a:lnSpc>
              <a:spcBef>
                <a:spcPts val="1200"/>
              </a:spcBef>
              <a:spcAft>
                <a:spcPts val="0"/>
              </a:spcAft>
              <a:buClr>
                <a:schemeClr val="lt1"/>
              </a:buClr>
              <a:buSzPts val="1800"/>
              <a:buNone/>
              <a:defRPr sz="1800">
                <a:solidFill>
                  <a:schemeClr val="lt1"/>
                </a:solidFill>
              </a:defRPr>
            </a:lvl3pPr>
            <a:lvl4pPr indent="-228600" lvl="3" marL="1828800" algn="l">
              <a:lnSpc>
                <a:spcPct val="100000"/>
              </a:lnSpc>
              <a:spcBef>
                <a:spcPts val="1200"/>
              </a:spcBef>
              <a:spcAft>
                <a:spcPts val="0"/>
              </a:spcAft>
              <a:buClr>
                <a:schemeClr val="lt1"/>
              </a:buClr>
              <a:buSzPts val="1600"/>
              <a:buNone/>
              <a:defRPr sz="1600">
                <a:solidFill>
                  <a:schemeClr val="lt1"/>
                </a:solidFill>
              </a:defRPr>
            </a:lvl4pPr>
            <a:lvl5pPr indent="-228600" lvl="4" marL="2286000" algn="l">
              <a:lnSpc>
                <a:spcPct val="100000"/>
              </a:lnSpc>
              <a:spcBef>
                <a:spcPts val="1200"/>
              </a:spcBef>
              <a:spcAft>
                <a:spcPts val="0"/>
              </a:spcAft>
              <a:buClr>
                <a:schemeClr val="lt1"/>
              </a:buClr>
              <a:buSzPts val="1600"/>
              <a:buNone/>
              <a:defRPr sz="1600">
                <a:solidFill>
                  <a:schemeClr val="lt1"/>
                </a:solidFill>
              </a:defRPr>
            </a:lvl5pPr>
            <a:lvl6pPr indent="-228600" lvl="5" marL="2743200" algn="l">
              <a:lnSpc>
                <a:spcPct val="90000"/>
              </a:lnSpc>
              <a:spcBef>
                <a:spcPts val="12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30" name="Shape 30"/>
        <p:cNvGrpSpPr/>
        <p:nvPr/>
      </p:nvGrpSpPr>
      <p:grpSpPr>
        <a:xfrm>
          <a:off x="0" y="0"/>
          <a:ext cx="0" cy="0"/>
          <a:chOff x="0" y="0"/>
          <a:chExt cx="0" cy="0"/>
        </a:xfrm>
      </p:grpSpPr>
      <p:sp>
        <p:nvSpPr>
          <p:cNvPr id="31" name="Google Shape;31;p26"/>
          <p:cNvSpPr/>
          <p:nvPr/>
        </p:nvSpPr>
        <p:spPr>
          <a:xfrm>
            <a:off x="7140899" y="1354039"/>
            <a:ext cx="5051100" cy="328692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26"/>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002856"/>
              </a:buClr>
              <a:buSzPts val="3200"/>
              <a:buFont typeface="Arial Black"/>
              <a:buNone/>
              <a:defRPr b="0" sz="3200">
                <a:solidFill>
                  <a:srgbClr val="002856"/>
                </a:solidFill>
                <a:latin typeface="Arial Black"/>
                <a:ea typeface="Arial Black"/>
                <a:cs typeface="Arial Black"/>
                <a:sym typeface="Arial Black"/>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6"/>
          <p:cNvSpPr/>
          <p:nvPr/>
        </p:nvSpPr>
        <p:spPr>
          <a:xfrm>
            <a:off x="-2" y="1354039"/>
            <a:ext cx="1753954" cy="328692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1_Surf" showMasterSp="0">
  <p:cSld name="Title Slide W1_Surf">
    <p:bg>
      <p:bgPr>
        <a:solidFill>
          <a:schemeClr val="lt1"/>
        </a:solidFill>
      </p:bgPr>
    </p:bg>
    <p:spTree>
      <p:nvGrpSpPr>
        <p:cNvPr id="152" name="Shape 152"/>
        <p:cNvGrpSpPr/>
        <p:nvPr/>
      </p:nvGrpSpPr>
      <p:grpSpPr>
        <a:xfrm>
          <a:off x="0" y="0"/>
          <a:ext cx="0" cy="0"/>
          <a:chOff x="0" y="0"/>
          <a:chExt cx="0" cy="0"/>
        </a:xfrm>
      </p:grpSpPr>
      <p:sp>
        <p:nvSpPr>
          <p:cNvPr id="153" name="Google Shape;153;p54"/>
          <p:cNvSpPr/>
          <p:nvPr/>
        </p:nvSpPr>
        <p:spPr>
          <a:xfrm>
            <a:off x="7058822" y="1343025"/>
            <a:ext cx="160433" cy="3291840"/>
          </a:xfrm>
          <a:prstGeom prst="rect">
            <a:avLst/>
          </a:prstGeom>
          <a:solidFill>
            <a:srgbClr val="06C4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54"/>
          <p:cNvSpPr/>
          <p:nvPr/>
        </p:nvSpPr>
        <p:spPr>
          <a:xfrm>
            <a:off x="1588464" y="1343025"/>
            <a:ext cx="160433" cy="3291840"/>
          </a:xfrm>
          <a:prstGeom prst="rect">
            <a:avLst/>
          </a:prstGeom>
          <a:solidFill>
            <a:srgbClr val="06C4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5" name="Google Shape;155;p54"/>
          <p:cNvSpPr txBox="1"/>
          <p:nvPr>
            <p:ph idx="1" type="body"/>
          </p:nvPr>
        </p:nvSpPr>
        <p:spPr>
          <a:xfrm>
            <a:off x="2166861" y="3804785"/>
            <a:ext cx="4545024"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800"/>
              <a:buNone/>
              <a:defRPr sz="1800">
                <a:solidFill>
                  <a:schemeClr val="accent1"/>
                </a:solidFill>
              </a:defRPr>
            </a:lvl1pPr>
            <a:lvl2pPr indent="-228600" lvl="1" marL="914400" algn="l">
              <a:lnSpc>
                <a:spcPct val="100000"/>
              </a:lnSpc>
              <a:spcBef>
                <a:spcPts val="0"/>
              </a:spcBef>
              <a:spcAft>
                <a:spcPts val="0"/>
              </a:spcAft>
              <a:buClr>
                <a:schemeClr val="dk1"/>
              </a:buClr>
              <a:buSzPts val="1600"/>
              <a:buNone/>
              <a:defRPr/>
            </a:lvl2pPr>
            <a:lvl3pPr indent="-228600" lvl="2" marL="1371600" algn="l">
              <a:lnSpc>
                <a:spcPct val="100000"/>
              </a:lnSpc>
              <a:spcBef>
                <a:spcPts val="1200"/>
              </a:spcBef>
              <a:spcAft>
                <a:spcPts val="0"/>
              </a:spcAft>
              <a:buClr>
                <a:schemeClr val="dk1"/>
              </a:buClr>
              <a:buSzPts val="1600"/>
              <a:buNone/>
              <a:defRPr/>
            </a:lvl3pPr>
            <a:lvl4pPr indent="-228600" lvl="3" marL="1828800" algn="l">
              <a:lnSpc>
                <a:spcPct val="100000"/>
              </a:lnSpc>
              <a:spcBef>
                <a:spcPts val="1200"/>
              </a:spcBef>
              <a:spcAft>
                <a:spcPts val="0"/>
              </a:spcAft>
              <a:buClr>
                <a:schemeClr val="dk1"/>
              </a:buClr>
              <a:buSzPts val="1600"/>
              <a:buNone/>
              <a:defRPr/>
            </a:lvl4pPr>
            <a:lvl5pPr indent="-228600" lvl="4" marL="2286000" algn="l">
              <a:lnSpc>
                <a:spcPct val="100000"/>
              </a:lnSpc>
              <a:spcBef>
                <a:spcPts val="1200"/>
              </a:spcBef>
              <a:spcAft>
                <a:spcPts val="0"/>
              </a:spcAft>
              <a:buClr>
                <a:schemeClr val="dk1"/>
              </a:buClr>
              <a:buSzPts val="1600"/>
              <a:buNone/>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54"/>
          <p:cNvSpPr txBox="1"/>
          <p:nvPr>
            <p:ph type="ctrTitle"/>
          </p:nvPr>
        </p:nvSpPr>
        <p:spPr>
          <a:xfrm>
            <a:off x="2166861" y="1687986"/>
            <a:ext cx="4545024" cy="1994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54"/>
          <p:cNvSpPr txBox="1"/>
          <p:nvPr/>
        </p:nvSpPr>
        <p:spPr>
          <a:xfrm>
            <a:off x="460257" y="6196507"/>
            <a:ext cx="7048908" cy="32316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 u="none" strike="noStrike">
                <a:solidFill>
                  <a:schemeClr val="dk1"/>
                </a:solidFill>
                <a:latin typeface="Arial"/>
                <a:ea typeface="Arial"/>
                <a:cs typeface="Arial"/>
                <a:sym typeface="Arial"/>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a:solidFill>
                <a:schemeClr val="dk1"/>
              </a:solidFill>
              <a:latin typeface="Arial"/>
              <a:ea typeface="Arial"/>
              <a:cs typeface="Arial"/>
              <a:sym typeface="Arial"/>
            </a:endParaRPr>
          </a:p>
        </p:txBody>
      </p:sp>
      <p:pic>
        <p:nvPicPr>
          <p:cNvPr id="158" name="Google Shape;158;p54"/>
          <p:cNvPicPr preferRelativeResize="0"/>
          <p:nvPr/>
        </p:nvPicPr>
        <p:blipFill rotWithShape="1">
          <a:blip r:embed="rId2">
            <a:alphaModFix/>
          </a:blip>
          <a:srcRect b="0" l="0" r="0" t="0"/>
          <a:stretch/>
        </p:blipFill>
        <p:spPr>
          <a:xfrm>
            <a:off x="9692640" y="6053328"/>
            <a:ext cx="2038730" cy="46634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1_Steel" showMasterSp="0">
  <p:cSld name="Title Slide W1_Steel">
    <p:bg>
      <p:bgPr>
        <a:solidFill>
          <a:schemeClr val="lt1"/>
        </a:solidFill>
      </p:bgPr>
    </p:bg>
    <p:spTree>
      <p:nvGrpSpPr>
        <p:cNvPr id="159" name="Shape 159"/>
        <p:cNvGrpSpPr/>
        <p:nvPr/>
      </p:nvGrpSpPr>
      <p:grpSpPr>
        <a:xfrm>
          <a:off x="0" y="0"/>
          <a:ext cx="0" cy="0"/>
          <a:chOff x="0" y="0"/>
          <a:chExt cx="0" cy="0"/>
        </a:xfrm>
      </p:grpSpPr>
      <p:sp>
        <p:nvSpPr>
          <p:cNvPr id="160" name="Google Shape;160;p55"/>
          <p:cNvSpPr/>
          <p:nvPr/>
        </p:nvSpPr>
        <p:spPr>
          <a:xfrm>
            <a:off x="7058822" y="1343025"/>
            <a:ext cx="160433" cy="3291840"/>
          </a:xfrm>
          <a:prstGeom prst="rect">
            <a:avLst/>
          </a:prstGeom>
          <a:solidFill>
            <a:srgbClr val="6F78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55"/>
          <p:cNvSpPr/>
          <p:nvPr/>
        </p:nvSpPr>
        <p:spPr>
          <a:xfrm>
            <a:off x="1588464" y="1343025"/>
            <a:ext cx="160433" cy="3291840"/>
          </a:xfrm>
          <a:prstGeom prst="rect">
            <a:avLst/>
          </a:prstGeom>
          <a:solidFill>
            <a:srgbClr val="6F78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p55"/>
          <p:cNvSpPr txBox="1"/>
          <p:nvPr>
            <p:ph idx="1" type="body"/>
          </p:nvPr>
        </p:nvSpPr>
        <p:spPr>
          <a:xfrm>
            <a:off x="2166861" y="3804785"/>
            <a:ext cx="4545024"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800"/>
              <a:buNone/>
              <a:defRPr sz="1800">
                <a:solidFill>
                  <a:schemeClr val="accent1"/>
                </a:solidFill>
              </a:defRPr>
            </a:lvl1pPr>
            <a:lvl2pPr indent="-228600" lvl="1" marL="914400" algn="l">
              <a:lnSpc>
                <a:spcPct val="100000"/>
              </a:lnSpc>
              <a:spcBef>
                <a:spcPts val="0"/>
              </a:spcBef>
              <a:spcAft>
                <a:spcPts val="0"/>
              </a:spcAft>
              <a:buClr>
                <a:schemeClr val="dk1"/>
              </a:buClr>
              <a:buSzPts val="1600"/>
              <a:buNone/>
              <a:defRPr/>
            </a:lvl2pPr>
            <a:lvl3pPr indent="-228600" lvl="2" marL="1371600" algn="l">
              <a:lnSpc>
                <a:spcPct val="100000"/>
              </a:lnSpc>
              <a:spcBef>
                <a:spcPts val="1200"/>
              </a:spcBef>
              <a:spcAft>
                <a:spcPts val="0"/>
              </a:spcAft>
              <a:buClr>
                <a:schemeClr val="dk1"/>
              </a:buClr>
              <a:buSzPts val="1600"/>
              <a:buNone/>
              <a:defRPr/>
            </a:lvl3pPr>
            <a:lvl4pPr indent="-228600" lvl="3" marL="1828800" algn="l">
              <a:lnSpc>
                <a:spcPct val="100000"/>
              </a:lnSpc>
              <a:spcBef>
                <a:spcPts val="1200"/>
              </a:spcBef>
              <a:spcAft>
                <a:spcPts val="0"/>
              </a:spcAft>
              <a:buClr>
                <a:schemeClr val="dk1"/>
              </a:buClr>
              <a:buSzPts val="1600"/>
              <a:buNone/>
              <a:defRPr/>
            </a:lvl4pPr>
            <a:lvl5pPr indent="-228600" lvl="4" marL="2286000" algn="l">
              <a:lnSpc>
                <a:spcPct val="100000"/>
              </a:lnSpc>
              <a:spcBef>
                <a:spcPts val="1200"/>
              </a:spcBef>
              <a:spcAft>
                <a:spcPts val="0"/>
              </a:spcAft>
              <a:buClr>
                <a:schemeClr val="dk1"/>
              </a:buClr>
              <a:buSzPts val="1600"/>
              <a:buNone/>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55"/>
          <p:cNvSpPr txBox="1"/>
          <p:nvPr>
            <p:ph type="ctrTitle"/>
          </p:nvPr>
        </p:nvSpPr>
        <p:spPr>
          <a:xfrm>
            <a:off x="2166861" y="1687986"/>
            <a:ext cx="4545024" cy="1994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55"/>
          <p:cNvSpPr txBox="1"/>
          <p:nvPr/>
        </p:nvSpPr>
        <p:spPr>
          <a:xfrm>
            <a:off x="460257" y="6196507"/>
            <a:ext cx="7048908" cy="32316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 u="none" strike="noStrike">
                <a:solidFill>
                  <a:schemeClr val="dk1"/>
                </a:solidFill>
                <a:latin typeface="Arial"/>
                <a:ea typeface="Arial"/>
                <a:cs typeface="Arial"/>
                <a:sym typeface="Arial"/>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a:solidFill>
                <a:schemeClr val="dk1"/>
              </a:solidFill>
              <a:latin typeface="Arial"/>
              <a:ea typeface="Arial"/>
              <a:cs typeface="Arial"/>
              <a:sym typeface="Arial"/>
            </a:endParaRPr>
          </a:p>
        </p:txBody>
      </p:sp>
      <p:pic>
        <p:nvPicPr>
          <p:cNvPr id="165" name="Google Shape;165;p55"/>
          <p:cNvPicPr preferRelativeResize="0"/>
          <p:nvPr/>
        </p:nvPicPr>
        <p:blipFill rotWithShape="1">
          <a:blip r:embed="rId2">
            <a:alphaModFix/>
          </a:blip>
          <a:srcRect b="0" l="0" r="0" t="0"/>
          <a:stretch/>
        </p:blipFill>
        <p:spPr>
          <a:xfrm>
            <a:off x="9692640" y="6053328"/>
            <a:ext cx="2038730" cy="46634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1_Tang" showMasterSp="0">
  <p:cSld name="Title Slide W1_Tang">
    <p:bg>
      <p:bgPr>
        <a:solidFill>
          <a:schemeClr val="lt1"/>
        </a:solidFill>
      </p:bgPr>
    </p:bg>
    <p:spTree>
      <p:nvGrpSpPr>
        <p:cNvPr id="166" name="Shape 166"/>
        <p:cNvGrpSpPr/>
        <p:nvPr/>
      </p:nvGrpSpPr>
      <p:grpSpPr>
        <a:xfrm>
          <a:off x="0" y="0"/>
          <a:ext cx="0" cy="0"/>
          <a:chOff x="0" y="0"/>
          <a:chExt cx="0" cy="0"/>
        </a:xfrm>
      </p:grpSpPr>
      <p:sp>
        <p:nvSpPr>
          <p:cNvPr id="167" name="Google Shape;167;p56"/>
          <p:cNvSpPr/>
          <p:nvPr/>
        </p:nvSpPr>
        <p:spPr>
          <a:xfrm>
            <a:off x="7058822" y="1343025"/>
            <a:ext cx="160433" cy="3291840"/>
          </a:xfrm>
          <a:prstGeom prst="rect">
            <a:avLst/>
          </a:prstGeom>
          <a:solidFill>
            <a:srgbClr val="FF54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 name="Google Shape;168;p56"/>
          <p:cNvSpPr/>
          <p:nvPr/>
        </p:nvSpPr>
        <p:spPr>
          <a:xfrm>
            <a:off x="1588464" y="1343025"/>
            <a:ext cx="160433" cy="3291840"/>
          </a:xfrm>
          <a:prstGeom prst="rect">
            <a:avLst/>
          </a:prstGeom>
          <a:solidFill>
            <a:srgbClr val="FF54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56"/>
          <p:cNvSpPr txBox="1"/>
          <p:nvPr>
            <p:ph idx="1" type="body"/>
          </p:nvPr>
        </p:nvSpPr>
        <p:spPr>
          <a:xfrm>
            <a:off x="2166861" y="3804785"/>
            <a:ext cx="4545024"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800"/>
              <a:buNone/>
              <a:defRPr sz="1800">
                <a:solidFill>
                  <a:schemeClr val="accent1"/>
                </a:solidFill>
              </a:defRPr>
            </a:lvl1pPr>
            <a:lvl2pPr indent="-228600" lvl="1" marL="914400" algn="l">
              <a:lnSpc>
                <a:spcPct val="100000"/>
              </a:lnSpc>
              <a:spcBef>
                <a:spcPts val="0"/>
              </a:spcBef>
              <a:spcAft>
                <a:spcPts val="0"/>
              </a:spcAft>
              <a:buClr>
                <a:schemeClr val="dk1"/>
              </a:buClr>
              <a:buSzPts val="1600"/>
              <a:buNone/>
              <a:defRPr/>
            </a:lvl2pPr>
            <a:lvl3pPr indent="-228600" lvl="2" marL="1371600" algn="l">
              <a:lnSpc>
                <a:spcPct val="100000"/>
              </a:lnSpc>
              <a:spcBef>
                <a:spcPts val="1200"/>
              </a:spcBef>
              <a:spcAft>
                <a:spcPts val="0"/>
              </a:spcAft>
              <a:buClr>
                <a:schemeClr val="dk1"/>
              </a:buClr>
              <a:buSzPts val="1600"/>
              <a:buNone/>
              <a:defRPr/>
            </a:lvl3pPr>
            <a:lvl4pPr indent="-228600" lvl="3" marL="1828800" algn="l">
              <a:lnSpc>
                <a:spcPct val="100000"/>
              </a:lnSpc>
              <a:spcBef>
                <a:spcPts val="1200"/>
              </a:spcBef>
              <a:spcAft>
                <a:spcPts val="0"/>
              </a:spcAft>
              <a:buClr>
                <a:schemeClr val="dk1"/>
              </a:buClr>
              <a:buSzPts val="1600"/>
              <a:buNone/>
              <a:defRPr/>
            </a:lvl4pPr>
            <a:lvl5pPr indent="-228600" lvl="4" marL="2286000" algn="l">
              <a:lnSpc>
                <a:spcPct val="100000"/>
              </a:lnSpc>
              <a:spcBef>
                <a:spcPts val="1200"/>
              </a:spcBef>
              <a:spcAft>
                <a:spcPts val="0"/>
              </a:spcAft>
              <a:buClr>
                <a:schemeClr val="dk1"/>
              </a:buClr>
              <a:buSzPts val="1600"/>
              <a:buNone/>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56"/>
          <p:cNvSpPr txBox="1"/>
          <p:nvPr>
            <p:ph type="ctrTitle"/>
          </p:nvPr>
        </p:nvSpPr>
        <p:spPr>
          <a:xfrm>
            <a:off x="2166861" y="1687986"/>
            <a:ext cx="4545024" cy="1994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56"/>
          <p:cNvSpPr txBox="1"/>
          <p:nvPr/>
        </p:nvSpPr>
        <p:spPr>
          <a:xfrm>
            <a:off x="460257" y="6196507"/>
            <a:ext cx="7048908" cy="32316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 u="none" strike="noStrike">
                <a:solidFill>
                  <a:schemeClr val="dk1"/>
                </a:solidFill>
                <a:latin typeface="Arial"/>
                <a:ea typeface="Arial"/>
                <a:cs typeface="Arial"/>
                <a:sym typeface="Arial"/>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a:solidFill>
                <a:schemeClr val="dk1"/>
              </a:solidFill>
              <a:latin typeface="Arial"/>
              <a:ea typeface="Arial"/>
              <a:cs typeface="Arial"/>
              <a:sym typeface="Arial"/>
            </a:endParaRPr>
          </a:p>
        </p:txBody>
      </p:sp>
      <p:pic>
        <p:nvPicPr>
          <p:cNvPr id="172" name="Google Shape;172;p56"/>
          <p:cNvPicPr preferRelativeResize="0"/>
          <p:nvPr/>
        </p:nvPicPr>
        <p:blipFill rotWithShape="1">
          <a:blip r:embed="rId2">
            <a:alphaModFix/>
          </a:blip>
          <a:srcRect b="0" l="0" r="0" t="0"/>
          <a:stretch/>
        </p:blipFill>
        <p:spPr>
          <a:xfrm>
            <a:off x="9692640" y="6053328"/>
            <a:ext cx="2038730" cy="466344"/>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1_Lemon" showMasterSp="0">
  <p:cSld name="Title Slide W1_Lemon">
    <p:bg>
      <p:bgPr>
        <a:solidFill>
          <a:schemeClr val="lt1"/>
        </a:solidFill>
      </p:bgPr>
    </p:bg>
    <p:spTree>
      <p:nvGrpSpPr>
        <p:cNvPr id="173" name="Shape 173"/>
        <p:cNvGrpSpPr/>
        <p:nvPr/>
      </p:nvGrpSpPr>
      <p:grpSpPr>
        <a:xfrm>
          <a:off x="0" y="0"/>
          <a:ext cx="0" cy="0"/>
          <a:chOff x="0" y="0"/>
          <a:chExt cx="0" cy="0"/>
        </a:xfrm>
      </p:grpSpPr>
      <p:sp>
        <p:nvSpPr>
          <p:cNvPr id="174" name="Google Shape;174;p57"/>
          <p:cNvSpPr/>
          <p:nvPr/>
        </p:nvSpPr>
        <p:spPr>
          <a:xfrm>
            <a:off x="7058822" y="1343025"/>
            <a:ext cx="160433" cy="3291840"/>
          </a:xfrm>
          <a:prstGeom prst="rect">
            <a:avLst/>
          </a:prstGeom>
          <a:solidFill>
            <a:srgbClr val="FEC10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57"/>
          <p:cNvSpPr/>
          <p:nvPr/>
        </p:nvSpPr>
        <p:spPr>
          <a:xfrm>
            <a:off x="1588464" y="1343025"/>
            <a:ext cx="160433" cy="3291840"/>
          </a:xfrm>
          <a:prstGeom prst="rect">
            <a:avLst/>
          </a:prstGeom>
          <a:solidFill>
            <a:srgbClr val="FEC10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57"/>
          <p:cNvSpPr txBox="1"/>
          <p:nvPr>
            <p:ph idx="1" type="body"/>
          </p:nvPr>
        </p:nvSpPr>
        <p:spPr>
          <a:xfrm>
            <a:off x="2166861" y="3804785"/>
            <a:ext cx="4545024"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800"/>
              <a:buNone/>
              <a:defRPr sz="1800">
                <a:solidFill>
                  <a:schemeClr val="accent1"/>
                </a:solidFill>
              </a:defRPr>
            </a:lvl1pPr>
            <a:lvl2pPr indent="-228600" lvl="1" marL="914400" algn="l">
              <a:lnSpc>
                <a:spcPct val="100000"/>
              </a:lnSpc>
              <a:spcBef>
                <a:spcPts val="0"/>
              </a:spcBef>
              <a:spcAft>
                <a:spcPts val="0"/>
              </a:spcAft>
              <a:buClr>
                <a:schemeClr val="dk1"/>
              </a:buClr>
              <a:buSzPts val="1600"/>
              <a:buNone/>
              <a:defRPr/>
            </a:lvl2pPr>
            <a:lvl3pPr indent="-228600" lvl="2" marL="1371600" algn="l">
              <a:lnSpc>
                <a:spcPct val="100000"/>
              </a:lnSpc>
              <a:spcBef>
                <a:spcPts val="1200"/>
              </a:spcBef>
              <a:spcAft>
                <a:spcPts val="0"/>
              </a:spcAft>
              <a:buClr>
                <a:schemeClr val="dk1"/>
              </a:buClr>
              <a:buSzPts val="1600"/>
              <a:buNone/>
              <a:defRPr/>
            </a:lvl3pPr>
            <a:lvl4pPr indent="-228600" lvl="3" marL="1828800" algn="l">
              <a:lnSpc>
                <a:spcPct val="100000"/>
              </a:lnSpc>
              <a:spcBef>
                <a:spcPts val="1200"/>
              </a:spcBef>
              <a:spcAft>
                <a:spcPts val="0"/>
              </a:spcAft>
              <a:buClr>
                <a:schemeClr val="dk1"/>
              </a:buClr>
              <a:buSzPts val="1600"/>
              <a:buNone/>
              <a:defRPr/>
            </a:lvl4pPr>
            <a:lvl5pPr indent="-228600" lvl="4" marL="2286000" algn="l">
              <a:lnSpc>
                <a:spcPct val="100000"/>
              </a:lnSpc>
              <a:spcBef>
                <a:spcPts val="1200"/>
              </a:spcBef>
              <a:spcAft>
                <a:spcPts val="0"/>
              </a:spcAft>
              <a:buClr>
                <a:schemeClr val="dk1"/>
              </a:buClr>
              <a:buSzPts val="1600"/>
              <a:buNone/>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57"/>
          <p:cNvSpPr txBox="1"/>
          <p:nvPr>
            <p:ph type="ctrTitle"/>
          </p:nvPr>
        </p:nvSpPr>
        <p:spPr>
          <a:xfrm>
            <a:off x="2166861" y="1687986"/>
            <a:ext cx="4545024" cy="1994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57"/>
          <p:cNvSpPr txBox="1"/>
          <p:nvPr/>
        </p:nvSpPr>
        <p:spPr>
          <a:xfrm>
            <a:off x="460257" y="6196507"/>
            <a:ext cx="7048908" cy="32316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 u="none" strike="noStrike">
                <a:solidFill>
                  <a:schemeClr val="dk1"/>
                </a:solidFill>
                <a:latin typeface="Arial"/>
                <a:ea typeface="Arial"/>
                <a:cs typeface="Arial"/>
                <a:sym typeface="Arial"/>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a:solidFill>
                <a:schemeClr val="dk1"/>
              </a:solidFill>
              <a:latin typeface="Arial"/>
              <a:ea typeface="Arial"/>
              <a:cs typeface="Arial"/>
              <a:sym typeface="Arial"/>
            </a:endParaRPr>
          </a:p>
        </p:txBody>
      </p:sp>
      <p:pic>
        <p:nvPicPr>
          <p:cNvPr id="179" name="Google Shape;179;p57"/>
          <p:cNvPicPr preferRelativeResize="0"/>
          <p:nvPr/>
        </p:nvPicPr>
        <p:blipFill rotWithShape="1">
          <a:blip r:embed="rId2">
            <a:alphaModFix/>
          </a:blip>
          <a:srcRect b="0" l="0" r="0" t="0"/>
          <a:stretch/>
        </p:blipFill>
        <p:spPr>
          <a:xfrm>
            <a:off x="9692640" y="6053328"/>
            <a:ext cx="2038730" cy="466344"/>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1_Rose" showMasterSp="0">
  <p:cSld name="Title Slide W1_Rose">
    <p:bg>
      <p:bgPr>
        <a:solidFill>
          <a:schemeClr val="lt1"/>
        </a:solidFill>
      </p:bgPr>
    </p:bg>
    <p:spTree>
      <p:nvGrpSpPr>
        <p:cNvPr id="180" name="Shape 180"/>
        <p:cNvGrpSpPr/>
        <p:nvPr/>
      </p:nvGrpSpPr>
      <p:grpSpPr>
        <a:xfrm>
          <a:off x="0" y="0"/>
          <a:ext cx="0" cy="0"/>
          <a:chOff x="0" y="0"/>
          <a:chExt cx="0" cy="0"/>
        </a:xfrm>
      </p:grpSpPr>
      <p:sp>
        <p:nvSpPr>
          <p:cNvPr id="181" name="Google Shape;181;p58"/>
          <p:cNvSpPr/>
          <p:nvPr/>
        </p:nvSpPr>
        <p:spPr>
          <a:xfrm>
            <a:off x="7058822" y="1343025"/>
            <a:ext cx="160433" cy="3291840"/>
          </a:xfrm>
          <a:prstGeom prst="rect">
            <a:avLst/>
          </a:prstGeom>
          <a:solidFill>
            <a:srgbClr val="E811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58"/>
          <p:cNvSpPr/>
          <p:nvPr/>
        </p:nvSpPr>
        <p:spPr>
          <a:xfrm>
            <a:off x="1588464" y="1343025"/>
            <a:ext cx="160433" cy="3291840"/>
          </a:xfrm>
          <a:prstGeom prst="rect">
            <a:avLst/>
          </a:prstGeom>
          <a:solidFill>
            <a:srgbClr val="E811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58"/>
          <p:cNvSpPr txBox="1"/>
          <p:nvPr>
            <p:ph idx="1" type="body"/>
          </p:nvPr>
        </p:nvSpPr>
        <p:spPr>
          <a:xfrm>
            <a:off x="2166861" y="3804785"/>
            <a:ext cx="4545024"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800"/>
              <a:buNone/>
              <a:defRPr sz="1800">
                <a:solidFill>
                  <a:schemeClr val="accent1"/>
                </a:solidFill>
              </a:defRPr>
            </a:lvl1pPr>
            <a:lvl2pPr indent="-228600" lvl="1" marL="914400" algn="l">
              <a:lnSpc>
                <a:spcPct val="100000"/>
              </a:lnSpc>
              <a:spcBef>
                <a:spcPts val="0"/>
              </a:spcBef>
              <a:spcAft>
                <a:spcPts val="0"/>
              </a:spcAft>
              <a:buClr>
                <a:schemeClr val="dk1"/>
              </a:buClr>
              <a:buSzPts val="1600"/>
              <a:buNone/>
              <a:defRPr/>
            </a:lvl2pPr>
            <a:lvl3pPr indent="-228600" lvl="2" marL="1371600" algn="l">
              <a:lnSpc>
                <a:spcPct val="100000"/>
              </a:lnSpc>
              <a:spcBef>
                <a:spcPts val="1200"/>
              </a:spcBef>
              <a:spcAft>
                <a:spcPts val="0"/>
              </a:spcAft>
              <a:buClr>
                <a:schemeClr val="dk1"/>
              </a:buClr>
              <a:buSzPts val="1600"/>
              <a:buNone/>
              <a:defRPr/>
            </a:lvl3pPr>
            <a:lvl4pPr indent="-228600" lvl="3" marL="1828800" algn="l">
              <a:lnSpc>
                <a:spcPct val="100000"/>
              </a:lnSpc>
              <a:spcBef>
                <a:spcPts val="1200"/>
              </a:spcBef>
              <a:spcAft>
                <a:spcPts val="0"/>
              </a:spcAft>
              <a:buClr>
                <a:schemeClr val="dk1"/>
              </a:buClr>
              <a:buSzPts val="1600"/>
              <a:buNone/>
              <a:defRPr/>
            </a:lvl4pPr>
            <a:lvl5pPr indent="-228600" lvl="4" marL="2286000" algn="l">
              <a:lnSpc>
                <a:spcPct val="100000"/>
              </a:lnSpc>
              <a:spcBef>
                <a:spcPts val="1200"/>
              </a:spcBef>
              <a:spcAft>
                <a:spcPts val="0"/>
              </a:spcAft>
              <a:buClr>
                <a:schemeClr val="dk1"/>
              </a:buClr>
              <a:buSzPts val="1600"/>
              <a:buNone/>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58"/>
          <p:cNvSpPr txBox="1"/>
          <p:nvPr>
            <p:ph type="ctrTitle"/>
          </p:nvPr>
        </p:nvSpPr>
        <p:spPr>
          <a:xfrm>
            <a:off x="2166861" y="1687986"/>
            <a:ext cx="4545024" cy="1994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58"/>
          <p:cNvSpPr txBox="1"/>
          <p:nvPr/>
        </p:nvSpPr>
        <p:spPr>
          <a:xfrm>
            <a:off x="460257" y="6196507"/>
            <a:ext cx="7048908" cy="32316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 u="none" strike="noStrike">
                <a:solidFill>
                  <a:schemeClr val="dk1"/>
                </a:solidFill>
                <a:latin typeface="Arial"/>
                <a:ea typeface="Arial"/>
                <a:cs typeface="Arial"/>
                <a:sym typeface="Arial"/>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a:solidFill>
                <a:schemeClr val="dk1"/>
              </a:solidFill>
              <a:latin typeface="Arial"/>
              <a:ea typeface="Arial"/>
              <a:cs typeface="Arial"/>
              <a:sym typeface="Arial"/>
            </a:endParaRPr>
          </a:p>
        </p:txBody>
      </p:sp>
      <p:pic>
        <p:nvPicPr>
          <p:cNvPr id="186" name="Google Shape;186;p58"/>
          <p:cNvPicPr preferRelativeResize="0"/>
          <p:nvPr/>
        </p:nvPicPr>
        <p:blipFill rotWithShape="1">
          <a:blip r:embed="rId2">
            <a:alphaModFix/>
          </a:blip>
          <a:srcRect b="0" l="0" r="0" t="0"/>
          <a:stretch/>
        </p:blipFill>
        <p:spPr>
          <a:xfrm>
            <a:off x="9692640" y="6053328"/>
            <a:ext cx="2038730" cy="46634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1_Surf">
  <p:cSld name="Divider W1_Surf">
    <p:spTree>
      <p:nvGrpSpPr>
        <p:cNvPr id="187" name="Shape 187"/>
        <p:cNvGrpSpPr/>
        <p:nvPr/>
      </p:nvGrpSpPr>
      <p:grpSpPr>
        <a:xfrm>
          <a:off x="0" y="0"/>
          <a:ext cx="0" cy="0"/>
          <a:chOff x="0" y="0"/>
          <a:chExt cx="0" cy="0"/>
        </a:xfrm>
      </p:grpSpPr>
      <p:sp>
        <p:nvSpPr>
          <p:cNvPr id="188" name="Google Shape;188;p59"/>
          <p:cNvSpPr/>
          <p:nvPr/>
        </p:nvSpPr>
        <p:spPr>
          <a:xfrm>
            <a:off x="7140899" y="1354039"/>
            <a:ext cx="5051100" cy="3286926"/>
          </a:xfrm>
          <a:prstGeom prst="rect">
            <a:avLst/>
          </a:prstGeom>
          <a:solidFill>
            <a:srgbClr val="06C4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59"/>
          <p:cNvSpPr/>
          <p:nvPr/>
        </p:nvSpPr>
        <p:spPr>
          <a:xfrm>
            <a:off x="-2" y="1354039"/>
            <a:ext cx="1753954" cy="3286926"/>
          </a:xfrm>
          <a:prstGeom prst="rect">
            <a:avLst/>
          </a:prstGeom>
          <a:solidFill>
            <a:srgbClr val="06C4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0" name="Google Shape;190;p59"/>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200"/>
              <a:buFont typeface="Arial Black"/>
              <a:buNone/>
              <a:defRPr b="0" sz="3200">
                <a:solidFill>
                  <a:schemeClr val="accent1"/>
                </a:solidFill>
                <a:latin typeface="Arial Black"/>
                <a:ea typeface="Arial Black"/>
                <a:cs typeface="Arial Black"/>
                <a:sym typeface="Arial Black"/>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1_Steel">
  <p:cSld name="Divider W1_Steel">
    <p:spTree>
      <p:nvGrpSpPr>
        <p:cNvPr id="191" name="Shape 191"/>
        <p:cNvGrpSpPr/>
        <p:nvPr/>
      </p:nvGrpSpPr>
      <p:grpSpPr>
        <a:xfrm>
          <a:off x="0" y="0"/>
          <a:ext cx="0" cy="0"/>
          <a:chOff x="0" y="0"/>
          <a:chExt cx="0" cy="0"/>
        </a:xfrm>
      </p:grpSpPr>
      <p:sp>
        <p:nvSpPr>
          <p:cNvPr id="192" name="Google Shape;192;p60"/>
          <p:cNvSpPr/>
          <p:nvPr/>
        </p:nvSpPr>
        <p:spPr>
          <a:xfrm>
            <a:off x="7140899" y="1354039"/>
            <a:ext cx="5051100" cy="3286926"/>
          </a:xfrm>
          <a:prstGeom prst="rect">
            <a:avLst/>
          </a:prstGeom>
          <a:solidFill>
            <a:srgbClr val="6F78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60"/>
          <p:cNvSpPr/>
          <p:nvPr/>
        </p:nvSpPr>
        <p:spPr>
          <a:xfrm>
            <a:off x="-2" y="1354039"/>
            <a:ext cx="1753954" cy="3286926"/>
          </a:xfrm>
          <a:prstGeom prst="rect">
            <a:avLst/>
          </a:prstGeom>
          <a:solidFill>
            <a:srgbClr val="6F78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60"/>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200"/>
              <a:buFont typeface="Arial Black"/>
              <a:buNone/>
              <a:defRPr b="0" sz="3200">
                <a:solidFill>
                  <a:schemeClr val="accent1"/>
                </a:solidFill>
                <a:latin typeface="Arial Black"/>
                <a:ea typeface="Arial Black"/>
                <a:cs typeface="Arial Black"/>
                <a:sym typeface="Arial Black"/>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1_Tang">
  <p:cSld name="Divider W1_Tang">
    <p:spTree>
      <p:nvGrpSpPr>
        <p:cNvPr id="195" name="Shape 195"/>
        <p:cNvGrpSpPr/>
        <p:nvPr/>
      </p:nvGrpSpPr>
      <p:grpSpPr>
        <a:xfrm>
          <a:off x="0" y="0"/>
          <a:ext cx="0" cy="0"/>
          <a:chOff x="0" y="0"/>
          <a:chExt cx="0" cy="0"/>
        </a:xfrm>
      </p:grpSpPr>
      <p:sp>
        <p:nvSpPr>
          <p:cNvPr id="196" name="Google Shape;196;p61"/>
          <p:cNvSpPr/>
          <p:nvPr/>
        </p:nvSpPr>
        <p:spPr>
          <a:xfrm>
            <a:off x="7140899" y="1354039"/>
            <a:ext cx="5051100" cy="3286926"/>
          </a:xfrm>
          <a:prstGeom prst="rect">
            <a:avLst/>
          </a:prstGeom>
          <a:solidFill>
            <a:srgbClr val="FF54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 name="Google Shape;197;p61"/>
          <p:cNvSpPr/>
          <p:nvPr/>
        </p:nvSpPr>
        <p:spPr>
          <a:xfrm>
            <a:off x="-2" y="1354039"/>
            <a:ext cx="1753954" cy="3286926"/>
          </a:xfrm>
          <a:prstGeom prst="rect">
            <a:avLst/>
          </a:prstGeom>
          <a:solidFill>
            <a:srgbClr val="FF54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8" name="Google Shape;198;p61"/>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200"/>
              <a:buFont typeface="Arial Black"/>
              <a:buNone/>
              <a:defRPr b="0" sz="3200">
                <a:solidFill>
                  <a:schemeClr val="accent1"/>
                </a:solidFill>
                <a:latin typeface="Arial Black"/>
                <a:ea typeface="Arial Black"/>
                <a:cs typeface="Arial Black"/>
                <a:sym typeface="Arial Black"/>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1_Lemon">
  <p:cSld name="Divider W1_Lemon">
    <p:spTree>
      <p:nvGrpSpPr>
        <p:cNvPr id="199" name="Shape 199"/>
        <p:cNvGrpSpPr/>
        <p:nvPr/>
      </p:nvGrpSpPr>
      <p:grpSpPr>
        <a:xfrm>
          <a:off x="0" y="0"/>
          <a:ext cx="0" cy="0"/>
          <a:chOff x="0" y="0"/>
          <a:chExt cx="0" cy="0"/>
        </a:xfrm>
      </p:grpSpPr>
      <p:sp>
        <p:nvSpPr>
          <p:cNvPr id="200" name="Google Shape;200;p62"/>
          <p:cNvSpPr/>
          <p:nvPr/>
        </p:nvSpPr>
        <p:spPr>
          <a:xfrm>
            <a:off x="7140899" y="1354039"/>
            <a:ext cx="5051100" cy="3286926"/>
          </a:xfrm>
          <a:prstGeom prst="rect">
            <a:avLst/>
          </a:prstGeom>
          <a:solidFill>
            <a:srgbClr val="FEC10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62"/>
          <p:cNvSpPr/>
          <p:nvPr/>
        </p:nvSpPr>
        <p:spPr>
          <a:xfrm>
            <a:off x="-2" y="1354039"/>
            <a:ext cx="1753954" cy="3286926"/>
          </a:xfrm>
          <a:prstGeom prst="rect">
            <a:avLst/>
          </a:prstGeom>
          <a:solidFill>
            <a:srgbClr val="FEC10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2" name="Google Shape;202;p62"/>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200"/>
              <a:buFont typeface="Arial Black"/>
              <a:buNone/>
              <a:defRPr b="0" sz="3200">
                <a:solidFill>
                  <a:schemeClr val="accent1"/>
                </a:solidFill>
                <a:latin typeface="Arial Black"/>
                <a:ea typeface="Arial Black"/>
                <a:cs typeface="Arial Black"/>
                <a:sym typeface="Arial Black"/>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1_Rose">
  <p:cSld name="Divider W1_Rose">
    <p:spTree>
      <p:nvGrpSpPr>
        <p:cNvPr id="203" name="Shape 203"/>
        <p:cNvGrpSpPr/>
        <p:nvPr/>
      </p:nvGrpSpPr>
      <p:grpSpPr>
        <a:xfrm>
          <a:off x="0" y="0"/>
          <a:ext cx="0" cy="0"/>
          <a:chOff x="0" y="0"/>
          <a:chExt cx="0" cy="0"/>
        </a:xfrm>
      </p:grpSpPr>
      <p:sp>
        <p:nvSpPr>
          <p:cNvPr id="204" name="Google Shape;204;p63"/>
          <p:cNvSpPr/>
          <p:nvPr/>
        </p:nvSpPr>
        <p:spPr>
          <a:xfrm>
            <a:off x="7140899" y="1354039"/>
            <a:ext cx="5051100" cy="3286926"/>
          </a:xfrm>
          <a:prstGeom prst="rect">
            <a:avLst/>
          </a:prstGeom>
          <a:solidFill>
            <a:srgbClr val="E811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5" name="Google Shape;205;p63"/>
          <p:cNvSpPr/>
          <p:nvPr/>
        </p:nvSpPr>
        <p:spPr>
          <a:xfrm>
            <a:off x="-2" y="1354039"/>
            <a:ext cx="1753954" cy="3286926"/>
          </a:xfrm>
          <a:prstGeom prst="rect">
            <a:avLst/>
          </a:prstGeom>
          <a:solidFill>
            <a:srgbClr val="E811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6" name="Google Shape;206;p63"/>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200"/>
              <a:buFont typeface="Arial Black"/>
              <a:buNone/>
              <a:defRPr b="0" sz="3200">
                <a:solidFill>
                  <a:schemeClr val="accent1"/>
                </a:solidFill>
                <a:latin typeface="Arial Black"/>
                <a:ea typeface="Arial Black"/>
                <a:cs typeface="Arial Black"/>
                <a:sym typeface="Arial Black"/>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27"/>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1_Surf" showMasterSp="0">
  <p:cSld name="Title Slide B1_Surf">
    <p:spTree>
      <p:nvGrpSpPr>
        <p:cNvPr id="213" name="Shape 213"/>
        <p:cNvGrpSpPr/>
        <p:nvPr/>
      </p:nvGrpSpPr>
      <p:grpSpPr>
        <a:xfrm>
          <a:off x="0" y="0"/>
          <a:ext cx="0" cy="0"/>
          <a:chOff x="0" y="0"/>
          <a:chExt cx="0" cy="0"/>
        </a:xfrm>
      </p:grpSpPr>
      <p:sp>
        <p:nvSpPr>
          <p:cNvPr id="214" name="Google Shape;214;p65"/>
          <p:cNvSpPr/>
          <p:nvPr/>
        </p:nvSpPr>
        <p:spPr>
          <a:xfrm>
            <a:off x="7058822" y="1343025"/>
            <a:ext cx="160433" cy="3291840"/>
          </a:xfrm>
          <a:prstGeom prst="rect">
            <a:avLst/>
          </a:prstGeom>
          <a:solidFill>
            <a:srgbClr val="06C4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65"/>
          <p:cNvSpPr/>
          <p:nvPr/>
        </p:nvSpPr>
        <p:spPr>
          <a:xfrm>
            <a:off x="1588464" y="1343025"/>
            <a:ext cx="160433" cy="3291840"/>
          </a:xfrm>
          <a:prstGeom prst="rect">
            <a:avLst/>
          </a:prstGeom>
          <a:solidFill>
            <a:srgbClr val="06C4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p65"/>
          <p:cNvSpPr txBox="1"/>
          <p:nvPr>
            <p:ph idx="1" type="body"/>
          </p:nvPr>
        </p:nvSpPr>
        <p:spPr>
          <a:xfrm>
            <a:off x="2166861" y="3804785"/>
            <a:ext cx="4545024"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800"/>
              <a:buNone/>
              <a:defRPr sz="1800"/>
            </a:lvl1pPr>
            <a:lvl2pPr indent="-228600" lvl="1" marL="914400" algn="l">
              <a:lnSpc>
                <a:spcPct val="100000"/>
              </a:lnSpc>
              <a:spcBef>
                <a:spcPts val="0"/>
              </a:spcBef>
              <a:spcAft>
                <a:spcPts val="0"/>
              </a:spcAft>
              <a:buClr>
                <a:schemeClr val="lt1"/>
              </a:buClr>
              <a:buSzPts val="1600"/>
              <a:buNone/>
              <a:defRPr/>
            </a:lvl2pPr>
            <a:lvl3pPr indent="-228600" lvl="2" marL="1371600" algn="l">
              <a:lnSpc>
                <a:spcPct val="100000"/>
              </a:lnSpc>
              <a:spcBef>
                <a:spcPts val="1200"/>
              </a:spcBef>
              <a:spcAft>
                <a:spcPts val="0"/>
              </a:spcAft>
              <a:buClr>
                <a:schemeClr val="lt1"/>
              </a:buClr>
              <a:buSzPts val="1600"/>
              <a:buNone/>
              <a:defRPr/>
            </a:lvl3pPr>
            <a:lvl4pPr indent="-228600" lvl="3" marL="1828800" algn="l">
              <a:lnSpc>
                <a:spcPct val="100000"/>
              </a:lnSpc>
              <a:spcBef>
                <a:spcPts val="1200"/>
              </a:spcBef>
              <a:spcAft>
                <a:spcPts val="0"/>
              </a:spcAft>
              <a:buClr>
                <a:schemeClr val="lt1"/>
              </a:buClr>
              <a:buSzPts val="1600"/>
              <a:buNone/>
              <a:defRPr/>
            </a:lvl4pPr>
            <a:lvl5pPr indent="-228600" lvl="4" marL="2286000" algn="l">
              <a:lnSpc>
                <a:spcPct val="100000"/>
              </a:lnSpc>
              <a:spcBef>
                <a:spcPts val="1200"/>
              </a:spcBef>
              <a:spcAft>
                <a:spcPts val="0"/>
              </a:spcAft>
              <a:buClr>
                <a:schemeClr val="lt1"/>
              </a:buClr>
              <a:buSzPts val="1600"/>
              <a:buNone/>
              <a:defRPr/>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7" name="Google Shape;217;p65"/>
          <p:cNvSpPr txBox="1"/>
          <p:nvPr>
            <p:ph type="ctrTitle"/>
          </p:nvPr>
        </p:nvSpPr>
        <p:spPr>
          <a:xfrm>
            <a:off x="2166861" y="1687986"/>
            <a:ext cx="4545024" cy="1994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65"/>
          <p:cNvSpPr txBox="1"/>
          <p:nvPr/>
        </p:nvSpPr>
        <p:spPr>
          <a:xfrm>
            <a:off x="460257" y="6196507"/>
            <a:ext cx="7048908" cy="32316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 u="none" strike="noStrik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a:solidFill>
                <a:schemeClr val="lt1"/>
              </a:solidFill>
              <a:latin typeface="Arial"/>
              <a:ea typeface="Arial"/>
              <a:cs typeface="Arial"/>
              <a:sym typeface="Arial"/>
            </a:endParaRPr>
          </a:p>
        </p:txBody>
      </p:sp>
      <p:pic>
        <p:nvPicPr>
          <p:cNvPr id="219" name="Google Shape;219;p65"/>
          <p:cNvPicPr preferRelativeResize="0"/>
          <p:nvPr/>
        </p:nvPicPr>
        <p:blipFill rotWithShape="1">
          <a:blip r:embed="rId2">
            <a:alphaModFix/>
          </a:blip>
          <a:srcRect b="0" l="0" r="0" t="0"/>
          <a:stretch/>
        </p:blipFill>
        <p:spPr>
          <a:xfrm>
            <a:off x="9692640" y="6053328"/>
            <a:ext cx="2041210" cy="466344"/>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1_Steel" showMasterSp="0">
  <p:cSld name="Title Slide B1_Steel">
    <p:spTree>
      <p:nvGrpSpPr>
        <p:cNvPr id="220" name="Shape 220"/>
        <p:cNvGrpSpPr/>
        <p:nvPr/>
      </p:nvGrpSpPr>
      <p:grpSpPr>
        <a:xfrm>
          <a:off x="0" y="0"/>
          <a:ext cx="0" cy="0"/>
          <a:chOff x="0" y="0"/>
          <a:chExt cx="0" cy="0"/>
        </a:xfrm>
      </p:grpSpPr>
      <p:sp>
        <p:nvSpPr>
          <p:cNvPr id="221" name="Google Shape;221;p66"/>
          <p:cNvSpPr/>
          <p:nvPr/>
        </p:nvSpPr>
        <p:spPr>
          <a:xfrm>
            <a:off x="7058822" y="1343025"/>
            <a:ext cx="160433" cy="3291840"/>
          </a:xfrm>
          <a:prstGeom prst="rect">
            <a:avLst/>
          </a:prstGeom>
          <a:solidFill>
            <a:srgbClr val="6F78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p66"/>
          <p:cNvSpPr/>
          <p:nvPr/>
        </p:nvSpPr>
        <p:spPr>
          <a:xfrm>
            <a:off x="1588464" y="1343025"/>
            <a:ext cx="160433" cy="3291840"/>
          </a:xfrm>
          <a:prstGeom prst="rect">
            <a:avLst/>
          </a:prstGeom>
          <a:solidFill>
            <a:srgbClr val="6F78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 name="Google Shape;223;p66"/>
          <p:cNvSpPr txBox="1"/>
          <p:nvPr>
            <p:ph idx="1" type="body"/>
          </p:nvPr>
        </p:nvSpPr>
        <p:spPr>
          <a:xfrm>
            <a:off x="2166861" y="3804785"/>
            <a:ext cx="4545024"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800"/>
              <a:buNone/>
              <a:defRPr sz="1800"/>
            </a:lvl1pPr>
            <a:lvl2pPr indent="-228600" lvl="1" marL="914400" algn="l">
              <a:lnSpc>
                <a:spcPct val="100000"/>
              </a:lnSpc>
              <a:spcBef>
                <a:spcPts val="0"/>
              </a:spcBef>
              <a:spcAft>
                <a:spcPts val="0"/>
              </a:spcAft>
              <a:buClr>
                <a:schemeClr val="lt1"/>
              </a:buClr>
              <a:buSzPts val="1600"/>
              <a:buNone/>
              <a:defRPr/>
            </a:lvl2pPr>
            <a:lvl3pPr indent="-228600" lvl="2" marL="1371600" algn="l">
              <a:lnSpc>
                <a:spcPct val="100000"/>
              </a:lnSpc>
              <a:spcBef>
                <a:spcPts val="1200"/>
              </a:spcBef>
              <a:spcAft>
                <a:spcPts val="0"/>
              </a:spcAft>
              <a:buClr>
                <a:schemeClr val="lt1"/>
              </a:buClr>
              <a:buSzPts val="1600"/>
              <a:buNone/>
              <a:defRPr/>
            </a:lvl3pPr>
            <a:lvl4pPr indent="-228600" lvl="3" marL="1828800" algn="l">
              <a:lnSpc>
                <a:spcPct val="100000"/>
              </a:lnSpc>
              <a:spcBef>
                <a:spcPts val="1200"/>
              </a:spcBef>
              <a:spcAft>
                <a:spcPts val="0"/>
              </a:spcAft>
              <a:buClr>
                <a:schemeClr val="lt1"/>
              </a:buClr>
              <a:buSzPts val="1600"/>
              <a:buNone/>
              <a:defRPr/>
            </a:lvl4pPr>
            <a:lvl5pPr indent="-228600" lvl="4" marL="2286000" algn="l">
              <a:lnSpc>
                <a:spcPct val="100000"/>
              </a:lnSpc>
              <a:spcBef>
                <a:spcPts val="1200"/>
              </a:spcBef>
              <a:spcAft>
                <a:spcPts val="0"/>
              </a:spcAft>
              <a:buClr>
                <a:schemeClr val="lt1"/>
              </a:buClr>
              <a:buSzPts val="1600"/>
              <a:buNone/>
              <a:defRPr/>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4" name="Google Shape;224;p66"/>
          <p:cNvSpPr txBox="1"/>
          <p:nvPr>
            <p:ph type="ctrTitle"/>
          </p:nvPr>
        </p:nvSpPr>
        <p:spPr>
          <a:xfrm>
            <a:off x="2166861" y="1687986"/>
            <a:ext cx="4545024" cy="1994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66"/>
          <p:cNvSpPr txBox="1"/>
          <p:nvPr/>
        </p:nvSpPr>
        <p:spPr>
          <a:xfrm>
            <a:off x="460257" y="6196507"/>
            <a:ext cx="7048908" cy="32316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 u="none" strike="noStrik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a:solidFill>
                <a:schemeClr val="lt1"/>
              </a:solidFill>
              <a:latin typeface="Arial"/>
              <a:ea typeface="Arial"/>
              <a:cs typeface="Arial"/>
              <a:sym typeface="Arial"/>
            </a:endParaRPr>
          </a:p>
        </p:txBody>
      </p:sp>
      <p:pic>
        <p:nvPicPr>
          <p:cNvPr id="226" name="Google Shape;226;p66"/>
          <p:cNvPicPr preferRelativeResize="0"/>
          <p:nvPr/>
        </p:nvPicPr>
        <p:blipFill rotWithShape="1">
          <a:blip r:embed="rId2">
            <a:alphaModFix/>
          </a:blip>
          <a:srcRect b="0" l="0" r="0" t="0"/>
          <a:stretch/>
        </p:blipFill>
        <p:spPr>
          <a:xfrm>
            <a:off x="9692640" y="6053328"/>
            <a:ext cx="2041210" cy="466344"/>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1_Tang" showMasterSp="0">
  <p:cSld name="Title Slide B1_Tang">
    <p:spTree>
      <p:nvGrpSpPr>
        <p:cNvPr id="227" name="Shape 227"/>
        <p:cNvGrpSpPr/>
        <p:nvPr/>
      </p:nvGrpSpPr>
      <p:grpSpPr>
        <a:xfrm>
          <a:off x="0" y="0"/>
          <a:ext cx="0" cy="0"/>
          <a:chOff x="0" y="0"/>
          <a:chExt cx="0" cy="0"/>
        </a:xfrm>
      </p:grpSpPr>
      <p:sp>
        <p:nvSpPr>
          <p:cNvPr id="228" name="Google Shape;228;p67"/>
          <p:cNvSpPr/>
          <p:nvPr/>
        </p:nvSpPr>
        <p:spPr>
          <a:xfrm>
            <a:off x="7058822" y="1343025"/>
            <a:ext cx="160433" cy="3291840"/>
          </a:xfrm>
          <a:prstGeom prst="rect">
            <a:avLst/>
          </a:prstGeom>
          <a:solidFill>
            <a:srgbClr val="FF54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67"/>
          <p:cNvSpPr/>
          <p:nvPr/>
        </p:nvSpPr>
        <p:spPr>
          <a:xfrm>
            <a:off x="1588464" y="1343025"/>
            <a:ext cx="160433" cy="3291840"/>
          </a:xfrm>
          <a:prstGeom prst="rect">
            <a:avLst/>
          </a:prstGeom>
          <a:solidFill>
            <a:srgbClr val="FF54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67"/>
          <p:cNvSpPr txBox="1"/>
          <p:nvPr>
            <p:ph idx="1" type="body"/>
          </p:nvPr>
        </p:nvSpPr>
        <p:spPr>
          <a:xfrm>
            <a:off x="2166861" y="3804785"/>
            <a:ext cx="4545024"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800"/>
              <a:buNone/>
              <a:defRPr sz="1800"/>
            </a:lvl1pPr>
            <a:lvl2pPr indent="-228600" lvl="1" marL="914400" algn="l">
              <a:lnSpc>
                <a:spcPct val="100000"/>
              </a:lnSpc>
              <a:spcBef>
                <a:spcPts val="0"/>
              </a:spcBef>
              <a:spcAft>
                <a:spcPts val="0"/>
              </a:spcAft>
              <a:buClr>
                <a:schemeClr val="lt1"/>
              </a:buClr>
              <a:buSzPts val="1600"/>
              <a:buNone/>
              <a:defRPr/>
            </a:lvl2pPr>
            <a:lvl3pPr indent="-228600" lvl="2" marL="1371600" algn="l">
              <a:lnSpc>
                <a:spcPct val="100000"/>
              </a:lnSpc>
              <a:spcBef>
                <a:spcPts val="1200"/>
              </a:spcBef>
              <a:spcAft>
                <a:spcPts val="0"/>
              </a:spcAft>
              <a:buClr>
                <a:schemeClr val="lt1"/>
              </a:buClr>
              <a:buSzPts val="1600"/>
              <a:buNone/>
              <a:defRPr/>
            </a:lvl3pPr>
            <a:lvl4pPr indent="-228600" lvl="3" marL="1828800" algn="l">
              <a:lnSpc>
                <a:spcPct val="100000"/>
              </a:lnSpc>
              <a:spcBef>
                <a:spcPts val="1200"/>
              </a:spcBef>
              <a:spcAft>
                <a:spcPts val="0"/>
              </a:spcAft>
              <a:buClr>
                <a:schemeClr val="lt1"/>
              </a:buClr>
              <a:buSzPts val="1600"/>
              <a:buNone/>
              <a:defRPr/>
            </a:lvl4pPr>
            <a:lvl5pPr indent="-228600" lvl="4" marL="2286000" algn="l">
              <a:lnSpc>
                <a:spcPct val="100000"/>
              </a:lnSpc>
              <a:spcBef>
                <a:spcPts val="1200"/>
              </a:spcBef>
              <a:spcAft>
                <a:spcPts val="0"/>
              </a:spcAft>
              <a:buClr>
                <a:schemeClr val="lt1"/>
              </a:buClr>
              <a:buSzPts val="1600"/>
              <a:buNone/>
              <a:defRPr/>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1" name="Google Shape;231;p67"/>
          <p:cNvSpPr txBox="1"/>
          <p:nvPr>
            <p:ph type="ctrTitle"/>
          </p:nvPr>
        </p:nvSpPr>
        <p:spPr>
          <a:xfrm>
            <a:off x="2166861" y="1687986"/>
            <a:ext cx="4545024" cy="1994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2" name="Google Shape;232;p67"/>
          <p:cNvSpPr txBox="1"/>
          <p:nvPr/>
        </p:nvSpPr>
        <p:spPr>
          <a:xfrm>
            <a:off x="460257" y="6196507"/>
            <a:ext cx="7048908" cy="32316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 u="none" strike="noStrik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a:solidFill>
                <a:schemeClr val="lt1"/>
              </a:solidFill>
              <a:latin typeface="Arial"/>
              <a:ea typeface="Arial"/>
              <a:cs typeface="Arial"/>
              <a:sym typeface="Arial"/>
            </a:endParaRPr>
          </a:p>
        </p:txBody>
      </p:sp>
      <p:pic>
        <p:nvPicPr>
          <p:cNvPr id="233" name="Google Shape;233;p67"/>
          <p:cNvPicPr preferRelativeResize="0"/>
          <p:nvPr/>
        </p:nvPicPr>
        <p:blipFill rotWithShape="1">
          <a:blip r:embed="rId2">
            <a:alphaModFix/>
          </a:blip>
          <a:srcRect b="0" l="0" r="0" t="0"/>
          <a:stretch/>
        </p:blipFill>
        <p:spPr>
          <a:xfrm>
            <a:off x="9692640" y="6053328"/>
            <a:ext cx="2041210" cy="466344"/>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1_Lemon" showMasterSp="0">
  <p:cSld name="Title Slide B1_Lemon">
    <p:spTree>
      <p:nvGrpSpPr>
        <p:cNvPr id="234" name="Shape 234"/>
        <p:cNvGrpSpPr/>
        <p:nvPr/>
      </p:nvGrpSpPr>
      <p:grpSpPr>
        <a:xfrm>
          <a:off x="0" y="0"/>
          <a:ext cx="0" cy="0"/>
          <a:chOff x="0" y="0"/>
          <a:chExt cx="0" cy="0"/>
        </a:xfrm>
      </p:grpSpPr>
      <p:sp>
        <p:nvSpPr>
          <p:cNvPr id="235" name="Google Shape;235;p68"/>
          <p:cNvSpPr/>
          <p:nvPr/>
        </p:nvSpPr>
        <p:spPr>
          <a:xfrm>
            <a:off x="7058822" y="1343025"/>
            <a:ext cx="160433" cy="3291840"/>
          </a:xfrm>
          <a:prstGeom prst="rect">
            <a:avLst/>
          </a:prstGeom>
          <a:solidFill>
            <a:srgbClr val="FEC10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p68"/>
          <p:cNvSpPr/>
          <p:nvPr/>
        </p:nvSpPr>
        <p:spPr>
          <a:xfrm>
            <a:off x="1588464" y="1343025"/>
            <a:ext cx="160433" cy="3291840"/>
          </a:xfrm>
          <a:prstGeom prst="rect">
            <a:avLst/>
          </a:prstGeom>
          <a:solidFill>
            <a:srgbClr val="FEC10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 name="Google Shape;237;p68"/>
          <p:cNvSpPr txBox="1"/>
          <p:nvPr>
            <p:ph idx="1" type="body"/>
          </p:nvPr>
        </p:nvSpPr>
        <p:spPr>
          <a:xfrm>
            <a:off x="2166861" y="3804785"/>
            <a:ext cx="4545024"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800"/>
              <a:buNone/>
              <a:defRPr sz="1800"/>
            </a:lvl1pPr>
            <a:lvl2pPr indent="-228600" lvl="1" marL="914400" algn="l">
              <a:lnSpc>
                <a:spcPct val="100000"/>
              </a:lnSpc>
              <a:spcBef>
                <a:spcPts val="0"/>
              </a:spcBef>
              <a:spcAft>
                <a:spcPts val="0"/>
              </a:spcAft>
              <a:buClr>
                <a:schemeClr val="lt1"/>
              </a:buClr>
              <a:buSzPts val="1600"/>
              <a:buNone/>
              <a:defRPr/>
            </a:lvl2pPr>
            <a:lvl3pPr indent="-228600" lvl="2" marL="1371600" algn="l">
              <a:lnSpc>
                <a:spcPct val="100000"/>
              </a:lnSpc>
              <a:spcBef>
                <a:spcPts val="1200"/>
              </a:spcBef>
              <a:spcAft>
                <a:spcPts val="0"/>
              </a:spcAft>
              <a:buClr>
                <a:schemeClr val="lt1"/>
              </a:buClr>
              <a:buSzPts val="1600"/>
              <a:buNone/>
              <a:defRPr/>
            </a:lvl3pPr>
            <a:lvl4pPr indent="-228600" lvl="3" marL="1828800" algn="l">
              <a:lnSpc>
                <a:spcPct val="100000"/>
              </a:lnSpc>
              <a:spcBef>
                <a:spcPts val="1200"/>
              </a:spcBef>
              <a:spcAft>
                <a:spcPts val="0"/>
              </a:spcAft>
              <a:buClr>
                <a:schemeClr val="lt1"/>
              </a:buClr>
              <a:buSzPts val="1600"/>
              <a:buNone/>
              <a:defRPr/>
            </a:lvl4pPr>
            <a:lvl5pPr indent="-228600" lvl="4" marL="2286000" algn="l">
              <a:lnSpc>
                <a:spcPct val="100000"/>
              </a:lnSpc>
              <a:spcBef>
                <a:spcPts val="1200"/>
              </a:spcBef>
              <a:spcAft>
                <a:spcPts val="0"/>
              </a:spcAft>
              <a:buClr>
                <a:schemeClr val="lt1"/>
              </a:buClr>
              <a:buSzPts val="1600"/>
              <a:buNone/>
              <a:defRPr/>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8" name="Google Shape;238;p68"/>
          <p:cNvSpPr txBox="1"/>
          <p:nvPr>
            <p:ph type="ctrTitle"/>
          </p:nvPr>
        </p:nvSpPr>
        <p:spPr>
          <a:xfrm>
            <a:off x="2166861" y="1687986"/>
            <a:ext cx="4545024" cy="1994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68"/>
          <p:cNvSpPr txBox="1"/>
          <p:nvPr/>
        </p:nvSpPr>
        <p:spPr>
          <a:xfrm>
            <a:off x="460257" y="6196507"/>
            <a:ext cx="7048908" cy="32316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 u="none" strike="noStrik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a:solidFill>
                <a:schemeClr val="lt1"/>
              </a:solidFill>
              <a:latin typeface="Arial"/>
              <a:ea typeface="Arial"/>
              <a:cs typeface="Arial"/>
              <a:sym typeface="Arial"/>
            </a:endParaRPr>
          </a:p>
        </p:txBody>
      </p:sp>
      <p:pic>
        <p:nvPicPr>
          <p:cNvPr id="240" name="Google Shape;240;p68"/>
          <p:cNvPicPr preferRelativeResize="0"/>
          <p:nvPr/>
        </p:nvPicPr>
        <p:blipFill rotWithShape="1">
          <a:blip r:embed="rId2">
            <a:alphaModFix/>
          </a:blip>
          <a:srcRect b="0" l="0" r="0" t="0"/>
          <a:stretch/>
        </p:blipFill>
        <p:spPr>
          <a:xfrm>
            <a:off x="9692640" y="6053328"/>
            <a:ext cx="2041210" cy="466344"/>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1_Rose" showMasterSp="0">
  <p:cSld name="Title Slide B1_Rose">
    <p:spTree>
      <p:nvGrpSpPr>
        <p:cNvPr id="241" name="Shape 241"/>
        <p:cNvGrpSpPr/>
        <p:nvPr/>
      </p:nvGrpSpPr>
      <p:grpSpPr>
        <a:xfrm>
          <a:off x="0" y="0"/>
          <a:ext cx="0" cy="0"/>
          <a:chOff x="0" y="0"/>
          <a:chExt cx="0" cy="0"/>
        </a:xfrm>
      </p:grpSpPr>
      <p:sp>
        <p:nvSpPr>
          <p:cNvPr id="242" name="Google Shape;242;p69"/>
          <p:cNvSpPr/>
          <p:nvPr/>
        </p:nvSpPr>
        <p:spPr>
          <a:xfrm>
            <a:off x="7058822" y="1343025"/>
            <a:ext cx="160433" cy="3291840"/>
          </a:xfrm>
          <a:prstGeom prst="rect">
            <a:avLst/>
          </a:prstGeom>
          <a:solidFill>
            <a:srgbClr val="E811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 name="Google Shape;243;p69"/>
          <p:cNvSpPr/>
          <p:nvPr/>
        </p:nvSpPr>
        <p:spPr>
          <a:xfrm>
            <a:off x="1588464" y="1343025"/>
            <a:ext cx="160433" cy="3291840"/>
          </a:xfrm>
          <a:prstGeom prst="rect">
            <a:avLst/>
          </a:prstGeom>
          <a:solidFill>
            <a:srgbClr val="E811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p69"/>
          <p:cNvSpPr txBox="1"/>
          <p:nvPr>
            <p:ph idx="1" type="body"/>
          </p:nvPr>
        </p:nvSpPr>
        <p:spPr>
          <a:xfrm>
            <a:off x="2166861" y="3804785"/>
            <a:ext cx="4545024"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800"/>
              <a:buNone/>
              <a:defRPr sz="1800"/>
            </a:lvl1pPr>
            <a:lvl2pPr indent="-228600" lvl="1" marL="914400" algn="l">
              <a:lnSpc>
                <a:spcPct val="100000"/>
              </a:lnSpc>
              <a:spcBef>
                <a:spcPts val="0"/>
              </a:spcBef>
              <a:spcAft>
                <a:spcPts val="0"/>
              </a:spcAft>
              <a:buClr>
                <a:schemeClr val="lt1"/>
              </a:buClr>
              <a:buSzPts val="1600"/>
              <a:buNone/>
              <a:defRPr/>
            </a:lvl2pPr>
            <a:lvl3pPr indent="-228600" lvl="2" marL="1371600" algn="l">
              <a:lnSpc>
                <a:spcPct val="100000"/>
              </a:lnSpc>
              <a:spcBef>
                <a:spcPts val="1200"/>
              </a:spcBef>
              <a:spcAft>
                <a:spcPts val="0"/>
              </a:spcAft>
              <a:buClr>
                <a:schemeClr val="lt1"/>
              </a:buClr>
              <a:buSzPts val="1600"/>
              <a:buNone/>
              <a:defRPr/>
            </a:lvl3pPr>
            <a:lvl4pPr indent="-228600" lvl="3" marL="1828800" algn="l">
              <a:lnSpc>
                <a:spcPct val="100000"/>
              </a:lnSpc>
              <a:spcBef>
                <a:spcPts val="1200"/>
              </a:spcBef>
              <a:spcAft>
                <a:spcPts val="0"/>
              </a:spcAft>
              <a:buClr>
                <a:schemeClr val="lt1"/>
              </a:buClr>
              <a:buSzPts val="1600"/>
              <a:buNone/>
              <a:defRPr/>
            </a:lvl4pPr>
            <a:lvl5pPr indent="-228600" lvl="4" marL="2286000" algn="l">
              <a:lnSpc>
                <a:spcPct val="100000"/>
              </a:lnSpc>
              <a:spcBef>
                <a:spcPts val="1200"/>
              </a:spcBef>
              <a:spcAft>
                <a:spcPts val="0"/>
              </a:spcAft>
              <a:buClr>
                <a:schemeClr val="lt1"/>
              </a:buClr>
              <a:buSzPts val="1600"/>
              <a:buNone/>
              <a:defRPr/>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5" name="Google Shape;245;p69"/>
          <p:cNvSpPr txBox="1"/>
          <p:nvPr>
            <p:ph type="ctrTitle"/>
          </p:nvPr>
        </p:nvSpPr>
        <p:spPr>
          <a:xfrm>
            <a:off x="2166861" y="1687986"/>
            <a:ext cx="4545024" cy="1994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69"/>
          <p:cNvSpPr txBox="1"/>
          <p:nvPr/>
        </p:nvSpPr>
        <p:spPr>
          <a:xfrm>
            <a:off x="460257" y="6196507"/>
            <a:ext cx="7048908" cy="32316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 u="none" strike="noStrik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a:solidFill>
                <a:schemeClr val="lt1"/>
              </a:solidFill>
              <a:latin typeface="Arial"/>
              <a:ea typeface="Arial"/>
              <a:cs typeface="Arial"/>
              <a:sym typeface="Arial"/>
            </a:endParaRPr>
          </a:p>
        </p:txBody>
      </p:sp>
      <p:pic>
        <p:nvPicPr>
          <p:cNvPr id="247" name="Google Shape;247;p69"/>
          <p:cNvPicPr preferRelativeResize="0"/>
          <p:nvPr/>
        </p:nvPicPr>
        <p:blipFill rotWithShape="1">
          <a:blip r:embed="rId2">
            <a:alphaModFix/>
          </a:blip>
          <a:srcRect b="0" l="0" r="0" t="0"/>
          <a:stretch/>
        </p:blipFill>
        <p:spPr>
          <a:xfrm>
            <a:off x="9693021" y="6053328"/>
            <a:ext cx="2041210" cy="466344"/>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1_Surf">
  <p:cSld name="Divider B1_Surf">
    <p:spTree>
      <p:nvGrpSpPr>
        <p:cNvPr id="248" name="Shape 248"/>
        <p:cNvGrpSpPr/>
        <p:nvPr/>
      </p:nvGrpSpPr>
      <p:grpSpPr>
        <a:xfrm>
          <a:off x="0" y="0"/>
          <a:ext cx="0" cy="0"/>
          <a:chOff x="0" y="0"/>
          <a:chExt cx="0" cy="0"/>
        </a:xfrm>
      </p:grpSpPr>
      <p:sp>
        <p:nvSpPr>
          <p:cNvPr id="249" name="Google Shape;249;p70"/>
          <p:cNvSpPr/>
          <p:nvPr/>
        </p:nvSpPr>
        <p:spPr>
          <a:xfrm>
            <a:off x="7140899" y="1354039"/>
            <a:ext cx="5051100" cy="3286926"/>
          </a:xfrm>
          <a:prstGeom prst="rect">
            <a:avLst/>
          </a:prstGeom>
          <a:solidFill>
            <a:srgbClr val="06C4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 name="Google Shape;250;p70"/>
          <p:cNvSpPr/>
          <p:nvPr/>
        </p:nvSpPr>
        <p:spPr>
          <a:xfrm>
            <a:off x="-2" y="1354039"/>
            <a:ext cx="1753954" cy="3286926"/>
          </a:xfrm>
          <a:prstGeom prst="rect">
            <a:avLst/>
          </a:prstGeom>
          <a:solidFill>
            <a:srgbClr val="06C4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 name="Google Shape;251;p70"/>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200"/>
              <a:buFont typeface="Arial Black"/>
              <a:buNone/>
              <a:defRPr b="0" sz="3200">
                <a:solidFill>
                  <a:schemeClr val="accent1"/>
                </a:solidFill>
                <a:latin typeface="Arial Black"/>
                <a:ea typeface="Arial Black"/>
                <a:cs typeface="Arial Black"/>
                <a:sym typeface="Arial Black"/>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1_Steel">
  <p:cSld name="Divider B1_Steel">
    <p:spTree>
      <p:nvGrpSpPr>
        <p:cNvPr id="252" name="Shape 252"/>
        <p:cNvGrpSpPr/>
        <p:nvPr/>
      </p:nvGrpSpPr>
      <p:grpSpPr>
        <a:xfrm>
          <a:off x="0" y="0"/>
          <a:ext cx="0" cy="0"/>
          <a:chOff x="0" y="0"/>
          <a:chExt cx="0" cy="0"/>
        </a:xfrm>
      </p:grpSpPr>
      <p:sp>
        <p:nvSpPr>
          <p:cNvPr id="253" name="Google Shape;253;p71"/>
          <p:cNvSpPr/>
          <p:nvPr/>
        </p:nvSpPr>
        <p:spPr>
          <a:xfrm>
            <a:off x="7140899" y="1354039"/>
            <a:ext cx="5051100" cy="3286926"/>
          </a:xfrm>
          <a:prstGeom prst="rect">
            <a:avLst/>
          </a:prstGeom>
          <a:solidFill>
            <a:srgbClr val="6F78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p71"/>
          <p:cNvSpPr/>
          <p:nvPr/>
        </p:nvSpPr>
        <p:spPr>
          <a:xfrm>
            <a:off x="-2" y="1354039"/>
            <a:ext cx="1753954" cy="3286926"/>
          </a:xfrm>
          <a:prstGeom prst="rect">
            <a:avLst/>
          </a:prstGeom>
          <a:solidFill>
            <a:srgbClr val="6F78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 name="Google Shape;255;p71"/>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200"/>
              <a:buFont typeface="Arial Black"/>
              <a:buNone/>
              <a:defRPr b="0" sz="3200">
                <a:solidFill>
                  <a:schemeClr val="accent1"/>
                </a:solidFill>
                <a:latin typeface="Arial Black"/>
                <a:ea typeface="Arial Black"/>
                <a:cs typeface="Arial Black"/>
                <a:sym typeface="Arial Black"/>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1_Tang">
  <p:cSld name="Divider B1_Tang">
    <p:spTree>
      <p:nvGrpSpPr>
        <p:cNvPr id="256" name="Shape 256"/>
        <p:cNvGrpSpPr/>
        <p:nvPr/>
      </p:nvGrpSpPr>
      <p:grpSpPr>
        <a:xfrm>
          <a:off x="0" y="0"/>
          <a:ext cx="0" cy="0"/>
          <a:chOff x="0" y="0"/>
          <a:chExt cx="0" cy="0"/>
        </a:xfrm>
      </p:grpSpPr>
      <p:sp>
        <p:nvSpPr>
          <p:cNvPr id="257" name="Google Shape;257;p72"/>
          <p:cNvSpPr/>
          <p:nvPr/>
        </p:nvSpPr>
        <p:spPr>
          <a:xfrm>
            <a:off x="7140899" y="1354039"/>
            <a:ext cx="5051100" cy="3286926"/>
          </a:xfrm>
          <a:prstGeom prst="rect">
            <a:avLst/>
          </a:prstGeom>
          <a:solidFill>
            <a:srgbClr val="FF54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 name="Google Shape;258;p72"/>
          <p:cNvSpPr/>
          <p:nvPr/>
        </p:nvSpPr>
        <p:spPr>
          <a:xfrm>
            <a:off x="-2" y="1354039"/>
            <a:ext cx="1753954" cy="3286926"/>
          </a:xfrm>
          <a:prstGeom prst="rect">
            <a:avLst/>
          </a:prstGeom>
          <a:solidFill>
            <a:srgbClr val="FF54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 name="Google Shape;259;p72"/>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200"/>
              <a:buFont typeface="Arial Black"/>
              <a:buNone/>
              <a:defRPr b="0" sz="3200">
                <a:solidFill>
                  <a:schemeClr val="accent1"/>
                </a:solidFill>
                <a:latin typeface="Arial Black"/>
                <a:ea typeface="Arial Black"/>
                <a:cs typeface="Arial Black"/>
                <a:sym typeface="Arial Black"/>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1_Lemon">
  <p:cSld name="Divider B1_Lemon">
    <p:spTree>
      <p:nvGrpSpPr>
        <p:cNvPr id="260" name="Shape 260"/>
        <p:cNvGrpSpPr/>
        <p:nvPr/>
      </p:nvGrpSpPr>
      <p:grpSpPr>
        <a:xfrm>
          <a:off x="0" y="0"/>
          <a:ext cx="0" cy="0"/>
          <a:chOff x="0" y="0"/>
          <a:chExt cx="0" cy="0"/>
        </a:xfrm>
      </p:grpSpPr>
      <p:sp>
        <p:nvSpPr>
          <p:cNvPr id="261" name="Google Shape;261;p73"/>
          <p:cNvSpPr/>
          <p:nvPr/>
        </p:nvSpPr>
        <p:spPr>
          <a:xfrm>
            <a:off x="7140899" y="1354039"/>
            <a:ext cx="5051100" cy="3286926"/>
          </a:xfrm>
          <a:prstGeom prst="rect">
            <a:avLst/>
          </a:prstGeom>
          <a:solidFill>
            <a:srgbClr val="FEC10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p73"/>
          <p:cNvSpPr/>
          <p:nvPr/>
        </p:nvSpPr>
        <p:spPr>
          <a:xfrm>
            <a:off x="-2" y="1354039"/>
            <a:ext cx="1753954" cy="3286926"/>
          </a:xfrm>
          <a:prstGeom prst="rect">
            <a:avLst/>
          </a:prstGeom>
          <a:solidFill>
            <a:srgbClr val="FEC10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 name="Google Shape;263;p73"/>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200"/>
              <a:buFont typeface="Arial Black"/>
              <a:buNone/>
              <a:defRPr b="0" sz="3200">
                <a:solidFill>
                  <a:schemeClr val="accent1"/>
                </a:solidFill>
                <a:latin typeface="Arial Black"/>
                <a:ea typeface="Arial Black"/>
                <a:cs typeface="Arial Black"/>
                <a:sym typeface="Arial Black"/>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1_Rose">
  <p:cSld name="Divider B1_Rose">
    <p:spTree>
      <p:nvGrpSpPr>
        <p:cNvPr id="264" name="Shape 264"/>
        <p:cNvGrpSpPr/>
        <p:nvPr/>
      </p:nvGrpSpPr>
      <p:grpSpPr>
        <a:xfrm>
          <a:off x="0" y="0"/>
          <a:ext cx="0" cy="0"/>
          <a:chOff x="0" y="0"/>
          <a:chExt cx="0" cy="0"/>
        </a:xfrm>
      </p:grpSpPr>
      <p:sp>
        <p:nvSpPr>
          <p:cNvPr id="265" name="Google Shape;265;p74"/>
          <p:cNvSpPr/>
          <p:nvPr/>
        </p:nvSpPr>
        <p:spPr>
          <a:xfrm>
            <a:off x="7140899" y="1354039"/>
            <a:ext cx="5051100" cy="3286926"/>
          </a:xfrm>
          <a:prstGeom prst="rect">
            <a:avLst/>
          </a:prstGeom>
          <a:solidFill>
            <a:srgbClr val="E811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p74"/>
          <p:cNvSpPr/>
          <p:nvPr/>
        </p:nvSpPr>
        <p:spPr>
          <a:xfrm>
            <a:off x="-2" y="1354039"/>
            <a:ext cx="1753954" cy="3286926"/>
          </a:xfrm>
          <a:prstGeom prst="rect">
            <a:avLst/>
          </a:prstGeom>
          <a:solidFill>
            <a:srgbClr val="E811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 name="Google Shape;267;p74"/>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200"/>
              <a:buFont typeface="Arial Black"/>
              <a:buNone/>
              <a:defRPr b="0" sz="3200">
                <a:solidFill>
                  <a:schemeClr val="accent1"/>
                </a:solidFill>
                <a:latin typeface="Arial Black"/>
                <a:ea typeface="Arial Black"/>
                <a:cs typeface="Arial Black"/>
                <a:sym typeface="Arial Black"/>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28"/>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457200" y="1343025"/>
            <a:ext cx="11276013" cy="4645023"/>
          </a:xfrm>
          <a:prstGeom prst="rect">
            <a:avLst/>
          </a:prstGeom>
          <a:noFill/>
          <a:ln>
            <a:noFill/>
          </a:ln>
        </p:spPr>
        <p:txBody>
          <a:bodyPr anchorCtr="0" anchor="t" bIns="0" lIns="0" spcFirstLastPara="1" rIns="0" wrap="square" tIns="0">
            <a:noAutofit/>
          </a:bodyPr>
          <a:lstStyle>
            <a:lvl1pPr indent="-330200" lvl="0" marL="457200" marR="0" algn="l">
              <a:lnSpc>
                <a:spcPct val="100000"/>
              </a:lnSpc>
              <a:spcBef>
                <a:spcPts val="0"/>
              </a:spcBef>
              <a:spcAft>
                <a:spcPts val="0"/>
              </a:spcAft>
              <a:buClr>
                <a:schemeClr val="dk2"/>
              </a:buClr>
              <a:buSzPts val="1600"/>
              <a:buFont typeface="Noto Sans Symbols"/>
              <a:buChar char="▪"/>
              <a:defRPr sz="1600">
                <a:solidFill>
                  <a:schemeClr val="dk1"/>
                </a:solidFill>
                <a:latin typeface="Arial"/>
                <a:ea typeface="Arial"/>
                <a:cs typeface="Arial"/>
                <a:sym typeface="Arial"/>
              </a:defRPr>
            </a:lvl1pPr>
            <a:lvl2pPr indent="-330200" lvl="1" marL="914400" algn="l">
              <a:lnSpc>
                <a:spcPct val="100000"/>
              </a:lnSpc>
              <a:spcBef>
                <a:spcPts val="1200"/>
              </a:spcBef>
              <a:spcAft>
                <a:spcPts val="0"/>
              </a:spcAft>
              <a:buClr>
                <a:schemeClr val="dk1"/>
              </a:buClr>
              <a:buSzPts val="1600"/>
              <a:buChar char="–"/>
              <a:defRPr sz="1600">
                <a:solidFill>
                  <a:schemeClr val="dk1"/>
                </a:solidFill>
                <a:latin typeface="Arial"/>
                <a:ea typeface="Arial"/>
                <a:cs typeface="Arial"/>
                <a:sym typeface="Arial"/>
              </a:defRPr>
            </a:lvl2pPr>
            <a:lvl3pPr indent="-330200" lvl="2" marL="1371600" algn="l">
              <a:lnSpc>
                <a:spcPct val="100000"/>
              </a:lnSpc>
              <a:spcBef>
                <a:spcPts val="1200"/>
              </a:spcBef>
              <a:spcAft>
                <a:spcPts val="0"/>
              </a:spcAft>
              <a:buClr>
                <a:schemeClr val="dk1"/>
              </a:buClr>
              <a:buSzPts val="1600"/>
              <a:buFont typeface="Noto Sans Symbols"/>
              <a:buChar char="▪"/>
              <a:defRPr sz="1600">
                <a:solidFill>
                  <a:schemeClr val="dk1"/>
                </a:solidFill>
                <a:latin typeface="Arial"/>
                <a:ea typeface="Arial"/>
                <a:cs typeface="Arial"/>
                <a:sym typeface="Arial"/>
              </a:defRPr>
            </a:lvl3pPr>
            <a:lvl4pPr indent="-330200" lvl="3" marL="1828800" algn="l">
              <a:lnSpc>
                <a:spcPct val="100000"/>
              </a:lnSpc>
              <a:spcBef>
                <a:spcPts val="1200"/>
              </a:spcBef>
              <a:spcAft>
                <a:spcPts val="0"/>
              </a:spcAft>
              <a:buClr>
                <a:schemeClr val="dk1"/>
              </a:buClr>
              <a:buSzPts val="1600"/>
              <a:buFont typeface="Arial"/>
              <a:buChar char="–"/>
              <a:defRPr sz="1600">
                <a:solidFill>
                  <a:schemeClr val="dk1"/>
                </a:solidFill>
                <a:latin typeface="Arial"/>
                <a:ea typeface="Arial"/>
                <a:cs typeface="Arial"/>
                <a:sym typeface="Arial"/>
              </a:defRPr>
            </a:lvl4pPr>
            <a:lvl5pPr indent="-330200" lvl="4" marL="2286000" algn="l">
              <a:lnSpc>
                <a:spcPct val="100000"/>
              </a:lnSpc>
              <a:spcBef>
                <a:spcPts val="1200"/>
              </a:spcBef>
              <a:spcAft>
                <a:spcPts val="0"/>
              </a:spcAft>
              <a:buClr>
                <a:schemeClr val="dk1"/>
              </a:buClr>
              <a:buSzPts val="1600"/>
              <a:buFont typeface="Noto Sans Symbols"/>
              <a:buChar char="▪"/>
              <a:defRPr sz="1600">
                <a:solidFill>
                  <a:schemeClr val="dk1"/>
                </a:solidFill>
                <a:latin typeface="Arial"/>
                <a:ea typeface="Arial"/>
                <a:cs typeface="Arial"/>
                <a:sym typeface="Aria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graphics right">
  <p:cSld name="Two column graphics right">
    <p:spTree>
      <p:nvGrpSpPr>
        <p:cNvPr id="39" name="Shape 39"/>
        <p:cNvGrpSpPr/>
        <p:nvPr/>
      </p:nvGrpSpPr>
      <p:grpSpPr>
        <a:xfrm>
          <a:off x="0" y="0"/>
          <a:ext cx="0" cy="0"/>
          <a:chOff x="0" y="0"/>
          <a:chExt cx="0" cy="0"/>
        </a:xfrm>
      </p:grpSpPr>
      <p:sp>
        <p:nvSpPr>
          <p:cNvPr id="40" name="Google Shape;40;p29"/>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9"/>
          <p:cNvSpPr txBox="1"/>
          <p:nvPr>
            <p:ph idx="1" type="body"/>
          </p:nvPr>
        </p:nvSpPr>
        <p:spPr>
          <a:xfrm>
            <a:off x="457201" y="1343026"/>
            <a:ext cx="5499100" cy="4645024"/>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0"/>
              </a:spcBef>
              <a:spcAft>
                <a:spcPts val="0"/>
              </a:spcAft>
              <a:buSzPts val="1600"/>
              <a:buFont typeface="Noto Sans Symbols"/>
              <a:buChar char="▪"/>
              <a:defRPr sz="1600">
                <a:solidFill>
                  <a:schemeClr val="dk1"/>
                </a:solidFill>
                <a:latin typeface="Arial"/>
                <a:ea typeface="Arial"/>
                <a:cs typeface="Arial"/>
                <a:sym typeface="Arial"/>
              </a:defRPr>
            </a:lvl1pPr>
            <a:lvl2pPr indent="-330200" lvl="1" marL="914400" marR="0" algn="l">
              <a:lnSpc>
                <a:spcPct val="100000"/>
              </a:lnSpc>
              <a:spcBef>
                <a:spcPts val="1200"/>
              </a:spcBef>
              <a:spcAft>
                <a:spcPts val="0"/>
              </a:spcAft>
              <a:buClr>
                <a:schemeClr val="dk1"/>
              </a:buClr>
              <a:buSzPts val="1600"/>
              <a:buFont typeface="Arial"/>
              <a:buChar char="–"/>
              <a:defRPr sz="1600"/>
            </a:lvl2pPr>
            <a:lvl3pPr indent="-330200" lvl="2" marL="1371600" algn="l">
              <a:lnSpc>
                <a:spcPct val="100000"/>
              </a:lnSpc>
              <a:spcBef>
                <a:spcPts val="1200"/>
              </a:spcBef>
              <a:spcAft>
                <a:spcPts val="0"/>
              </a:spcAft>
              <a:buClr>
                <a:schemeClr val="dk1"/>
              </a:buClr>
              <a:buSzPts val="1600"/>
              <a:buFont typeface="Noto Sans Symbols"/>
              <a:buChar char="▪"/>
              <a:defRPr sz="1600">
                <a:solidFill>
                  <a:schemeClr val="dk1"/>
                </a:solidFill>
                <a:latin typeface="Arial"/>
                <a:ea typeface="Arial"/>
                <a:cs typeface="Arial"/>
                <a:sym typeface="Arial"/>
              </a:defRPr>
            </a:lvl3pPr>
            <a:lvl4pPr indent="-330200" lvl="3" marL="1828800" algn="l">
              <a:lnSpc>
                <a:spcPct val="100000"/>
              </a:lnSpc>
              <a:spcBef>
                <a:spcPts val="1200"/>
              </a:spcBef>
              <a:spcAft>
                <a:spcPts val="0"/>
              </a:spcAft>
              <a:buClr>
                <a:schemeClr val="dk1"/>
              </a:buClr>
              <a:buSzPts val="1600"/>
              <a:buFont typeface="Arial"/>
              <a:buChar char="–"/>
              <a:defRPr sz="1600">
                <a:solidFill>
                  <a:schemeClr val="dk1"/>
                </a:solidFill>
                <a:latin typeface="Arial"/>
                <a:ea typeface="Arial"/>
                <a:cs typeface="Arial"/>
                <a:sym typeface="Arial"/>
              </a:defRPr>
            </a:lvl4pPr>
            <a:lvl5pPr indent="-330200" lvl="4" marL="2286000" algn="l">
              <a:lnSpc>
                <a:spcPct val="100000"/>
              </a:lnSpc>
              <a:spcBef>
                <a:spcPts val="1200"/>
              </a:spcBef>
              <a:spcAft>
                <a:spcPts val="0"/>
              </a:spcAft>
              <a:buClr>
                <a:schemeClr val="dk1"/>
              </a:buClr>
              <a:buSzPts val="1600"/>
              <a:buFont typeface="Noto Sans Symbols"/>
              <a:buChar char="▪"/>
              <a:defRPr sz="1600">
                <a:solidFill>
                  <a:schemeClr val="dk1"/>
                </a:solidFill>
                <a:latin typeface="Arial"/>
                <a:ea typeface="Arial"/>
                <a:cs typeface="Arial"/>
                <a:sym typeface="Aria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2"/>
        </a:solidFill>
      </p:bgPr>
    </p:bg>
    <p:spTree>
      <p:nvGrpSpPr>
        <p:cNvPr id="42" name="Shape 42"/>
        <p:cNvGrpSpPr/>
        <p:nvPr/>
      </p:nvGrpSpPr>
      <p:grpSpPr>
        <a:xfrm>
          <a:off x="0" y="0"/>
          <a:ext cx="0" cy="0"/>
          <a:chOff x="0" y="0"/>
          <a:chExt cx="0" cy="0"/>
        </a:xfrm>
      </p:grpSpPr>
      <p:sp>
        <p:nvSpPr>
          <p:cNvPr id="43" name="Google Shape;43;p23"/>
          <p:cNvSpPr txBox="1"/>
          <p:nvPr>
            <p:ph idx="1" type="body"/>
          </p:nvPr>
        </p:nvSpPr>
        <p:spPr>
          <a:xfrm>
            <a:off x="2166861" y="3804785"/>
            <a:ext cx="4545024"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800"/>
              <a:buNone/>
              <a:defRPr sz="1800"/>
            </a:lvl1pPr>
            <a:lvl2pPr indent="-228600" lvl="1" marL="914400" algn="l">
              <a:lnSpc>
                <a:spcPct val="100000"/>
              </a:lnSpc>
              <a:spcBef>
                <a:spcPts val="0"/>
              </a:spcBef>
              <a:spcAft>
                <a:spcPts val="0"/>
              </a:spcAft>
              <a:buClr>
                <a:schemeClr val="lt1"/>
              </a:buClr>
              <a:buSzPts val="1600"/>
              <a:buNone/>
              <a:defRPr/>
            </a:lvl2pPr>
            <a:lvl3pPr indent="-228600" lvl="2" marL="1371600" algn="l">
              <a:lnSpc>
                <a:spcPct val="100000"/>
              </a:lnSpc>
              <a:spcBef>
                <a:spcPts val="1200"/>
              </a:spcBef>
              <a:spcAft>
                <a:spcPts val="0"/>
              </a:spcAft>
              <a:buClr>
                <a:schemeClr val="lt1"/>
              </a:buClr>
              <a:buSzPts val="1600"/>
              <a:buNone/>
              <a:defRPr/>
            </a:lvl3pPr>
            <a:lvl4pPr indent="-228600" lvl="3" marL="1828800" algn="l">
              <a:lnSpc>
                <a:spcPct val="100000"/>
              </a:lnSpc>
              <a:spcBef>
                <a:spcPts val="1200"/>
              </a:spcBef>
              <a:spcAft>
                <a:spcPts val="0"/>
              </a:spcAft>
              <a:buClr>
                <a:schemeClr val="lt1"/>
              </a:buClr>
              <a:buSzPts val="1600"/>
              <a:buNone/>
              <a:defRPr/>
            </a:lvl4pPr>
            <a:lvl5pPr indent="-228600" lvl="4" marL="2286000" algn="l">
              <a:lnSpc>
                <a:spcPct val="100000"/>
              </a:lnSpc>
              <a:spcBef>
                <a:spcPts val="1200"/>
              </a:spcBef>
              <a:spcAft>
                <a:spcPts val="0"/>
              </a:spcAft>
              <a:buClr>
                <a:schemeClr val="lt1"/>
              </a:buClr>
              <a:buSzPts val="1600"/>
              <a:buNone/>
              <a:defRPr/>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23"/>
          <p:cNvSpPr txBox="1"/>
          <p:nvPr>
            <p:ph type="ctrTitle"/>
          </p:nvPr>
        </p:nvSpPr>
        <p:spPr>
          <a:xfrm>
            <a:off x="2166861" y="1687986"/>
            <a:ext cx="4545024" cy="1994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3"/>
          <p:cNvSpPr/>
          <p:nvPr/>
        </p:nvSpPr>
        <p:spPr>
          <a:xfrm>
            <a:off x="7058822" y="1343025"/>
            <a:ext cx="160433" cy="3291840"/>
          </a:xfrm>
          <a:prstGeom prst="rect">
            <a:avLst/>
          </a:prstGeom>
          <a:solidFill>
            <a:srgbClr val="009A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23"/>
          <p:cNvSpPr/>
          <p:nvPr/>
        </p:nvSpPr>
        <p:spPr>
          <a:xfrm>
            <a:off x="1588464" y="1343025"/>
            <a:ext cx="160433" cy="3291840"/>
          </a:xfrm>
          <a:prstGeom prst="rect">
            <a:avLst/>
          </a:prstGeom>
          <a:solidFill>
            <a:srgbClr val="009A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 name="Google Shape;47;p23"/>
          <p:cNvSpPr txBox="1"/>
          <p:nvPr/>
        </p:nvSpPr>
        <p:spPr>
          <a:xfrm>
            <a:off x="460257" y="6196507"/>
            <a:ext cx="7048908" cy="32316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 u="none" strike="noStrik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a:solidFill>
                <a:schemeClr val="lt1"/>
              </a:solidFill>
              <a:latin typeface="Arial"/>
              <a:ea typeface="Arial"/>
              <a:cs typeface="Arial"/>
              <a:sym typeface="Arial"/>
            </a:endParaRPr>
          </a:p>
        </p:txBody>
      </p:sp>
      <p:pic>
        <p:nvPicPr>
          <p:cNvPr id="48" name="Google Shape;48;p23"/>
          <p:cNvPicPr preferRelativeResize="0"/>
          <p:nvPr/>
        </p:nvPicPr>
        <p:blipFill rotWithShape="1">
          <a:blip r:embed="rId2">
            <a:alphaModFix/>
          </a:blip>
          <a:srcRect b="0" l="0" r="0" t="0"/>
          <a:stretch/>
        </p:blipFill>
        <p:spPr>
          <a:xfrm>
            <a:off x="9692640" y="6053328"/>
            <a:ext cx="2041210" cy="46634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bg>
      <p:bgPr>
        <a:solidFill>
          <a:schemeClr val="lt1"/>
        </a:solidFill>
      </p:bgPr>
    </p:bg>
    <p:spTree>
      <p:nvGrpSpPr>
        <p:cNvPr id="49" name="Shape 49"/>
        <p:cNvGrpSpPr/>
        <p:nvPr/>
      </p:nvGrpSpPr>
      <p:grpSpPr>
        <a:xfrm>
          <a:off x="0" y="0"/>
          <a:ext cx="0" cy="0"/>
          <a:chOff x="0" y="0"/>
          <a:chExt cx="0" cy="0"/>
        </a:xfrm>
      </p:grpSpPr>
      <p:sp>
        <p:nvSpPr>
          <p:cNvPr id="50" name="Google Shape;50;p30"/>
          <p:cNvSpPr txBox="1"/>
          <p:nvPr>
            <p:ph idx="1" type="body"/>
          </p:nvPr>
        </p:nvSpPr>
        <p:spPr>
          <a:xfrm>
            <a:off x="2166861" y="3804785"/>
            <a:ext cx="4545024"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800"/>
              <a:buNone/>
              <a:defRPr sz="1800">
                <a:solidFill>
                  <a:schemeClr val="accent1"/>
                </a:solidFill>
              </a:defRPr>
            </a:lvl1pPr>
            <a:lvl2pPr indent="-228600" lvl="1" marL="914400" algn="l">
              <a:lnSpc>
                <a:spcPct val="100000"/>
              </a:lnSpc>
              <a:spcBef>
                <a:spcPts val="0"/>
              </a:spcBef>
              <a:spcAft>
                <a:spcPts val="0"/>
              </a:spcAft>
              <a:buClr>
                <a:schemeClr val="dk1"/>
              </a:buClr>
              <a:buSzPts val="1600"/>
              <a:buNone/>
              <a:defRPr/>
            </a:lvl2pPr>
            <a:lvl3pPr indent="-228600" lvl="2" marL="1371600" algn="l">
              <a:lnSpc>
                <a:spcPct val="100000"/>
              </a:lnSpc>
              <a:spcBef>
                <a:spcPts val="1200"/>
              </a:spcBef>
              <a:spcAft>
                <a:spcPts val="0"/>
              </a:spcAft>
              <a:buClr>
                <a:schemeClr val="dk1"/>
              </a:buClr>
              <a:buSzPts val="1600"/>
              <a:buNone/>
              <a:defRPr/>
            </a:lvl3pPr>
            <a:lvl4pPr indent="-228600" lvl="3" marL="1828800" algn="l">
              <a:lnSpc>
                <a:spcPct val="100000"/>
              </a:lnSpc>
              <a:spcBef>
                <a:spcPts val="1200"/>
              </a:spcBef>
              <a:spcAft>
                <a:spcPts val="0"/>
              </a:spcAft>
              <a:buClr>
                <a:schemeClr val="dk1"/>
              </a:buClr>
              <a:buSzPts val="1600"/>
              <a:buNone/>
              <a:defRPr/>
            </a:lvl4pPr>
            <a:lvl5pPr indent="-228600" lvl="4" marL="2286000" algn="l">
              <a:lnSpc>
                <a:spcPct val="100000"/>
              </a:lnSpc>
              <a:spcBef>
                <a:spcPts val="1200"/>
              </a:spcBef>
              <a:spcAft>
                <a:spcPts val="0"/>
              </a:spcAft>
              <a:buClr>
                <a:schemeClr val="dk1"/>
              </a:buClr>
              <a:buSzPts val="1600"/>
              <a:buNone/>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0"/>
          <p:cNvSpPr txBox="1"/>
          <p:nvPr>
            <p:ph type="ctrTitle"/>
          </p:nvPr>
        </p:nvSpPr>
        <p:spPr>
          <a:xfrm>
            <a:off x="2166861" y="1687986"/>
            <a:ext cx="4545024" cy="1994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0"/>
          <p:cNvSpPr/>
          <p:nvPr/>
        </p:nvSpPr>
        <p:spPr>
          <a:xfrm>
            <a:off x="7058822" y="1343025"/>
            <a:ext cx="160433" cy="3291840"/>
          </a:xfrm>
          <a:prstGeom prst="rect">
            <a:avLst/>
          </a:prstGeom>
          <a:solidFill>
            <a:srgbClr val="009A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 name="Google Shape;53;p30"/>
          <p:cNvSpPr/>
          <p:nvPr/>
        </p:nvSpPr>
        <p:spPr>
          <a:xfrm>
            <a:off x="1588464" y="1343025"/>
            <a:ext cx="160433" cy="3291840"/>
          </a:xfrm>
          <a:prstGeom prst="rect">
            <a:avLst/>
          </a:prstGeom>
          <a:solidFill>
            <a:srgbClr val="009A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 name="Google Shape;54;p30"/>
          <p:cNvSpPr txBox="1"/>
          <p:nvPr/>
        </p:nvSpPr>
        <p:spPr>
          <a:xfrm>
            <a:off x="460257" y="6196507"/>
            <a:ext cx="7048908" cy="32316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 u="none" strike="noStrike">
                <a:solidFill>
                  <a:schemeClr val="dk1"/>
                </a:solidFill>
                <a:latin typeface="Arial"/>
                <a:ea typeface="Arial"/>
                <a:cs typeface="Arial"/>
                <a:sym typeface="Arial"/>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a:solidFill>
                <a:schemeClr val="dk1"/>
              </a:solidFill>
              <a:latin typeface="Arial"/>
              <a:ea typeface="Arial"/>
              <a:cs typeface="Arial"/>
              <a:sym typeface="Arial"/>
            </a:endParaRPr>
          </a:p>
        </p:txBody>
      </p:sp>
      <p:pic>
        <p:nvPicPr>
          <p:cNvPr id="55" name="Google Shape;55;p30"/>
          <p:cNvPicPr preferRelativeResize="0"/>
          <p:nvPr/>
        </p:nvPicPr>
        <p:blipFill rotWithShape="1">
          <a:blip r:embed="rId2">
            <a:alphaModFix/>
          </a:blip>
          <a:srcRect b="0" l="0" r="0" t="0"/>
          <a:stretch/>
        </p:blipFill>
        <p:spPr>
          <a:xfrm>
            <a:off x="9692640" y="6053328"/>
            <a:ext cx="2038730" cy="46634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3.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2.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9.xml"/><Relationship Id="rId10" Type="http://schemas.openxmlformats.org/officeDocument/2006/relationships/slideLayout" Target="../slideLayouts/slideLayout38.xml"/><Relationship Id="rId12" Type="http://schemas.openxmlformats.org/officeDocument/2006/relationships/theme" Target="../theme/theme1.xml"/><Relationship Id="rId1" Type="http://schemas.openxmlformats.org/officeDocument/2006/relationships/image" Target="../media/image3.png"/><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9.xml"/><Relationship Id="rId10" Type="http://schemas.openxmlformats.org/officeDocument/2006/relationships/slideLayout" Target="../slideLayouts/slideLayout48.xml"/><Relationship Id="rId12" Type="http://schemas.openxmlformats.org/officeDocument/2006/relationships/theme" Target="../theme/theme6.xml"/><Relationship Id="rId1" Type="http://schemas.openxmlformats.org/officeDocument/2006/relationships/image" Target="../media/image2.png"/><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9" Type="http://schemas.openxmlformats.org/officeDocument/2006/relationships/slideLayout" Target="../slideLayouts/slideLayout47.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2400"/>
              <a:buFont typeface="Arial Black"/>
              <a:buNone/>
              <a:defRPr b="0" i="0" sz="2400" u="none" cap="none" strike="noStrike">
                <a:solidFill>
                  <a:schemeClr val="lt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nvSpPr>
        <p:spPr>
          <a:xfrm>
            <a:off x="457201" y="6393120"/>
            <a:ext cx="7306732" cy="153888"/>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chemeClr val="lt1"/>
              </a:buClr>
              <a:buSzPts val="1000"/>
              <a:buFont typeface="Arial"/>
              <a:buNone/>
            </a:pPr>
            <a:fld id="{00000000-1234-1234-1234-123412341234}" type="slidenum">
              <a:rPr b="0" i="0" lang="en-US" sz="1000" u="none" cap="none" strike="noStrike">
                <a:solidFill>
                  <a:schemeClr val="lt1"/>
                </a:solidFill>
                <a:latin typeface="Arial"/>
                <a:ea typeface="Arial"/>
                <a:cs typeface="Arial"/>
                <a:sym typeface="Arial"/>
              </a:rPr>
              <a:t>‹#›</a:t>
            </a:fld>
            <a:r>
              <a:rPr b="0" i="0" lang="en-US" sz="700" u="none" cap="none" strike="noStrike">
                <a:solidFill>
                  <a:schemeClr val="lt1"/>
                </a:solidFill>
                <a:latin typeface="Arial"/>
                <a:ea typeface="Arial"/>
                <a:cs typeface="Arial"/>
                <a:sym typeface="Arial"/>
              </a:rPr>
              <a:t>	© 2022 Gartner, Inc. and/or its affiliates. All rights reserved. </a:t>
            </a:r>
            <a:endParaRPr/>
          </a:p>
        </p:txBody>
      </p:sp>
      <p:sp>
        <p:nvSpPr>
          <p:cNvPr id="12" name="Google Shape;12;p22"/>
          <p:cNvSpPr txBox="1"/>
          <p:nvPr/>
        </p:nvSpPr>
        <p:spPr>
          <a:xfrm>
            <a:off x="692741" y="6297997"/>
            <a:ext cx="2314812" cy="107722"/>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chemeClr val="lt1"/>
              </a:buClr>
              <a:buSzPts val="700"/>
              <a:buFont typeface="Arial"/>
              <a:buNone/>
            </a:pPr>
            <a:r>
              <a:rPr b="1" i="0" lang="en-US" sz="700" u="none" cap="none" strike="noStrike">
                <a:solidFill>
                  <a:schemeClr val="lt1"/>
                </a:solidFill>
                <a:latin typeface="Arial"/>
                <a:ea typeface="Arial"/>
                <a:cs typeface="Arial"/>
                <a:sym typeface="Arial"/>
              </a:rPr>
              <a:t>RESTRICTED</a:t>
            </a:r>
            <a:endParaRPr/>
          </a:p>
        </p:txBody>
      </p:sp>
      <p:sp>
        <p:nvSpPr>
          <p:cNvPr id="13" name="Google Shape;13;p22"/>
          <p:cNvSpPr txBox="1"/>
          <p:nvPr>
            <p:ph idx="1" type="body"/>
          </p:nvPr>
        </p:nvSpPr>
        <p:spPr>
          <a:xfrm>
            <a:off x="457200" y="1343024"/>
            <a:ext cx="11276012" cy="4645025"/>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lt2"/>
              </a:buClr>
              <a:buSzPts val="1600"/>
              <a:buFont typeface="Noto Sans Symbols"/>
              <a:buChar char="▪"/>
              <a:defRPr b="0" i="0" sz="1600" u="none" cap="none" strike="noStrike">
                <a:solidFill>
                  <a:schemeClr val="lt1"/>
                </a:solidFill>
                <a:latin typeface="Arial"/>
                <a:ea typeface="Arial"/>
                <a:cs typeface="Arial"/>
                <a:sym typeface="Arial"/>
              </a:defRPr>
            </a:lvl1pPr>
            <a:lvl2pPr indent="-330200" lvl="1" marL="914400" marR="0" rtl="0" algn="l">
              <a:lnSpc>
                <a:spcPct val="100000"/>
              </a:lnSpc>
              <a:spcBef>
                <a:spcPts val="12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rtl="0" algn="l">
              <a:lnSpc>
                <a:spcPct val="100000"/>
              </a:lnSpc>
              <a:spcBef>
                <a:spcPts val="1200"/>
              </a:spcBef>
              <a:spcAft>
                <a:spcPts val="0"/>
              </a:spcAft>
              <a:buClr>
                <a:schemeClr val="lt1"/>
              </a:buClr>
              <a:buSzPts val="1600"/>
              <a:buFont typeface="Noto Sans Symbols"/>
              <a:buChar char="▪"/>
              <a:defRPr b="0" i="0" sz="1600" u="none" cap="none" strike="noStrike">
                <a:solidFill>
                  <a:schemeClr val="lt1"/>
                </a:solidFill>
                <a:latin typeface="Arial"/>
                <a:ea typeface="Arial"/>
                <a:cs typeface="Arial"/>
                <a:sym typeface="Arial"/>
              </a:defRPr>
            </a:lvl3pPr>
            <a:lvl4pPr indent="-330200" lvl="3" marL="1828800" marR="0" rtl="0" algn="l">
              <a:lnSpc>
                <a:spcPct val="100000"/>
              </a:lnSpc>
              <a:spcBef>
                <a:spcPts val="12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00000"/>
              </a:lnSpc>
              <a:spcBef>
                <a:spcPts val="1200"/>
              </a:spcBef>
              <a:spcAft>
                <a:spcPts val="0"/>
              </a:spcAft>
              <a:buClr>
                <a:schemeClr val="lt1"/>
              </a:buClr>
              <a:buSzPts val="1600"/>
              <a:buFont typeface="Noto Sans Symbols"/>
              <a:buChar char="▪"/>
              <a:defRPr b="0" i="0" sz="1600" u="none" cap="none" strike="noStrike">
                <a:solidFill>
                  <a:schemeClr val="lt1"/>
                </a:solidFill>
                <a:latin typeface="Arial"/>
                <a:ea typeface="Arial"/>
                <a:cs typeface="Arial"/>
                <a:sym typeface="Arial"/>
              </a:defRPr>
            </a:lvl5pPr>
            <a:lvl6pPr indent="-342900" lvl="5" marL="2743200" marR="0" rtl="0" algn="l">
              <a:lnSpc>
                <a:spcPct val="90000"/>
              </a:lnSpc>
              <a:spcBef>
                <a:spcPts val="12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pic>
        <p:nvPicPr>
          <p:cNvPr id="14" name="Google Shape;14;p22"/>
          <p:cNvPicPr preferRelativeResize="0"/>
          <p:nvPr/>
        </p:nvPicPr>
        <p:blipFill rotWithShape="1">
          <a:blip r:embed="rId1">
            <a:alphaModFix/>
          </a:blip>
          <a:srcRect b="0" l="0" r="0" t="0"/>
          <a:stretch/>
        </p:blipFill>
        <p:spPr>
          <a:xfrm>
            <a:off x="10451592" y="6245352"/>
            <a:ext cx="1272543" cy="29108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2">
          <p15:clr>
            <a:srgbClr val="5ACBF0"/>
          </p15:clr>
        </p15:guide>
        <p15:guide id="12" pos="3752">
          <p15:clr>
            <a:srgbClr val="5ACBF0"/>
          </p15:clr>
        </p15:guide>
        <p15:guide id="13" pos="3927">
          <p15:clr>
            <a:srgbClr val="5ACBF0"/>
          </p15:clr>
        </p15:guide>
        <p15:guide id="14" orient="horz" pos="3947">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21"/>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2"/>
              </a:buClr>
              <a:buSzPts val="2400"/>
              <a:buFont typeface="Arial Black"/>
              <a:buNone/>
              <a:defRPr b="0" i="0" sz="2400" u="none" cap="none" strike="noStrike">
                <a:solidFill>
                  <a:schemeClr val="dk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21"/>
          <p:cNvSpPr txBox="1"/>
          <p:nvPr/>
        </p:nvSpPr>
        <p:spPr>
          <a:xfrm>
            <a:off x="457201" y="6393120"/>
            <a:ext cx="7306732" cy="153888"/>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chemeClr val="dk1"/>
              </a:buClr>
              <a:buSzPts val="1000"/>
              <a:buFont typeface="Arial"/>
              <a:buNone/>
            </a:pPr>
            <a:fld id="{00000000-1234-1234-1234-123412341234}" type="slidenum">
              <a:rPr b="0" i="0" lang="en-US" sz="1000" u="none" cap="none" strike="noStrike">
                <a:solidFill>
                  <a:schemeClr val="dk1"/>
                </a:solidFill>
                <a:latin typeface="Arial"/>
                <a:ea typeface="Arial"/>
                <a:cs typeface="Arial"/>
                <a:sym typeface="Arial"/>
              </a:rPr>
              <a:t>‹#›</a:t>
            </a:fld>
            <a:r>
              <a:rPr b="0" i="0" lang="en-US" sz="700" u="none" cap="none" strike="noStrike">
                <a:solidFill>
                  <a:schemeClr val="dk1"/>
                </a:solidFill>
                <a:latin typeface="Arial"/>
                <a:ea typeface="Arial"/>
                <a:cs typeface="Arial"/>
                <a:sym typeface="Arial"/>
              </a:rPr>
              <a:t>	© 2022 Gartner, Inc. and/or its affiliates. All rights reserved. </a:t>
            </a:r>
            <a:endParaRPr/>
          </a:p>
        </p:txBody>
      </p:sp>
      <p:sp>
        <p:nvSpPr>
          <p:cNvPr id="25" name="Google Shape;25;p21"/>
          <p:cNvSpPr txBox="1"/>
          <p:nvPr/>
        </p:nvSpPr>
        <p:spPr>
          <a:xfrm>
            <a:off x="692741" y="6297997"/>
            <a:ext cx="2314812" cy="107722"/>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chemeClr val="dk1"/>
              </a:buClr>
              <a:buSzPts val="700"/>
              <a:buFont typeface="Arial"/>
              <a:buNone/>
            </a:pPr>
            <a:r>
              <a:rPr b="1" i="0" lang="en-US" sz="700" u="none" cap="none" strike="noStrike">
                <a:solidFill>
                  <a:schemeClr val="dk1"/>
                </a:solidFill>
                <a:latin typeface="Arial"/>
                <a:ea typeface="Arial"/>
                <a:cs typeface="Arial"/>
                <a:sym typeface="Arial"/>
              </a:rPr>
              <a:t>RESTRICTED</a:t>
            </a:r>
            <a:endParaRPr/>
          </a:p>
        </p:txBody>
      </p:sp>
      <p:sp>
        <p:nvSpPr>
          <p:cNvPr id="26" name="Google Shape;26;p21"/>
          <p:cNvSpPr txBox="1"/>
          <p:nvPr>
            <p:ph idx="1" type="body"/>
          </p:nvPr>
        </p:nvSpPr>
        <p:spPr>
          <a:xfrm>
            <a:off x="457200" y="1343024"/>
            <a:ext cx="11276012" cy="4645025"/>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12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12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12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12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27" name="Google Shape;27;p21"/>
          <p:cNvPicPr preferRelativeResize="0"/>
          <p:nvPr/>
        </p:nvPicPr>
        <p:blipFill rotWithShape="1">
          <a:blip r:embed="rId1">
            <a:alphaModFix/>
          </a:blip>
          <a:srcRect b="0" l="0" r="0" t="0"/>
          <a:stretch/>
        </p:blipFill>
        <p:spPr>
          <a:xfrm>
            <a:off x="10451592" y="6245352"/>
            <a:ext cx="1272543" cy="29108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2">
          <p15:clr>
            <a:srgbClr val="5ACBF0"/>
          </p15:clr>
        </p15:guide>
        <p15:guide id="12" pos="3752">
          <p15:clr>
            <a:srgbClr val="5ACBF0"/>
          </p15:clr>
        </p15:guide>
        <p15:guide id="13" pos="3927">
          <p15:clr>
            <a:srgbClr val="5ACBF0"/>
          </p15:clr>
        </p15:guide>
        <p15:guide id="14" orient="horz" pos="3947">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4" name="Shape 94"/>
        <p:cNvGrpSpPr/>
        <p:nvPr/>
      </p:nvGrpSpPr>
      <p:grpSpPr>
        <a:xfrm>
          <a:off x="0" y="0"/>
          <a:ext cx="0" cy="0"/>
          <a:chOff x="0" y="0"/>
          <a:chExt cx="0" cy="0"/>
        </a:xfrm>
      </p:grpSpPr>
      <p:sp>
        <p:nvSpPr>
          <p:cNvPr id="95" name="Google Shape;95;p40"/>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2400"/>
              <a:buFont typeface="Arial Black"/>
              <a:buNone/>
              <a:defRPr b="0" i="0" sz="2400" u="none" cap="none" strike="noStrike">
                <a:solidFill>
                  <a:schemeClr val="lt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40"/>
          <p:cNvSpPr txBox="1"/>
          <p:nvPr/>
        </p:nvSpPr>
        <p:spPr>
          <a:xfrm>
            <a:off x="457201" y="6393120"/>
            <a:ext cx="7181849" cy="153888"/>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chemeClr val="lt1"/>
              </a:buClr>
              <a:buSzPts val="1000"/>
              <a:buFont typeface="Arial"/>
              <a:buNone/>
            </a:pPr>
            <a:fld id="{00000000-1234-1234-1234-123412341234}" type="slidenum">
              <a:rPr b="0" lang="en-US" sz="1000">
                <a:solidFill>
                  <a:schemeClr val="lt1"/>
                </a:solidFill>
                <a:latin typeface="Arial"/>
                <a:ea typeface="Arial"/>
                <a:cs typeface="Arial"/>
                <a:sym typeface="Arial"/>
              </a:rPr>
              <a:t>‹#›</a:t>
            </a:fld>
            <a:r>
              <a:rPr b="0" lang="en-US" sz="700">
                <a:solidFill>
                  <a:schemeClr val="lt1"/>
                </a:solidFill>
                <a:latin typeface="Arial"/>
                <a:ea typeface="Arial"/>
                <a:cs typeface="Arial"/>
                <a:sym typeface="Arial"/>
              </a:rPr>
              <a:t>	© 2022 Gartner, Inc. and/or its affiliates. All rights reserved. </a:t>
            </a:r>
            <a:endParaRPr/>
          </a:p>
        </p:txBody>
      </p:sp>
      <p:sp>
        <p:nvSpPr>
          <p:cNvPr id="97" name="Google Shape;97;p40"/>
          <p:cNvSpPr txBox="1"/>
          <p:nvPr/>
        </p:nvSpPr>
        <p:spPr>
          <a:xfrm>
            <a:off x="692741" y="6297997"/>
            <a:ext cx="2314812" cy="107722"/>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chemeClr val="lt1"/>
              </a:buClr>
              <a:buSzPts val="700"/>
              <a:buFont typeface="Arial"/>
              <a:buNone/>
            </a:pPr>
            <a:r>
              <a:rPr b="1" lang="en-US" sz="700">
                <a:solidFill>
                  <a:schemeClr val="lt1"/>
                </a:solidFill>
                <a:latin typeface="Arial"/>
                <a:ea typeface="Arial"/>
                <a:cs typeface="Arial"/>
                <a:sym typeface="Arial"/>
              </a:rPr>
              <a:t>RESTRICTED</a:t>
            </a:r>
            <a:endParaRPr/>
          </a:p>
        </p:txBody>
      </p:sp>
      <p:sp>
        <p:nvSpPr>
          <p:cNvPr id="98" name="Google Shape;98;p40"/>
          <p:cNvSpPr txBox="1"/>
          <p:nvPr>
            <p:ph idx="1" type="body"/>
          </p:nvPr>
        </p:nvSpPr>
        <p:spPr>
          <a:xfrm>
            <a:off x="457200" y="1343025"/>
            <a:ext cx="11276012" cy="4645025"/>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lt2"/>
              </a:buClr>
              <a:buSzPts val="1600"/>
              <a:buFont typeface="Noto Sans Symbols"/>
              <a:buChar char="▪"/>
              <a:defRPr b="0" i="0" sz="1600" u="none" cap="none" strike="noStrike">
                <a:solidFill>
                  <a:schemeClr val="lt1"/>
                </a:solidFill>
                <a:latin typeface="Arial"/>
                <a:ea typeface="Arial"/>
                <a:cs typeface="Arial"/>
                <a:sym typeface="Arial"/>
              </a:defRPr>
            </a:lvl1pPr>
            <a:lvl2pPr indent="-330200" lvl="1" marL="914400" marR="0" rtl="0" algn="l">
              <a:lnSpc>
                <a:spcPct val="100000"/>
              </a:lnSpc>
              <a:spcBef>
                <a:spcPts val="12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rtl="0" algn="l">
              <a:lnSpc>
                <a:spcPct val="100000"/>
              </a:lnSpc>
              <a:spcBef>
                <a:spcPts val="1200"/>
              </a:spcBef>
              <a:spcAft>
                <a:spcPts val="0"/>
              </a:spcAft>
              <a:buClr>
                <a:schemeClr val="lt1"/>
              </a:buClr>
              <a:buSzPts val="1600"/>
              <a:buFont typeface="Noto Sans Symbols"/>
              <a:buChar char="▪"/>
              <a:defRPr b="0" i="0" sz="1600" u="none" cap="none" strike="noStrike">
                <a:solidFill>
                  <a:schemeClr val="lt1"/>
                </a:solidFill>
                <a:latin typeface="Arial"/>
                <a:ea typeface="Arial"/>
                <a:cs typeface="Arial"/>
                <a:sym typeface="Arial"/>
              </a:defRPr>
            </a:lvl3pPr>
            <a:lvl4pPr indent="-330200" lvl="3" marL="1828800" marR="0" rtl="0" algn="l">
              <a:lnSpc>
                <a:spcPct val="100000"/>
              </a:lnSpc>
              <a:spcBef>
                <a:spcPts val="12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00000"/>
              </a:lnSpc>
              <a:spcBef>
                <a:spcPts val="1200"/>
              </a:spcBef>
              <a:spcAft>
                <a:spcPts val="0"/>
              </a:spcAft>
              <a:buClr>
                <a:schemeClr val="lt1"/>
              </a:buClr>
              <a:buSzPts val="1600"/>
              <a:buFont typeface="Noto Sans Symbols"/>
              <a:buChar char="▪"/>
              <a:defRPr b="0" i="0" sz="1600" u="none" cap="none" strike="noStrike">
                <a:solidFill>
                  <a:schemeClr val="lt1"/>
                </a:solidFill>
                <a:latin typeface="Arial"/>
                <a:ea typeface="Arial"/>
                <a:cs typeface="Arial"/>
                <a:sym typeface="Arial"/>
              </a:defRPr>
            </a:lvl5pPr>
            <a:lvl6pPr indent="-342900" lvl="5" marL="2743200" marR="0" rtl="0" algn="l">
              <a:lnSpc>
                <a:spcPct val="90000"/>
              </a:lnSpc>
              <a:spcBef>
                <a:spcPts val="12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pic>
        <p:nvPicPr>
          <p:cNvPr id="99" name="Google Shape;99;p40"/>
          <p:cNvPicPr preferRelativeResize="0"/>
          <p:nvPr/>
        </p:nvPicPr>
        <p:blipFill rotWithShape="1">
          <a:blip r:embed="rId1">
            <a:alphaModFix/>
          </a:blip>
          <a:srcRect b="0" l="0" r="0" t="0"/>
          <a:stretch/>
        </p:blipFill>
        <p:spPr>
          <a:xfrm>
            <a:off x="10451592" y="6245352"/>
            <a:ext cx="1271653" cy="29052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p15:clr>
            <a:srgbClr val="5ACBF0"/>
          </p15:clr>
        </p15:guide>
        <p15:guide id="12" pos="3752">
          <p15:clr>
            <a:srgbClr val="5ACBF0"/>
          </p15:clr>
        </p15:guide>
        <p15:guide id="13" pos="3927">
          <p15:clr>
            <a:srgbClr val="5ACBF0"/>
          </p15:clr>
        </p15:guide>
        <p15:guide id="14" orient="horz" pos="3947">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53"/>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2"/>
              </a:buClr>
              <a:buSzPts val="2400"/>
              <a:buFont typeface="Arial Black"/>
              <a:buNone/>
              <a:defRPr b="0" i="0" sz="2400" u="none" cap="none" strike="noStrike">
                <a:solidFill>
                  <a:schemeClr val="dk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8" name="Google Shape;148;p53"/>
          <p:cNvSpPr txBox="1"/>
          <p:nvPr/>
        </p:nvSpPr>
        <p:spPr>
          <a:xfrm>
            <a:off x="457201" y="6393120"/>
            <a:ext cx="7181849" cy="153888"/>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chemeClr val="dk1"/>
              </a:buClr>
              <a:buSzPts val="1000"/>
              <a:buFont typeface="Arial"/>
              <a:buNone/>
            </a:pPr>
            <a:fld id="{00000000-1234-1234-1234-123412341234}" type="slidenum">
              <a:rPr lang="en-US" sz="1000">
                <a:solidFill>
                  <a:schemeClr val="dk1"/>
                </a:solidFill>
                <a:latin typeface="Arial"/>
                <a:ea typeface="Arial"/>
                <a:cs typeface="Arial"/>
                <a:sym typeface="Arial"/>
              </a:rPr>
              <a:t>‹#›</a:t>
            </a:fld>
            <a:r>
              <a:rPr lang="en-US" sz="700">
                <a:solidFill>
                  <a:schemeClr val="dk1"/>
                </a:solidFill>
                <a:latin typeface="Arial"/>
                <a:ea typeface="Arial"/>
                <a:cs typeface="Arial"/>
                <a:sym typeface="Arial"/>
              </a:rPr>
              <a:t>	© 2022 Gartner, Inc. and/or its affiliates. All rights reserved. </a:t>
            </a:r>
            <a:endParaRPr/>
          </a:p>
        </p:txBody>
      </p:sp>
      <p:sp>
        <p:nvSpPr>
          <p:cNvPr id="149" name="Google Shape;149;p53"/>
          <p:cNvSpPr txBox="1"/>
          <p:nvPr/>
        </p:nvSpPr>
        <p:spPr>
          <a:xfrm>
            <a:off x="692741" y="6297997"/>
            <a:ext cx="2314812" cy="107722"/>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chemeClr val="dk1"/>
              </a:buClr>
              <a:buSzPts val="700"/>
              <a:buFont typeface="Arial"/>
              <a:buNone/>
            </a:pPr>
            <a:r>
              <a:rPr b="1" lang="en-US" sz="700">
                <a:solidFill>
                  <a:schemeClr val="dk1"/>
                </a:solidFill>
                <a:latin typeface="Arial"/>
                <a:ea typeface="Arial"/>
                <a:cs typeface="Arial"/>
                <a:sym typeface="Arial"/>
              </a:rPr>
              <a:t>RESTRICTED</a:t>
            </a:r>
            <a:endParaRPr/>
          </a:p>
        </p:txBody>
      </p:sp>
      <p:sp>
        <p:nvSpPr>
          <p:cNvPr id="150" name="Google Shape;150;p53"/>
          <p:cNvSpPr txBox="1"/>
          <p:nvPr>
            <p:ph idx="1" type="body"/>
          </p:nvPr>
        </p:nvSpPr>
        <p:spPr>
          <a:xfrm>
            <a:off x="457199" y="1343025"/>
            <a:ext cx="11276013" cy="4645025"/>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12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12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12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12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51" name="Google Shape;151;p53"/>
          <p:cNvPicPr preferRelativeResize="0"/>
          <p:nvPr/>
        </p:nvPicPr>
        <p:blipFill rotWithShape="1">
          <a:blip r:embed="rId1">
            <a:alphaModFix/>
          </a:blip>
          <a:srcRect b="0" l="0" r="0" t="0"/>
          <a:stretch/>
        </p:blipFill>
        <p:spPr>
          <a:xfrm>
            <a:off x="10451592" y="6245352"/>
            <a:ext cx="1272543" cy="29108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28">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p15:clr>
            <a:srgbClr val="5ACBF0"/>
          </p15:clr>
        </p15:guide>
        <p15:guide id="12" pos="3752">
          <p15:clr>
            <a:srgbClr val="5ACBF0"/>
          </p15:clr>
        </p15:guide>
        <p15:guide id="13" pos="3927">
          <p15:clr>
            <a:srgbClr val="5ACBF0"/>
          </p15:clr>
        </p15:guide>
        <p15:guide id="14" orient="horz" pos="3947">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7" name="Shape 207"/>
        <p:cNvGrpSpPr/>
        <p:nvPr/>
      </p:nvGrpSpPr>
      <p:grpSpPr>
        <a:xfrm>
          <a:off x="0" y="0"/>
          <a:ext cx="0" cy="0"/>
          <a:chOff x="0" y="0"/>
          <a:chExt cx="0" cy="0"/>
        </a:xfrm>
      </p:grpSpPr>
      <p:pic>
        <p:nvPicPr>
          <p:cNvPr id="208" name="Google Shape;208;p64"/>
          <p:cNvPicPr preferRelativeResize="0"/>
          <p:nvPr/>
        </p:nvPicPr>
        <p:blipFill rotWithShape="1">
          <a:blip r:embed="rId1">
            <a:alphaModFix/>
          </a:blip>
          <a:srcRect b="0" l="0" r="0" t="0"/>
          <a:stretch/>
        </p:blipFill>
        <p:spPr>
          <a:xfrm>
            <a:off x="10451592" y="6245352"/>
            <a:ext cx="1271653" cy="290528"/>
          </a:xfrm>
          <a:prstGeom prst="rect">
            <a:avLst/>
          </a:prstGeom>
          <a:noFill/>
          <a:ln>
            <a:noFill/>
          </a:ln>
        </p:spPr>
      </p:pic>
      <p:sp>
        <p:nvSpPr>
          <p:cNvPr id="209" name="Google Shape;209;p64"/>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2400"/>
              <a:buFont typeface="Arial Black"/>
              <a:buNone/>
              <a:defRPr b="0" i="0" sz="2400" u="none" cap="none" strike="noStrike">
                <a:solidFill>
                  <a:schemeClr val="lt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0" name="Google Shape;210;p64"/>
          <p:cNvSpPr txBox="1"/>
          <p:nvPr/>
        </p:nvSpPr>
        <p:spPr>
          <a:xfrm>
            <a:off x="457201" y="6393120"/>
            <a:ext cx="7181849" cy="153888"/>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chemeClr val="lt1"/>
              </a:buClr>
              <a:buSzPts val="1000"/>
              <a:buFont typeface="Arial"/>
              <a:buNone/>
            </a:pPr>
            <a:fld id="{00000000-1234-1234-1234-123412341234}" type="slidenum">
              <a:rPr lang="en-US" sz="1000">
                <a:solidFill>
                  <a:schemeClr val="lt1"/>
                </a:solidFill>
                <a:latin typeface="Arial"/>
                <a:ea typeface="Arial"/>
                <a:cs typeface="Arial"/>
                <a:sym typeface="Arial"/>
              </a:rPr>
              <a:t>‹#›</a:t>
            </a:fld>
            <a:r>
              <a:rPr lang="en-US" sz="700">
                <a:solidFill>
                  <a:schemeClr val="lt1"/>
                </a:solidFill>
                <a:latin typeface="Arial"/>
                <a:ea typeface="Arial"/>
                <a:cs typeface="Arial"/>
                <a:sym typeface="Arial"/>
              </a:rPr>
              <a:t>	© 2022 Gartner, Inc. and/or its affiliates. All rights reserved. .</a:t>
            </a:r>
            <a:endParaRPr/>
          </a:p>
        </p:txBody>
      </p:sp>
      <p:sp>
        <p:nvSpPr>
          <p:cNvPr id="211" name="Google Shape;211;p64"/>
          <p:cNvSpPr txBox="1"/>
          <p:nvPr/>
        </p:nvSpPr>
        <p:spPr>
          <a:xfrm>
            <a:off x="692741" y="6297997"/>
            <a:ext cx="2314812" cy="107722"/>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chemeClr val="lt1"/>
              </a:buClr>
              <a:buSzPts val="700"/>
              <a:buFont typeface="Arial"/>
              <a:buNone/>
            </a:pPr>
            <a:r>
              <a:rPr b="1" lang="en-US" sz="700">
                <a:solidFill>
                  <a:schemeClr val="lt1"/>
                </a:solidFill>
                <a:latin typeface="Arial"/>
                <a:ea typeface="Arial"/>
                <a:cs typeface="Arial"/>
                <a:sym typeface="Arial"/>
              </a:rPr>
              <a:t>RESTRICTED</a:t>
            </a:r>
            <a:endParaRPr/>
          </a:p>
        </p:txBody>
      </p:sp>
      <p:sp>
        <p:nvSpPr>
          <p:cNvPr id="212" name="Google Shape;212;p64"/>
          <p:cNvSpPr txBox="1"/>
          <p:nvPr>
            <p:ph idx="1" type="body"/>
          </p:nvPr>
        </p:nvSpPr>
        <p:spPr>
          <a:xfrm>
            <a:off x="457200" y="1343025"/>
            <a:ext cx="11276012" cy="4645025"/>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lt2"/>
              </a:buClr>
              <a:buSzPts val="1600"/>
              <a:buFont typeface="Noto Sans Symbols"/>
              <a:buChar char="▪"/>
              <a:defRPr b="0" i="0" sz="1600" u="none" cap="none" strike="noStrike">
                <a:solidFill>
                  <a:schemeClr val="lt1"/>
                </a:solidFill>
                <a:latin typeface="Arial"/>
                <a:ea typeface="Arial"/>
                <a:cs typeface="Arial"/>
                <a:sym typeface="Arial"/>
              </a:defRPr>
            </a:lvl1pPr>
            <a:lvl2pPr indent="-330200" lvl="1" marL="914400" marR="0" rtl="0" algn="l">
              <a:lnSpc>
                <a:spcPct val="100000"/>
              </a:lnSpc>
              <a:spcBef>
                <a:spcPts val="12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rtl="0" algn="l">
              <a:lnSpc>
                <a:spcPct val="100000"/>
              </a:lnSpc>
              <a:spcBef>
                <a:spcPts val="1200"/>
              </a:spcBef>
              <a:spcAft>
                <a:spcPts val="0"/>
              </a:spcAft>
              <a:buClr>
                <a:schemeClr val="lt1"/>
              </a:buClr>
              <a:buSzPts val="1600"/>
              <a:buFont typeface="Noto Sans Symbols"/>
              <a:buChar char="▪"/>
              <a:defRPr b="0" i="0" sz="1600" u="none" cap="none" strike="noStrike">
                <a:solidFill>
                  <a:schemeClr val="lt1"/>
                </a:solidFill>
                <a:latin typeface="Arial"/>
                <a:ea typeface="Arial"/>
                <a:cs typeface="Arial"/>
                <a:sym typeface="Arial"/>
              </a:defRPr>
            </a:lvl3pPr>
            <a:lvl4pPr indent="-330200" lvl="3" marL="1828800" marR="0" rtl="0" algn="l">
              <a:lnSpc>
                <a:spcPct val="100000"/>
              </a:lnSpc>
              <a:spcBef>
                <a:spcPts val="12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00000"/>
              </a:lnSpc>
              <a:spcBef>
                <a:spcPts val="1200"/>
              </a:spcBef>
              <a:spcAft>
                <a:spcPts val="0"/>
              </a:spcAft>
              <a:buClr>
                <a:schemeClr val="lt1"/>
              </a:buClr>
              <a:buSzPts val="1600"/>
              <a:buFont typeface="Noto Sans Symbols"/>
              <a:buChar char="▪"/>
              <a:defRPr b="0" i="0" sz="1600" u="none" cap="none" strike="noStrike">
                <a:solidFill>
                  <a:schemeClr val="lt1"/>
                </a:solidFill>
                <a:latin typeface="Arial"/>
                <a:ea typeface="Arial"/>
                <a:cs typeface="Arial"/>
                <a:sym typeface="Arial"/>
              </a:defRPr>
            </a:lvl5pPr>
            <a:lvl6pPr indent="-342900" lvl="5" marL="2743200" marR="0" rtl="0" algn="l">
              <a:lnSpc>
                <a:spcPct val="90000"/>
              </a:lnSpc>
              <a:spcBef>
                <a:spcPts val="12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0">
          <p15:clr>
            <a:srgbClr val="5ACBF0"/>
          </p15:clr>
        </p15:guide>
        <p15:guide id="11" orient="horz" pos="4035">
          <p15:clr>
            <a:srgbClr val="5ACBF0"/>
          </p15:clr>
        </p15:guide>
        <p15:guide id="12" pos="3752">
          <p15:clr>
            <a:srgbClr val="5ACBF0"/>
          </p15:clr>
        </p15:guide>
        <p15:guide id="13" pos="3927">
          <p15:clr>
            <a:srgbClr val="5ACBF0"/>
          </p15:clr>
        </p15:guide>
        <p15:guide id="14" orient="horz" pos="3947">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benchmarkinginfo@gartner.com" TargetMode="External"/><Relationship Id="rId4" Type="http://schemas.openxmlformats.org/officeDocument/2006/relationships/slide" Target="/ppt/slides/slide16.xml"/><Relationship Id="rId5" Type="http://schemas.openxmlformats.org/officeDocument/2006/relationships/slide" Target="/ppt/slides/slide7.xml"/><Relationship Id="rId6" Type="http://schemas.openxmlformats.org/officeDocument/2006/relationships/slide" Target="/ppt/slides/slide4.xml"/><Relationship Id="rId7"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www.gartner.com/tools/budget-benchmarks" TargetMode="External"/><Relationship Id="rId4" Type="http://schemas.openxmlformats.org/officeDocument/2006/relationships/hyperlink" Target="https://www.gartner.com/document/code/801286" TargetMode="External"/><Relationship Id="rId5" Type="http://schemas.openxmlformats.org/officeDocument/2006/relationships/hyperlink" Target="https://www.gartner.com/document/code/801287" TargetMode="External"/><Relationship Id="rId6" Type="http://schemas.openxmlformats.org/officeDocument/2006/relationships/hyperlink" Target="https://www.gartner.com/document/code/80123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gartner.com/tools/budget-benchmark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mailto:benchmarkinginfo@gartner.com" TargetMode="External"/></Relationships>
</file>

<file path=ppt/slides/_rels/slide6.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33.png"/><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gartner.com/document/code/801234" TargetMode="External"/><Relationship Id="rId4" Type="http://schemas.openxmlformats.org/officeDocument/2006/relationships/hyperlink" Target="https://www.gartner.com/document/code/801286" TargetMode="External"/><Relationship Id="rId9" Type="http://schemas.openxmlformats.org/officeDocument/2006/relationships/image" Target="../media/image34.png"/><Relationship Id="rId5" Type="http://schemas.openxmlformats.org/officeDocument/2006/relationships/image" Target="../media/image13.png"/><Relationship Id="rId6" Type="http://schemas.openxmlformats.org/officeDocument/2006/relationships/image" Target="../media/image32.png"/><Relationship Id="rId7" Type="http://schemas.openxmlformats.org/officeDocument/2006/relationships/image" Target="../media/image10.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
          <p:cNvSpPr txBox="1"/>
          <p:nvPr>
            <p:ph idx="1" type="body"/>
          </p:nvPr>
        </p:nvSpPr>
        <p:spPr>
          <a:xfrm>
            <a:off x="2018816" y="3818245"/>
            <a:ext cx="4545024" cy="276999"/>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800"/>
              <a:buNone/>
            </a:pPr>
            <a:r>
              <a:rPr lang="en-US"/>
              <a:t>Practitioners Guide</a:t>
            </a:r>
            <a:endParaRPr/>
          </a:p>
        </p:txBody>
      </p:sp>
      <p:sp>
        <p:nvSpPr>
          <p:cNvPr id="274" name="Google Shape;274;p1"/>
          <p:cNvSpPr txBox="1"/>
          <p:nvPr>
            <p:ph type="ctrTitle"/>
          </p:nvPr>
        </p:nvSpPr>
        <p:spPr>
          <a:xfrm>
            <a:off x="1893371" y="1527175"/>
            <a:ext cx="4795914" cy="2696404"/>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2"/>
              </a:buClr>
              <a:buSzPts val="3200"/>
              <a:buFont typeface="Arial Black"/>
              <a:buNone/>
            </a:pPr>
            <a:r>
              <a:rPr lang="en-US" sz="3200"/>
              <a:t>Application Services Budget &amp; Efficiency Tool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10"/>
          <p:cNvSpPr txBox="1"/>
          <p:nvPr/>
        </p:nvSpPr>
        <p:spPr>
          <a:xfrm>
            <a:off x="457200" y="4342962"/>
            <a:ext cx="6705600" cy="523220"/>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Clr>
                <a:srgbClr val="002060"/>
              </a:buClr>
              <a:buSzPts val="1400"/>
              <a:buFont typeface="Arial"/>
              <a:buNone/>
            </a:pPr>
            <a:r>
              <a:rPr b="1" lang="en-US" sz="1400">
                <a:solidFill>
                  <a:srgbClr val="002060"/>
                </a:solidFill>
                <a:latin typeface="Arial"/>
                <a:ea typeface="Arial"/>
                <a:cs typeface="Arial"/>
                <a:sym typeface="Arial"/>
              </a:rPr>
              <a:t>Click on “Start” to start a new assessment.</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Arial"/>
              <a:buNone/>
            </a:pPr>
            <a:r>
              <a:t/>
            </a:r>
            <a:endParaRPr sz="1400">
              <a:solidFill>
                <a:srgbClr val="002060"/>
              </a:solidFill>
              <a:latin typeface="Arial"/>
              <a:ea typeface="Arial"/>
              <a:cs typeface="Arial"/>
              <a:sym typeface="Arial"/>
            </a:endParaRPr>
          </a:p>
        </p:txBody>
      </p:sp>
      <p:sp>
        <p:nvSpPr>
          <p:cNvPr id="462" name="Google Shape;462;p10"/>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Launch and Set Up Your Assessment (Continued)</a:t>
            </a:r>
            <a:endParaRPr/>
          </a:p>
        </p:txBody>
      </p:sp>
      <p:cxnSp>
        <p:nvCxnSpPr>
          <p:cNvPr id="463" name="Google Shape;463;p10"/>
          <p:cNvCxnSpPr/>
          <p:nvPr/>
        </p:nvCxnSpPr>
        <p:spPr>
          <a:xfrm rot="10800000">
            <a:off x="457200" y="4161156"/>
            <a:ext cx="8667752" cy="0"/>
          </a:xfrm>
          <a:prstGeom prst="straightConnector1">
            <a:avLst/>
          </a:prstGeom>
          <a:noFill/>
          <a:ln cap="flat" cmpd="sng" w="19050">
            <a:solidFill>
              <a:srgbClr val="002856"/>
            </a:solidFill>
            <a:prstDash val="dash"/>
            <a:miter lim="800000"/>
            <a:headEnd len="sm" w="sm" type="none"/>
            <a:tailEnd len="sm" w="sm" type="none"/>
          </a:ln>
        </p:spPr>
      </p:cxnSp>
      <p:sp>
        <p:nvSpPr>
          <p:cNvPr id="464" name="Google Shape;464;p10"/>
          <p:cNvSpPr txBox="1"/>
          <p:nvPr/>
        </p:nvSpPr>
        <p:spPr>
          <a:xfrm>
            <a:off x="457200" y="827909"/>
            <a:ext cx="3714752" cy="338514"/>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Clr>
                <a:srgbClr val="002060"/>
              </a:buClr>
              <a:buSzPts val="1600"/>
              <a:buFont typeface="Arial Black"/>
              <a:buNone/>
            </a:pPr>
            <a:r>
              <a:rPr b="1" lang="en-US" sz="1600">
                <a:solidFill>
                  <a:srgbClr val="002060"/>
                </a:solidFill>
                <a:latin typeface="Arial Black"/>
                <a:ea typeface="Arial Black"/>
                <a:cs typeface="Arial Black"/>
                <a:sym typeface="Arial Black"/>
              </a:rPr>
              <a:t>Input set up details. </a:t>
            </a:r>
            <a:endParaRPr sz="1600">
              <a:solidFill>
                <a:schemeClr val="dk1"/>
              </a:solidFill>
              <a:latin typeface="Arial Black"/>
              <a:ea typeface="Arial Black"/>
              <a:cs typeface="Arial Black"/>
              <a:sym typeface="Arial Black"/>
            </a:endParaRPr>
          </a:p>
        </p:txBody>
      </p:sp>
      <p:sp>
        <p:nvSpPr>
          <p:cNvPr id="465" name="Google Shape;465;p10"/>
          <p:cNvSpPr txBox="1"/>
          <p:nvPr/>
        </p:nvSpPr>
        <p:spPr>
          <a:xfrm>
            <a:off x="457200" y="1166423"/>
            <a:ext cx="8892540" cy="276959"/>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From the drop-down list, select the option ‘IT Budget and Efficiency Benchmark’ </a:t>
            </a:r>
            <a:endParaRPr/>
          </a:p>
        </p:txBody>
      </p:sp>
      <p:sp>
        <p:nvSpPr>
          <p:cNvPr id="466" name="Google Shape;466;p10"/>
          <p:cNvSpPr/>
          <p:nvPr/>
        </p:nvSpPr>
        <p:spPr>
          <a:xfrm>
            <a:off x="1307166" y="3281144"/>
            <a:ext cx="2413808" cy="313818"/>
          </a:xfrm>
          <a:prstGeom prst="rect">
            <a:avLst/>
          </a:prstGeom>
          <a:noFill/>
          <a:ln cap="flat" cmpd="sng" w="28575">
            <a:solidFill>
              <a:srgbClr val="FF540A"/>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7" name="Google Shape;467;p10"/>
          <p:cNvPicPr preferRelativeResize="0"/>
          <p:nvPr/>
        </p:nvPicPr>
        <p:blipFill rotWithShape="1">
          <a:blip r:embed="rId3">
            <a:alphaModFix/>
          </a:blip>
          <a:srcRect b="0" l="0" r="0" t="0"/>
          <a:stretch/>
        </p:blipFill>
        <p:spPr>
          <a:xfrm>
            <a:off x="457200" y="1599475"/>
            <a:ext cx="4530436" cy="2372816"/>
          </a:xfrm>
          <a:prstGeom prst="rect">
            <a:avLst/>
          </a:prstGeom>
          <a:noFill/>
          <a:ln>
            <a:noFill/>
          </a:ln>
        </p:spPr>
      </p:pic>
      <p:pic>
        <p:nvPicPr>
          <p:cNvPr id="468" name="Google Shape;468;p10"/>
          <p:cNvPicPr preferRelativeResize="0"/>
          <p:nvPr/>
        </p:nvPicPr>
        <p:blipFill rotWithShape="1">
          <a:blip r:embed="rId4">
            <a:alphaModFix/>
          </a:blip>
          <a:srcRect b="0" l="0" r="0" t="0"/>
          <a:stretch/>
        </p:blipFill>
        <p:spPr>
          <a:xfrm>
            <a:off x="446808" y="4961336"/>
            <a:ext cx="4634347" cy="1286671"/>
          </a:xfrm>
          <a:prstGeom prst="rect">
            <a:avLst/>
          </a:prstGeom>
          <a:noFill/>
          <a:ln>
            <a:noFill/>
          </a:ln>
        </p:spPr>
      </p:pic>
      <p:sp>
        <p:nvSpPr>
          <p:cNvPr id="469" name="Google Shape;469;p10"/>
          <p:cNvSpPr/>
          <p:nvPr/>
        </p:nvSpPr>
        <p:spPr>
          <a:xfrm>
            <a:off x="3839585" y="5630807"/>
            <a:ext cx="1241570" cy="461727"/>
          </a:xfrm>
          <a:prstGeom prst="rect">
            <a:avLst/>
          </a:prstGeom>
          <a:noFill/>
          <a:ln cap="flat" cmpd="sng" w="28575">
            <a:solidFill>
              <a:srgbClr val="FF540A"/>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0" name="Google Shape;470;p10"/>
          <p:cNvSpPr/>
          <p:nvPr/>
        </p:nvSpPr>
        <p:spPr>
          <a:xfrm>
            <a:off x="1190980" y="2958866"/>
            <a:ext cx="2529994" cy="280946"/>
          </a:xfrm>
          <a:prstGeom prst="rect">
            <a:avLst/>
          </a:prstGeom>
          <a:noFill/>
          <a:ln cap="flat" cmpd="sng" w="28575">
            <a:solidFill>
              <a:srgbClr val="FF540A"/>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1" name="Google Shape;471;p10"/>
          <p:cNvSpPr txBox="1"/>
          <p:nvPr/>
        </p:nvSpPr>
        <p:spPr>
          <a:xfrm>
            <a:off x="457200" y="4684377"/>
            <a:ext cx="9289473" cy="276959"/>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Items one through three will be pre-populated with your membership specifications. Adjust those inputs as appropriate. </a:t>
            </a:r>
            <a:endParaRPr b="1" sz="12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1"/>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Launch and Set Up Your Assessment (Continued)</a:t>
            </a:r>
            <a:endParaRPr/>
          </a:p>
        </p:txBody>
      </p:sp>
      <p:sp>
        <p:nvSpPr>
          <p:cNvPr id="478" name="Google Shape;478;p11"/>
          <p:cNvSpPr txBox="1"/>
          <p:nvPr/>
        </p:nvSpPr>
        <p:spPr>
          <a:xfrm>
            <a:off x="457200" y="1101626"/>
            <a:ext cx="6705600" cy="523220"/>
          </a:xfrm>
          <a:prstGeom prst="rect">
            <a:avLst/>
          </a:prstGeom>
          <a:noFill/>
          <a:ln>
            <a:noFill/>
          </a:ln>
        </p:spPr>
        <p:txBody>
          <a:bodyPr anchorCtr="0" anchor="t" bIns="45700" lIns="0" spcFirstLastPara="1" rIns="91425" wrap="square" tIns="45700">
            <a:spAutoFit/>
          </a:bodyPr>
          <a:lstStyle/>
          <a:p>
            <a:pPr indent="0" lvl="0" marL="0" marR="0" rtl="0" algn="l">
              <a:lnSpc>
                <a:spcPct val="100000"/>
              </a:lnSpc>
              <a:spcBef>
                <a:spcPts val="0"/>
              </a:spcBef>
              <a:spcAft>
                <a:spcPts val="0"/>
              </a:spcAft>
              <a:buClr>
                <a:srgbClr val="002060"/>
              </a:buClr>
              <a:buSzPts val="1400"/>
              <a:buFont typeface="Arial"/>
              <a:buNone/>
            </a:pPr>
            <a:r>
              <a:rPr b="1" i="0" lang="en-US" sz="1400" u="none" cap="none" strike="noStrike">
                <a:solidFill>
                  <a:srgbClr val="002060"/>
                </a:solidFill>
                <a:latin typeface="Arial"/>
                <a:ea typeface="Arial"/>
                <a:cs typeface="Arial"/>
                <a:sym typeface="Arial"/>
              </a:rPr>
              <a:t>Input set up details (continued).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060"/>
              </a:solidFill>
              <a:latin typeface="Arial"/>
              <a:ea typeface="Arial"/>
              <a:cs typeface="Arial"/>
              <a:sym typeface="Arial"/>
            </a:endParaRPr>
          </a:p>
        </p:txBody>
      </p:sp>
      <p:sp>
        <p:nvSpPr>
          <p:cNvPr id="479" name="Google Shape;479;p11"/>
          <p:cNvSpPr/>
          <p:nvPr/>
        </p:nvSpPr>
        <p:spPr>
          <a:xfrm>
            <a:off x="457200" y="4917708"/>
            <a:ext cx="5500689" cy="983361"/>
          </a:xfrm>
          <a:prstGeom prst="wedgeRectCallout">
            <a:avLst>
              <a:gd fmla="val -20238" name="adj1"/>
              <a:gd fmla="val -71082"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540A"/>
              </a:buClr>
              <a:buSzPts val="1400"/>
              <a:buFont typeface="Arial"/>
              <a:buNone/>
            </a:pPr>
            <a:r>
              <a:rPr b="0" i="0" lang="en-US" sz="1400" u="none" cap="none" strike="noStrike">
                <a:solidFill>
                  <a:srgbClr val="FF540A"/>
                </a:solidFill>
                <a:latin typeface="Arial"/>
                <a:ea typeface="Arial"/>
                <a:cs typeface="Arial"/>
                <a:sym typeface="Arial"/>
              </a:rPr>
              <a:t>The industry selection here only represents the clients’ general Gartner industry classification. It does not represent peer selection which uses a different categorization scheme and is set on the digital results page.</a:t>
            </a:r>
            <a:endParaRPr b="0" i="0" sz="1400" u="none" cap="none" strike="noStrike">
              <a:solidFill>
                <a:srgbClr val="FF540A"/>
              </a:solidFill>
              <a:latin typeface="Arial"/>
              <a:ea typeface="Arial"/>
              <a:cs typeface="Arial"/>
              <a:sym typeface="Arial"/>
            </a:endParaRPr>
          </a:p>
        </p:txBody>
      </p:sp>
      <p:pic>
        <p:nvPicPr>
          <p:cNvPr id="480" name="Google Shape;480;p11"/>
          <p:cNvPicPr preferRelativeResize="0"/>
          <p:nvPr/>
        </p:nvPicPr>
        <p:blipFill rotWithShape="1">
          <a:blip r:embed="rId3">
            <a:alphaModFix/>
          </a:blip>
          <a:srcRect b="0" l="0" r="0" t="0"/>
          <a:stretch/>
        </p:blipFill>
        <p:spPr>
          <a:xfrm>
            <a:off x="457200" y="1547029"/>
            <a:ext cx="5311017" cy="30991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12"/>
          <p:cNvSpPr/>
          <p:nvPr/>
        </p:nvSpPr>
        <p:spPr>
          <a:xfrm>
            <a:off x="457200" y="1409700"/>
            <a:ext cx="11020425" cy="4538427"/>
          </a:xfrm>
          <a:prstGeom prst="rect">
            <a:avLst/>
          </a:prstGeom>
          <a:solidFill>
            <a:srgbClr val="D3D3D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87" name="Google Shape;487;p12"/>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Launch and Set Up Your Assessment (Continued)</a:t>
            </a:r>
            <a:endParaRPr/>
          </a:p>
        </p:txBody>
      </p:sp>
      <p:sp>
        <p:nvSpPr>
          <p:cNvPr id="488" name="Google Shape;488;p12"/>
          <p:cNvSpPr txBox="1"/>
          <p:nvPr/>
        </p:nvSpPr>
        <p:spPr>
          <a:xfrm>
            <a:off x="457200" y="1101626"/>
            <a:ext cx="6705600" cy="523220"/>
          </a:xfrm>
          <a:prstGeom prst="rect">
            <a:avLst/>
          </a:prstGeom>
          <a:noFill/>
          <a:ln>
            <a:noFill/>
          </a:ln>
        </p:spPr>
        <p:txBody>
          <a:bodyPr anchorCtr="0" anchor="t" bIns="45700" lIns="0" spcFirstLastPara="1" rIns="91425" wrap="square" tIns="45700">
            <a:spAutoFit/>
          </a:bodyPr>
          <a:lstStyle/>
          <a:p>
            <a:pPr indent="0" lvl="0" marL="0" marR="0" rtl="0" algn="l">
              <a:lnSpc>
                <a:spcPct val="100000"/>
              </a:lnSpc>
              <a:spcBef>
                <a:spcPts val="0"/>
              </a:spcBef>
              <a:spcAft>
                <a:spcPts val="0"/>
              </a:spcAft>
              <a:buClr>
                <a:srgbClr val="002060"/>
              </a:buClr>
              <a:buSzPts val="1400"/>
              <a:buFont typeface="Arial"/>
              <a:buNone/>
            </a:pPr>
            <a:r>
              <a:rPr b="1" i="0" lang="en-US" sz="1400" u="none" cap="none" strike="noStrike">
                <a:solidFill>
                  <a:srgbClr val="002060"/>
                </a:solidFill>
                <a:latin typeface="Arial"/>
                <a:ea typeface="Arial"/>
                <a:cs typeface="Arial"/>
                <a:sym typeface="Arial"/>
              </a:rPr>
              <a:t>Agree to the standard Gartner Note of Confidentiality and Privacy Policy.</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2060"/>
              </a:solidFill>
              <a:latin typeface="Arial"/>
              <a:ea typeface="Arial"/>
              <a:cs typeface="Arial"/>
              <a:sym typeface="Arial"/>
            </a:endParaRPr>
          </a:p>
        </p:txBody>
      </p:sp>
      <p:pic>
        <p:nvPicPr>
          <p:cNvPr id="489" name="Google Shape;489;p12"/>
          <p:cNvPicPr preferRelativeResize="0"/>
          <p:nvPr/>
        </p:nvPicPr>
        <p:blipFill rotWithShape="1">
          <a:blip r:embed="rId3">
            <a:alphaModFix/>
          </a:blip>
          <a:srcRect b="0" l="0" r="0" t="0"/>
          <a:stretch/>
        </p:blipFill>
        <p:spPr>
          <a:xfrm>
            <a:off x="2038349" y="1477931"/>
            <a:ext cx="8086725" cy="43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pic>
        <p:nvPicPr>
          <p:cNvPr id="495" name="Google Shape;495;p13"/>
          <p:cNvPicPr preferRelativeResize="0"/>
          <p:nvPr/>
        </p:nvPicPr>
        <p:blipFill rotWithShape="1">
          <a:blip r:embed="rId3">
            <a:alphaModFix/>
          </a:blip>
          <a:srcRect b="0" l="0" r="0" t="0"/>
          <a:stretch/>
        </p:blipFill>
        <p:spPr>
          <a:xfrm>
            <a:off x="457200" y="3616432"/>
            <a:ext cx="4517525" cy="2371620"/>
          </a:xfrm>
          <a:prstGeom prst="rect">
            <a:avLst/>
          </a:prstGeom>
          <a:noFill/>
          <a:ln>
            <a:noFill/>
          </a:ln>
          <a:effectLst>
            <a:outerShdw blurRad="292100" rotWithShape="0" algn="tl" dir="2700000" dist="139700">
              <a:srgbClr val="333333">
                <a:alpha val="64705"/>
              </a:srgbClr>
            </a:outerShdw>
          </a:effectLst>
        </p:spPr>
      </p:pic>
      <p:sp>
        <p:nvSpPr>
          <p:cNvPr id="496" name="Google Shape;496;p13"/>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Launch and Set Up Your Assessment(Applications)</a:t>
            </a:r>
            <a:endParaRPr/>
          </a:p>
        </p:txBody>
      </p:sp>
      <p:cxnSp>
        <p:nvCxnSpPr>
          <p:cNvPr id="497" name="Google Shape;497;p13"/>
          <p:cNvCxnSpPr/>
          <p:nvPr/>
        </p:nvCxnSpPr>
        <p:spPr>
          <a:xfrm rot="10800000">
            <a:off x="333376" y="1407238"/>
            <a:ext cx="8667752" cy="0"/>
          </a:xfrm>
          <a:prstGeom prst="straightConnector1">
            <a:avLst/>
          </a:prstGeom>
          <a:noFill/>
          <a:ln cap="flat" cmpd="sng" w="57150">
            <a:solidFill>
              <a:schemeClr val="accent1"/>
            </a:solidFill>
            <a:prstDash val="solid"/>
            <a:miter lim="800000"/>
            <a:headEnd len="sm" w="sm" type="none"/>
            <a:tailEnd len="sm" w="sm" type="none"/>
          </a:ln>
        </p:spPr>
      </p:cxnSp>
      <p:sp>
        <p:nvSpPr>
          <p:cNvPr id="498" name="Google Shape;498;p13"/>
          <p:cNvSpPr txBox="1"/>
          <p:nvPr/>
        </p:nvSpPr>
        <p:spPr>
          <a:xfrm>
            <a:off x="457200" y="1101626"/>
            <a:ext cx="6705600" cy="523220"/>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Clr>
                <a:srgbClr val="002060"/>
              </a:buClr>
              <a:buSzPts val="1400"/>
              <a:buFont typeface="Arial"/>
              <a:buNone/>
            </a:pPr>
            <a:r>
              <a:rPr b="1" lang="en-US" sz="1400">
                <a:solidFill>
                  <a:srgbClr val="002060"/>
                </a:solidFill>
                <a:latin typeface="Arial"/>
                <a:ea typeface="Arial"/>
                <a:cs typeface="Arial"/>
                <a:sym typeface="Arial"/>
              </a:rPr>
              <a:t>Input set up details. </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Arial"/>
              <a:buNone/>
            </a:pPr>
            <a:r>
              <a:t/>
            </a:r>
            <a:endParaRPr sz="1400">
              <a:solidFill>
                <a:srgbClr val="002060"/>
              </a:solidFill>
              <a:latin typeface="Arial"/>
              <a:ea typeface="Arial"/>
              <a:cs typeface="Arial"/>
              <a:sym typeface="Arial"/>
            </a:endParaRPr>
          </a:p>
        </p:txBody>
      </p:sp>
      <p:sp>
        <p:nvSpPr>
          <p:cNvPr id="499" name="Google Shape;499;p13"/>
          <p:cNvSpPr txBox="1"/>
          <p:nvPr/>
        </p:nvSpPr>
        <p:spPr>
          <a:xfrm>
            <a:off x="6741981" y="6262898"/>
            <a:ext cx="3333404" cy="400069"/>
          </a:xfrm>
          <a:prstGeom prst="rect">
            <a:avLst/>
          </a:prstGeom>
          <a:noFill/>
          <a:ln>
            <a:noFill/>
          </a:ln>
        </p:spPr>
        <p:txBody>
          <a:bodyPr anchorCtr="0" anchor="t" bIns="45700" lIns="0"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1" lang="en-US" sz="1000" u="none" cap="none" strike="noStrike">
                <a:solidFill>
                  <a:srgbClr val="000000"/>
                </a:solidFill>
                <a:latin typeface="Arial"/>
                <a:ea typeface="Arial"/>
                <a:cs typeface="Arial"/>
                <a:sym typeface="Arial"/>
              </a:rPr>
              <a:t>*At any point in the survey, the current input can be saved by bookmarking the page which can be retrieved later</a:t>
            </a:r>
            <a:endParaRPr sz="1800">
              <a:solidFill>
                <a:schemeClr val="dk1"/>
              </a:solidFill>
              <a:latin typeface="Arial"/>
              <a:ea typeface="Arial"/>
              <a:cs typeface="Arial"/>
              <a:sym typeface="Arial"/>
            </a:endParaRPr>
          </a:p>
        </p:txBody>
      </p:sp>
      <p:pic>
        <p:nvPicPr>
          <p:cNvPr id="500" name="Google Shape;500;p13"/>
          <p:cNvPicPr preferRelativeResize="0"/>
          <p:nvPr/>
        </p:nvPicPr>
        <p:blipFill rotWithShape="1">
          <a:blip r:embed="rId4">
            <a:alphaModFix/>
          </a:blip>
          <a:srcRect b="4366" l="5295" r="4002" t="0"/>
          <a:stretch/>
        </p:blipFill>
        <p:spPr>
          <a:xfrm>
            <a:off x="5218658" y="3610799"/>
            <a:ext cx="4517525" cy="2377252"/>
          </a:xfrm>
          <a:prstGeom prst="rect">
            <a:avLst/>
          </a:prstGeom>
          <a:noFill/>
          <a:ln>
            <a:noFill/>
          </a:ln>
          <a:effectLst>
            <a:outerShdw blurRad="292100" rotWithShape="0" algn="tl" dir="2700000" dist="139700">
              <a:srgbClr val="333333">
                <a:alpha val="64705"/>
              </a:srgbClr>
            </a:outerShdw>
          </a:effectLst>
        </p:spPr>
      </p:pic>
      <p:sp>
        <p:nvSpPr>
          <p:cNvPr id="501" name="Google Shape;501;p13"/>
          <p:cNvSpPr txBox="1"/>
          <p:nvPr/>
        </p:nvSpPr>
        <p:spPr>
          <a:xfrm>
            <a:off x="9997223" y="2843202"/>
            <a:ext cx="1657829" cy="1384954"/>
          </a:xfrm>
          <a:prstGeom prst="rect">
            <a:avLst/>
          </a:prstGeom>
          <a:noFill/>
          <a:ln>
            <a:noFill/>
          </a:ln>
        </p:spPr>
        <p:txBody>
          <a:bodyPr anchorCtr="0" anchor="t" bIns="45700" lIns="0"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1" lang="en-US" sz="1400" u="none" cap="none" strike="noStrike">
                <a:solidFill>
                  <a:srgbClr val="000000"/>
                </a:solidFill>
                <a:latin typeface="Arial"/>
                <a:ea typeface="Arial"/>
                <a:cs typeface="Arial"/>
                <a:sym typeface="Arial"/>
              </a:rPr>
              <a:t>*At any point in the survey, the current input can be saved by bookmarking the page which can be retrieved later</a:t>
            </a:r>
            <a:endParaRPr sz="3200">
              <a:solidFill>
                <a:schemeClr val="dk1"/>
              </a:solidFill>
              <a:latin typeface="Arial"/>
              <a:ea typeface="Arial"/>
              <a:cs typeface="Arial"/>
              <a:sym typeface="Arial"/>
            </a:endParaRPr>
          </a:p>
        </p:txBody>
      </p:sp>
      <p:sp>
        <p:nvSpPr>
          <p:cNvPr id="502" name="Google Shape;502;p13"/>
          <p:cNvSpPr/>
          <p:nvPr/>
        </p:nvSpPr>
        <p:spPr>
          <a:xfrm>
            <a:off x="9919063" y="2725782"/>
            <a:ext cx="1814150" cy="1619795"/>
          </a:xfrm>
          <a:prstGeom prst="roundRect">
            <a:avLst>
              <a:gd fmla="val 17742" name="adj"/>
            </a:avLst>
          </a:prstGeom>
          <a:noFill/>
          <a:ln cap="flat" cmpd="sng" w="19050">
            <a:solidFill>
              <a:srgbClr val="FF540A"/>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03" name="Google Shape;503;p13"/>
          <p:cNvPicPr preferRelativeResize="0"/>
          <p:nvPr/>
        </p:nvPicPr>
        <p:blipFill rotWithShape="1">
          <a:blip r:embed="rId5">
            <a:alphaModFix/>
          </a:blip>
          <a:srcRect b="0" l="0" r="0" t="0"/>
          <a:stretch/>
        </p:blipFill>
        <p:spPr>
          <a:xfrm>
            <a:off x="457200" y="1540571"/>
            <a:ext cx="4517525" cy="1888429"/>
          </a:xfrm>
          <a:prstGeom prst="rect">
            <a:avLst/>
          </a:prstGeom>
          <a:noFill/>
          <a:ln>
            <a:noFill/>
          </a:ln>
          <a:effectLst>
            <a:outerShdw blurRad="292100" rotWithShape="0" algn="tl" dir="2700000" dist="139700">
              <a:srgbClr val="333333">
                <a:alpha val="64705"/>
              </a:srgbClr>
            </a:outerShdw>
          </a:effectLst>
        </p:spPr>
      </p:pic>
      <p:pic>
        <p:nvPicPr>
          <p:cNvPr id="504" name="Google Shape;504;p13"/>
          <p:cNvPicPr preferRelativeResize="0"/>
          <p:nvPr/>
        </p:nvPicPr>
        <p:blipFill rotWithShape="1">
          <a:blip r:embed="rId6">
            <a:alphaModFix/>
          </a:blip>
          <a:srcRect b="0" l="0" r="0" t="0"/>
          <a:stretch/>
        </p:blipFill>
        <p:spPr>
          <a:xfrm>
            <a:off x="5218658" y="1540571"/>
            <a:ext cx="4517525" cy="1888425"/>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14"/>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Create Additional Benchmark Assessments</a:t>
            </a:r>
            <a:endParaRPr/>
          </a:p>
        </p:txBody>
      </p:sp>
      <p:sp>
        <p:nvSpPr>
          <p:cNvPr id="511" name="Google Shape;511;p14"/>
          <p:cNvSpPr txBox="1"/>
          <p:nvPr/>
        </p:nvSpPr>
        <p:spPr>
          <a:xfrm>
            <a:off x="457200" y="852488"/>
            <a:ext cx="11115675" cy="523220"/>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Clr>
                <a:srgbClr val="002060"/>
              </a:buClr>
              <a:buSzPts val="1400"/>
              <a:buFont typeface="Arial"/>
              <a:buNone/>
            </a:pPr>
            <a:r>
              <a:rPr b="1" lang="en-US" sz="1400">
                <a:solidFill>
                  <a:srgbClr val="002060"/>
                </a:solidFill>
                <a:latin typeface="Arial"/>
                <a:ea typeface="Arial"/>
                <a:cs typeface="Arial"/>
                <a:sym typeface="Arial"/>
              </a:rPr>
              <a:t>You can complete a benchmark assessment for different scenarios based on changes to your organization’s demographic details or changes to functional resources:</a:t>
            </a:r>
            <a:endParaRPr sz="1800">
              <a:solidFill>
                <a:schemeClr val="dk1"/>
              </a:solidFill>
              <a:latin typeface="Arial"/>
              <a:ea typeface="Arial"/>
              <a:cs typeface="Arial"/>
              <a:sym typeface="Arial"/>
            </a:endParaRPr>
          </a:p>
        </p:txBody>
      </p:sp>
      <p:sp>
        <p:nvSpPr>
          <p:cNvPr id="512" name="Google Shape;512;p14"/>
          <p:cNvSpPr/>
          <p:nvPr/>
        </p:nvSpPr>
        <p:spPr>
          <a:xfrm>
            <a:off x="640080" y="1527175"/>
            <a:ext cx="3634740" cy="446087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3" name="Google Shape;513;p14"/>
          <p:cNvSpPr/>
          <p:nvPr/>
        </p:nvSpPr>
        <p:spPr>
          <a:xfrm>
            <a:off x="4369276" y="1526791"/>
            <a:ext cx="3634740" cy="210007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4" name="Google Shape;514;p14"/>
          <p:cNvSpPr/>
          <p:nvPr/>
        </p:nvSpPr>
        <p:spPr>
          <a:xfrm>
            <a:off x="8098473" y="1526792"/>
            <a:ext cx="3634740" cy="200958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5" name="Google Shape;515;p14"/>
          <p:cNvSpPr txBox="1"/>
          <p:nvPr/>
        </p:nvSpPr>
        <p:spPr>
          <a:xfrm>
            <a:off x="765810" y="1608480"/>
            <a:ext cx="3383280" cy="10547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1. Create a copy of your baseline assessment.</a:t>
            </a:r>
            <a:r>
              <a:rPr lang="en-US" sz="1200">
                <a:solidFill>
                  <a:schemeClr val="dk1"/>
                </a:solidFill>
                <a:latin typeface="Arial"/>
                <a:ea typeface="Arial"/>
                <a:cs typeface="Arial"/>
                <a:sym typeface="Arial"/>
              </a:rPr>
              <a:t> Click the three vertical dots next to your assessment’s name and a menu will appear. Select “Copy Benchmark”. </a:t>
            </a:r>
            <a:r>
              <a:rPr b="1" lang="en-US" sz="1200">
                <a:solidFill>
                  <a:schemeClr val="dk1"/>
                </a:solidFill>
                <a:latin typeface="Arial"/>
                <a:ea typeface="Arial"/>
                <a:cs typeface="Arial"/>
                <a:sym typeface="Arial"/>
              </a:rPr>
              <a:t>Do not overwrite your actual benchmark data. </a:t>
            </a:r>
            <a:endParaRPr sz="1200">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200"/>
              <a:buFont typeface="Arial"/>
              <a:buNone/>
            </a:pPr>
            <a:r>
              <a:rPr lang="en-US" sz="1200">
                <a:solidFill>
                  <a:schemeClr val="dk1"/>
                </a:solidFill>
                <a:latin typeface="Arial"/>
                <a:ea typeface="Arial"/>
                <a:cs typeface="Arial"/>
                <a:sym typeface="Arial"/>
              </a:rPr>
              <a:t> </a:t>
            </a:r>
            <a:r>
              <a:rPr b="1"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p:txBody>
      </p:sp>
      <p:grpSp>
        <p:nvGrpSpPr>
          <p:cNvPr id="516" name="Google Shape;516;p14"/>
          <p:cNvGrpSpPr/>
          <p:nvPr/>
        </p:nvGrpSpPr>
        <p:grpSpPr>
          <a:xfrm>
            <a:off x="765810" y="2772465"/>
            <a:ext cx="3110607" cy="906843"/>
            <a:chOff x="640080" y="2663190"/>
            <a:chExt cx="3110607" cy="906843"/>
          </a:xfrm>
        </p:grpSpPr>
        <p:pic>
          <p:nvPicPr>
            <p:cNvPr id="517" name="Google Shape;517;p14"/>
            <p:cNvPicPr preferRelativeResize="0"/>
            <p:nvPr/>
          </p:nvPicPr>
          <p:blipFill rotWithShape="1">
            <a:blip r:embed="rId3">
              <a:alphaModFix/>
            </a:blip>
            <a:srcRect b="0" l="0" r="0" t="0"/>
            <a:stretch/>
          </p:blipFill>
          <p:spPr>
            <a:xfrm>
              <a:off x="640080" y="2663190"/>
              <a:ext cx="3110606" cy="906843"/>
            </a:xfrm>
            <a:prstGeom prst="rect">
              <a:avLst/>
            </a:prstGeom>
            <a:noFill/>
            <a:ln>
              <a:noFill/>
            </a:ln>
          </p:spPr>
        </p:pic>
        <p:pic>
          <p:nvPicPr>
            <p:cNvPr id="518" name="Google Shape;518;p14"/>
            <p:cNvPicPr preferRelativeResize="0"/>
            <p:nvPr/>
          </p:nvPicPr>
          <p:blipFill rotWithShape="1">
            <a:blip r:embed="rId4">
              <a:alphaModFix/>
            </a:blip>
            <a:srcRect b="0" l="0" r="0" t="0"/>
            <a:stretch/>
          </p:blipFill>
          <p:spPr>
            <a:xfrm>
              <a:off x="820883" y="3036308"/>
              <a:ext cx="2929804" cy="500065"/>
            </a:xfrm>
            <a:prstGeom prst="rect">
              <a:avLst/>
            </a:prstGeom>
            <a:noFill/>
            <a:ln>
              <a:noFill/>
            </a:ln>
          </p:spPr>
        </p:pic>
      </p:grpSp>
      <p:pic>
        <p:nvPicPr>
          <p:cNvPr id="519" name="Google Shape;519;p14"/>
          <p:cNvPicPr preferRelativeResize="0"/>
          <p:nvPr/>
        </p:nvPicPr>
        <p:blipFill rotWithShape="1">
          <a:blip r:embed="rId5">
            <a:alphaModFix/>
          </a:blip>
          <a:srcRect b="0" l="0" r="0" t="2990"/>
          <a:stretch/>
        </p:blipFill>
        <p:spPr>
          <a:xfrm>
            <a:off x="2581072" y="3943151"/>
            <a:ext cx="1611527" cy="2361186"/>
          </a:xfrm>
          <a:prstGeom prst="rect">
            <a:avLst/>
          </a:prstGeom>
          <a:noFill/>
          <a:ln cap="flat" cmpd="sng" w="9525">
            <a:solidFill>
              <a:srgbClr val="D8D8D8"/>
            </a:solidFill>
            <a:prstDash val="solid"/>
            <a:round/>
            <a:headEnd len="sm" w="sm" type="none"/>
            <a:tailEnd len="sm" w="sm" type="none"/>
          </a:ln>
        </p:spPr>
      </p:pic>
      <p:sp>
        <p:nvSpPr>
          <p:cNvPr id="520" name="Google Shape;520;p14"/>
          <p:cNvSpPr/>
          <p:nvPr/>
        </p:nvSpPr>
        <p:spPr>
          <a:xfrm>
            <a:off x="2462707" y="3978882"/>
            <a:ext cx="1848256" cy="386652"/>
          </a:xfrm>
          <a:prstGeom prst="rect">
            <a:avLst/>
          </a:prstGeom>
          <a:noFill/>
          <a:ln cap="flat" cmpd="sng" w="28575">
            <a:solidFill>
              <a:srgbClr val="FF540A"/>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1" name="Google Shape;521;p14"/>
          <p:cNvSpPr txBox="1"/>
          <p:nvPr/>
        </p:nvSpPr>
        <p:spPr>
          <a:xfrm>
            <a:off x="4429328" y="1606219"/>
            <a:ext cx="3383280" cy="725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2. Rename your new, copied assessment </a:t>
            </a:r>
            <a:r>
              <a:rPr lang="en-US" sz="1200">
                <a:solidFill>
                  <a:schemeClr val="dk1"/>
                </a:solidFill>
                <a:latin typeface="Arial"/>
                <a:ea typeface="Arial"/>
                <a:cs typeface="Arial"/>
                <a:sym typeface="Arial"/>
              </a:rPr>
              <a:t>in the next step, describing the specific scenario and click save.</a:t>
            </a:r>
            <a:r>
              <a:rPr b="1"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200"/>
              <a:buFont typeface="Arial"/>
              <a:buNone/>
            </a:pPr>
            <a:r>
              <a:rPr lang="en-US" sz="1200">
                <a:solidFill>
                  <a:schemeClr val="dk1"/>
                </a:solidFill>
                <a:latin typeface="Arial"/>
                <a:ea typeface="Arial"/>
                <a:cs typeface="Arial"/>
                <a:sym typeface="Arial"/>
              </a:rPr>
              <a:t> </a:t>
            </a:r>
            <a:r>
              <a:rPr b="1" lang="en-US" sz="12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p:txBody>
      </p:sp>
      <p:pic>
        <p:nvPicPr>
          <p:cNvPr id="522" name="Google Shape;522;p14"/>
          <p:cNvPicPr preferRelativeResize="0"/>
          <p:nvPr/>
        </p:nvPicPr>
        <p:blipFill rotWithShape="1">
          <a:blip r:embed="rId6">
            <a:alphaModFix/>
          </a:blip>
          <a:srcRect b="0" l="0" r="0" t="0"/>
          <a:stretch/>
        </p:blipFill>
        <p:spPr>
          <a:xfrm>
            <a:off x="4429328" y="2360078"/>
            <a:ext cx="3544345" cy="1211613"/>
          </a:xfrm>
          <a:prstGeom prst="rect">
            <a:avLst/>
          </a:prstGeom>
          <a:noFill/>
          <a:ln>
            <a:noFill/>
          </a:ln>
        </p:spPr>
      </p:pic>
      <p:sp>
        <p:nvSpPr>
          <p:cNvPr id="523" name="Google Shape;523;p14"/>
          <p:cNvSpPr txBox="1"/>
          <p:nvPr/>
        </p:nvSpPr>
        <p:spPr>
          <a:xfrm>
            <a:off x="8224203" y="1606218"/>
            <a:ext cx="3383280" cy="725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3. Make the necessary adjustments for your scenario</a:t>
            </a:r>
            <a:r>
              <a:rPr lang="en-US" sz="1200">
                <a:solidFill>
                  <a:schemeClr val="dk1"/>
                </a:solidFill>
                <a:latin typeface="Arial"/>
                <a:ea typeface="Arial"/>
                <a:cs typeface="Arial"/>
                <a:sym typeface="Arial"/>
              </a:rPr>
              <a:t> to the copied benchmark assessment that will show under “My Benchmarks” and run a new report.</a:t>
            </a:r>
            <a:endParaRPr sz="1100">
              <a:solidFill>
                <a:schemeClr val="dk1"/>
              </a:solidFill>
              <a:latin typeface="Arial"/>
              <a:ea typeface="Arial"/>
              <a:cs typeface="Arial"/>
              <a:sym typeface="Arial"/>
            </a:endParaRPr>
          </a:p>
        </p:txBody>
      </p:sp>
      <p:sp>
        <p:nvSpPr>
          <p:cNvPr id="524" name="Google Shape;524;p14"/>
          <p:cNvSpPr/>
          <p:nvPr/>
        </p:nvSpPr>
        <p:spPr>
          <a:xfrm>
            <a:off x="4626153" y="3755635"/>
            <a:ext cx="6946722" cy="1219799"/>
          </a:xfrm>
          <a:prstGeom prst="roundRect">
            <a:avLst>
              <a:gd fmla="val 10465" name="adj"/>
            </a:avLst>
          </a:prstGeom>
          <a:noFill/>
          <a:ln cap="flat" cmpd="sng" w="12700">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5" name="Google Shape;525;p14"/>
          <p:cNvSpPr txBox="1"/>
          <p:nvPr/>
        </p:nvSpPr>
        <p:spPr>
          <a:xfrm>
            <a:off x="4740833" y="3811535"/>
            <a:ext cx="6805660" cy="1092566"/>
          </a:xfrm>
          <a:prstGeom prst="rect">
            <a:avLst/>
          </a:prstGeom>
          <a:noFill/>
          <a:ln>
            <a:noFill/>
          </a:ln>
        </p:spPr>
        <p:txBody>
          <a:bodyPr anchorCtr="0" anchor="t" bIns="45700" lIns="0" spcFirstLastPara="1" rIns="91425" wrap="square" tIns="45700">
            <a:spAutoFit/>
          </a:bodyPr>
          <a:lstStyle/>
          <a:p>
            <a:pPr indent="-228600" lvl="0" marL="228600" marR="0" rtl="0" algn="l">
              <a:lnSpc>
                <a:spcPct val="100000"/>
              </a:lnSpc>
              <a:spcBef>
                <a:spcPts val="0"/>
              </a:spcBef>
              <a:spcAft>
                <a:spcPts val="0"/>
              </a:spcAft>
              <a:buClr>
                <a:schemeClr val="dk1"/>
              </a:buClr>
              <a:buSzPts val="1000"/>
              <a:buFont typeface="Noto Sans Symbols"/>
              <a:buChar char="✔"/>
            </a:pPr>
            <a:r>
              <a:rPr b="0" i="1" lang="en-US" sz="1300" u="none" cap="none" strike="noStrike">
                <a:solidFill>
                  <a:schemeClr val="dk1"/>
                </a:solidFill>
                <a:latin typeface="Arial"/>
                <a:ea typeface="Arial"/>
                <a:cs typeface="Arial"/>
                <a:sym typeface="Arial"/>
              </a:rPr>
              <a:t>This name will appear on the first page of your report and allow you to identify your benchmark later. </a:t>
            </a:r>
            <a:endParaRPr/>
          </a:p>
          <a:p>
            <a:pPr indent="-228600" lvl="0" marL="228600" marR="0" rtl="0" algn="l">
              <a:lnSpc>
                <a:spcPct val="100000"/>
              </a:lnSpc>
              <a:spcBef>
                <a:spcPts val="0"/>
              </a:spcBef>
              <a:spcAft>
                <a:spcPts val="0"/>
              </a:spcAft>
              <a:buClr>
                <a:schemeClr val="dk1"/>
              </a:buClr>
              <a:buSzPts val="1000"/>
              <a:buFont typeface="Noto Sans Symbols"/>
              <a:buChar char="✔"/>
            </a:pPr>
            <a:r>
              <a:rPr b="0" i="1" lang="en-US" sz="1300" u="none" cap="none" strike="noStrike">
                <a:solidFill>
                  <a:schemeClr val="dk1"/>
                </a:solidFill>
                <a:latin typeface="Arial"/>
                <a:ea typeface="Arial"/>
                <a:cs typeface="Arial"/>
                <a:sym typeface="Arial"/>
              </a:rPr>
              <a:t>When naming your benchmark, we recommend including descriptors that will indicate the point in time and content. This is especially important as you add more benchmarks in the years to come.</a:t>
            </a:r>
            <a:endParaRPr sz="13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pic>
        <p:nvPicPr>
          <p:cNvPr id="531" name="Google Shape;531;p15"/>
          <p:cNvPicPr preferRelativeResize="0"/>
          <p:nvPr/>
        </p:nvPicPr>
        <p:blipFill rotWithShape="1">
          <a:blip r:embed="rId3">
            <a:alphaModFix/>
          </a:blip>
          <a:srcRect b="0" l="0" r="0" t="0"/>
          <a:stretch/>
        </p:blipFill>
        <p:spPr>
          <a:xfrm>
            <a:off x="2992583" y="3053639"/>
            <a:ext cx="3814617" cy="2189237"/>
          </a:xfrm>
          <a:prstGeom prst="rect">
            <a:avLst/>
          </a:prstGeom>
          <a:noFill/>
          <a:ln>
            <a:noFill/>
          </a:ln>
        </p:spPr>
      </p:pic>
      <p:sp>
        <p:nvSpPr>
          <p:cNvPr id="532" name="Google Shape;532;p15"/>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Survey Delegation</a:t>
            </a:r>
            <a:endParaRPr/>
          </a:p>
        </p:txBody>
      </p:sp>
      <p:sp>
        <p:nvSpPr>
          <p:cNvPr id="533" name="Google Shape;533;p15"/>
          <p:cNvSpPr txBox="1"/>
          <p:nvPr/>
        </p:nvSpPr>
        <p:spPr>
          <a:xfrm>
            <a:off x="457197" y="2987191"/>
            <a:ext cx="2535386" cy="27803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How to Assign Manager and Transfer Benchmark:</a:t>
            </a:r>
            <a:endParaRPr sz="1800">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200"/>
              <a:buFont typeface="Arial"/>
              <a:buNone/>
            </a:pPr>
            <a:r>
              <a:rPr lang="en-US" sz="1200">
                <a:solidFill>
                  <a:schemeClr val="dk1"/>
                </a:solidFill>
                <a:latin typeface="Arial"/>
                <a:ea typeface="Arial"/>
                <a:cs typeface="Arial"/>
                <a:sym typeface="Arial"/>
              </a:rPr>
              <a:t>Click the three vertical dots next to your assessment’s name and a menu will appear. Select “Assign Manager” or “Transfer Benchmark” as needed. Note that in order to transfer a benchmark your team member must be an active Gartner client. Your assessment manager does not need to be an active Gartner client.</a:t>
            </a:r>
            <a:endParaRPr sz="1800">
              <a:solidFill>
                <a:schemeClr val="dk1"/>
              </a:solidFill>
              <a:latin typeface="Arial"/>
              <a:ea typeface="Arial"/>
              <a:cs typeface="Arial"/>
              <a:sym typeface="Arial"/>
            </a:endParaRPr>
          </a:p>
        </p:txBody>
      </p:sp>
      <p:sp>
        <p:nvSpPr>
          <p:cNvPr id="534" name="Google Shape;534;p15"/>
          <p:cNvSpPr txBox="1"/>
          <p:nvPr/>
        </p:nvSpPr>
        <p:spPr>
          <a:xfrm>
            <a:off x="457199" y="1101626"/>
            <a:ext cx="11115675" cy="307777"/>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Clr>
                <a:srgbClr val="002060"/>
              </a:buClr>
              <a:buSzPts val="1400"/>
              <a:buFont typeface="Arial"/>
              <a:buNone/>
            </a:pPr>
            <a:r>
              <a:rPr b="1" lang="en-US" sz="1400">
                <a:solidFill>
                  <a:srgbClr val="002060"/>
                </a:solidFill>
                <a:latin typeface="Arial"/>
                <a:ea typeface="Arial"/>
                <a:cs typeface="Arial"/>
                <a:sym typeface="Arial"/>
              </a:rPr>
              <a:t>Although many clients complete the survey independently, there are three ways you can collaborate with your team.</a:t>
            </a:r>
            <a:endParaRPr sz="1800">
              <a:solidFill>
                <a:schemeClr val="dk1"/>
              </a:solidFill>
              <a:latin typeface="Arial"/>
              <a:ea typeface="Arial"/>
              <a:cs typeface="Arial"/>
              <a:sym typeface="Arial"/>
            </a:endParaRPr>
          </a:p>
        </p:txBody>
      </p:sp>
      <p:graphicFrame>
        <p:nvGraphicFramePr>
          <p:cNvPr id="535" name="Google Shape;535;p15"/>
          <p:cNvGraphicFramePr/>
          <p:nvPr/>
        </p:nvGraphicFramePr>
        <p:xfrm>
          <a:off x="457197" y="1443009"/>
          <a:ext cx="3000000" cy="3000000"/>
        </p:xfrm>
        <a:graphic>
          <a:graphicData uri="http://schemas.openxmlformats.org/drawingml/2006/table">
            <a:tbl>
              <a:tblPr bandRow="1" firstRow="1">
                <a:noFill/>
                <a:tableStyleId>{B4EC8C8E-6ADA-4F75-9F91-A87D7860B70E}</a:tableStyleId>
              </a:tblPr>
              <a:tblGrid>
                <a:gridCol w="2438400"/>
                <a:gridCol w="8458200"/>
              </a:tblGrid>
              <a:tr h="353175">
                <a:tc>
                  <a:txBody>
                    <a:bodyPr/>
                    <a:lstStyle/>
                    <a:p>
                      <a:pPr indent="0" lvl="0" marL="0" marR="0" rtl="0" algn="l">
                        <a:spcBef>
                          <a:spcPts val="0"/>
                        </a:spcBef>
                        <a:spcAft>
                          <a:spcPts val="0"/>
                        </a:spcAft>
                        <a:buNone/>
                      </a:pPr>
                      <a:r>
                        <a:rPr b="1" lang="en-US" sz="1200" u="none" cap="none" strike="noStrike">
                          <a:solidFill>
                            <a:schemeClr val="lt1"/>
                          </a:solidFill>
                        </a:rPr>
                        <a:t>1. Assign Manager</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0" lang="en-US" sz="1200">
                          <a:solidFill>
                            <a:schemeClr val="dk1"/>
                          </a:solidFill>
                        </a:rPr>
                        <a:t>Assign an individual on your team to manage the question response input. This individual will have full access to the questions and the final benchmarking results. </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b="1" lang="en-US" sz="1200">
                          <a:solidFill>
                            <a:schemeClr val="lt1"/>
                          </a:solidFill>
                        </a:rPr>
                        <a:t>2. Transfer Benchmark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0" lang="en-US" sz="1200">
                          <a:solidFill>
                            <a:schemeClr val="dk1"/>
                          </a:solidFill>
                        </a:rPr>
                        <a:t>Fully transfer ownership to an individual on your team. Common use cases include if you as the assessment owner are moving a new role or leaving the company. After doing so, you will no longer have access to the assessment. </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b="1" lang="en-US" sz="1200">
                          <a:solidFill>
                            <a:schemeClr val="lt1"/>
                          </a:solidFill>
                        </a:rPr>
                        <a:t>3. Delegate Specific Sections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0" lang="en-US" sz="1200">
                          <a:solidFill>
                            <a:schemeClr val="dk1"/>
                          </a:solidFill>
                        </a:rPr>
                        <a:t>For support on individual sections of the survey, you can delegate the questions to an individual on your team. This individual will only have access to the questions delegated to them.</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36" name="Google Shape;536;p15"/>
          <p:cNvSpPr/>
          <p:nvPr/>
        </p:nvSpPr>
        <p:spPr>
          <a:xfrm>
            <a:off x="5699704" y="4410489"/>
            <a:ext cx="1064835" cy="404004"/>
          </a:xfrm>
          <a:prstGeom prst="rect">
            <a:avLst/>
          </a:prstGeom>
          <a:noFill/>
          <a:ln cap="flat" cmpd="sng" w="19050">
            <a:solidFill>
              <a:srgbClr val="FF540A"/>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37" name="Google Shape;537;p15"/>
          <p:cNvGrpSpPr/>
          <p:nvPr/>
        </p:nvGrpSpPr>
        <p:grpSpPr>
          <a:xfrm>
            <a:off x="7155672" y="3429000"/>
            <a:ext cx="4577541" cy="2015584"/>
            <a:chOff x="7180358" y="3492213"/>
            <a:chExt cx="4577541" cy="2015584"/>
          </a:xfrm>
        </p:grpSpPr>
        <p:sp>
          <p:nvSpPr>
            <p:cNvPr id="538" name="Google Shape;538;p15"/>
            <p:cNvSpPr txBox="1"/>
            <p:nvPr/>
          </p:nvSpPr>
          <p:spPr>
            <a:xfrm>
              <a:off x="7180358" y="3492213"/>
              <a:ext cx="4577541" cy="725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How to Delegate Specific Sections: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Once in the survey, open a specific module you wish to delegate and click “Delegate this section to a colleague”. </a:t>
              </a:r>
              <a:r>
                <a:rPr b="0" i="1" lang="en-US" sz="1200" u="none" cap="none" strike="noStrike">
                  <a:solidFill>
                    <a:srgbClr val="000000"/>
                  </a:solidFill>
                  <a:latin typeface="Arial"/>
                  <a:ea typeface="Arial"/>
                  <a:cs typeface="Arial"/>
                  <a:sym typeface="Arial"/>
                </a:rPr>
                <a:t>This individual does not need to be an active Gartner client</a:t>
              </a:r>
              <a:r>
                <a:rPr b="0" i="0" lang="en-US" sz="12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539" name="Google Shape;539;p15"/>
            <p:cNvPicPr preferRelativeResize="0"/>
            <p:nvPr/>
          </p:nvPicPr>
          <p:blipFill rotWithShape="1">
            <a:blip r:embed="rId4">
              <a:alphaModFix/>
            </a:blip>
            <a:srcRect b="9656" l="1938" r="2645" t="24869"/>
            <a:stretch/>
          </p:blipFill>
          <p:spPr>
            <a:xfrm>
              <a:off x="7213923" y="4686889"/>
              <a:ext cx="4528168" cy="820908"/>
            </a:xfrm>
            <a:prstGeom prst="rect">
              <a:avLst/>
            </a:prstGeom>
            <a:noFill/>
            <a:ln>
              <a:noFill/>
            </a:ln>
          </p:spPr>
        </p:pic>
        <p:sp>
          <p:nvSpPr>
            <p:cNvPr id="540" name="Google Shape;540;p15"/>
            <p:cNvSpPr/>
            <p:nvPr/>
          </p:nvSpPr>
          <p:spPr>
            <a:xfrm>
              <a:off x="7935611" y="4620377"/>
              <a:ext cx="1998502" cy="306728"/>
            </a:xfrm>
            <a:prstGeom prst="rect">
              <a:avLst/>
            </a:prstGeom>
            <a:noFill/>
            <a:ln cap="flat" cmpd="sng" w="28575">
              <a:solidFill>
                <a:srgbClr val="FF540A"/>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00"/>
                <a:buFont typeface="Arial"/>
                <a:buNone/>
              </a:pPr>
              <a:r>
                <a:t/>
              </a:r>
              <a:endParaRPr b="0" i="0" sz="900" u="none" cap="none" strike="noStrike">
                <a:solidFill>
                  <a:srgbClr val="595959"/>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16"/>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2856"/>
              </a:buClr>
              <a:buSzPts val="3200"/>
              <a:buFont typeface="Arial Black"/>
              <a:buNone/>
            </a:pPr>
            <a:r>
              <a:rPr lang="en-US"/>
              <a:t>Recommended Sprint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17"/>
          <p:cNvSpPr/>
          <p:nvPr/>
        </p:nvSpPr>
        <p:spPr>
          <a:xfrm>
            <a:off x="136791" y="1925987"/>
            <a:ext cx="11632666" cy="236153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1" name="Google Shape;551;p17"/>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Black"/>
              <a:buNone/>
            </a:pPr>
            <a:r>
              <a:rPr lang="en-US"/>
              <a:t>Recommended Journeys</a:t>
            </a:r>
            <a:endParaRPr/>
          </a:p>
        </p:txBody>
      </p:sp>
      <p:grpSp>
        <p:nvGrpSpPr>
          <p:cNvPr id="552" name="Google Shape;552;p17"/>
          <p:cNvGrpSpPr/>
          <p:nvPr/>
        </p:nvGrpSpPr>
        <p:grpSpPr>
          <a:xfrm>
            <a:off x="343203" y="1977055"/>
            <a:ext cx="10800468" cy="952475"/>
            <a:chOff x="695766" y="2026933"/>
            <a:chExt cx="10800468" cy="952475"/>
          </a:xfrm>
        </p:grpSpPr>
        <p:sp>
          <p:nvSpPr>
            <p:cNvPr id="553" name="Google Shape;553;p17"/>
            <p:cNvSpPr/>
            <p:nvPr/>
          </p:nvSpPr>
          <p:spPr>
            <a:xfrm>
              <a:off x="695766" y="2289031"/>
              <a:ext cx="2490985" cy="42827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Applications</a:t>
              </a:r>
              <a:endParaRPr/>
            </a:p>
          </p:txBody>
        </p:sp>
        <p:sp>
          <p:nvSpPr>
            <p:cNvPr id="554" name="Google Shape;554;p17"/>
            <p:cNvSpPr/>
            <p:nvPr/>
          </p:nvSpPr>
          <p:spPr>
            <a:xfrm>
              <a:off x="3810953" y="2026933"/>
              <a:ext cx="3903258" cy="952475"/>
            </a:xfrm>
            <a:prstGeom prst="roundRect">
              <a:avLst>
                <a:gd fmla="val 16667" name="adj"/>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u="none" cap="none" strike="noStrike">
                  <a:solidFill>
                    <a:schemeClr val="dk1"/>
                  </a:solidFill>
                  <a:latin typeface="Arial"/>
                  <a:ea typeface="Arial"/>
                  <a:cs typeface="Arial"/>
                  <a:sym typeface="Arial"/>
                </a:rPr>
                <a:t>For Applications comparisons, opt for this journey.</a:t>
              </a:r>
              <a:endParaRPr/>
            </a:p>
          </p:txBody>
        </p:sp>
        <p:sp>
          <p:nvSpPr>
            <p:cNvPr id="555" name="Google Shape;555;p17"/>
            <p:cNvSpPr/>
            <p:nvPr/>
          </p:nvSpPr>
          <p:spPr>
            <a:xfrm>
              <a:off x="3371353" y="2348120"/>
              <a:ext cx="286247" cy="310101"/>
            </a:xfrm>
            <a:prstGeom prst="rightArrow">
              <a:avLst>
                <a:gd fmla="val 50000" name="adj1"/>
                <a:gd fmla="val 50000" name="adj2"/>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6" name="Google Shape;556;p17"/>
            <p:cNvSpPr/>
            <p:nvPr/>
          </p:nvSpPr>
          <p:spPr>
            <a:xfrm>
              <a:off x="7780819" y="2026933"/>
              <a:ext cx="3715415" cy="952475"/>
            </a:xfrm>
            <a:prstGeom prst="roundRect">
              <a:avLst>
                <a:gd fmla="val 16667" name="adj"/>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Getting Started &gt; Applications Spend and Staff &gt; Applications Practices</a:t>
              </a:r>
              <a:endParaRPr/>
            </a:p>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lt1"/>
                </a:buClr>
                <a:buSzPts val="1400"/>
                <a:buFont typeface="Arial"/>
                <a:buNone/>
              </a:pPr>
              <a:r>
                <a:t/>
              </a:r>
              <a:endParaRPr sz="14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lt1"/>
                </a:buClr>
                <a:buSzPts val="1400"/>
                <a:buFont typeface="Arial"/>
                <a:buNone/>
              </a:pPr>
              <a:r>
                <a:t/>
              </a:r>
              <a:endParaRPr sz="1400">
                <a:solidFill>
                  <a:schemeClr val="dk1"/>
                </a:solidFill>
                <a:latin typeface="Arial"/>
                <a:ea typeface="Arial"/>
                <a:cs typeface="Arial"/>
                <a:sym typeface="Arial"/>
              </a:endParaRPr>
            </a:p>
          </p:txBody>
        </p:sp>
      </p:grpSp>
      <p:sp>
        <p:nvSpPr>
          <p:cNvPr id="557" name="Google Shape;557;p17"/>
          <p:cNvSpPr/>
          <p:nvPr/>
        </p:nvSpPr>
        <p:spPr>
          <a:xfrm>
            <a:off x="4636684" y="1601077"/>
            <a:ext cx="1656050" cy="428278"/>
          </a:xfrm>
          <a:prstGeom prst="roundRect">
            <a:avLst>
              <a:gd fmla="val 16667" name="adj"/>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1400"/>
              <a:buFont typeface="Arial"/>
              <a:buNone/>
            </a:pPr>
            <a:r>
              <a:rPr b="1" lang="en-US" sz="1400" u="none" cap="none" strike="noStrike">
                <a:solidFill>
                  <a:schemeClr val="accent1"/>
                </a:solidFill>
                <a:latin typeface="Arial"/>
                <a:ea typeface="Arial"/>
                <a:cs typeface="Arial"/>
                <a:sym typeface="Arial"/>
              </a:rPr>
              <a:t>Description</a:t>
            </a:r>
            <a:endParaRPr/>
          </a:p>
        </p:txBody>
      </p:sp>
      <p:sp>
        <p:nvSpPr>
          <p:cNvPr id="558" name="Google Shape;558;p17"/>
          <p:cNvSpPr/>
          <p:nvPr/>
        </p:nvSpPr>
        <p:spPr>
          <a:xfrm>
            <a:off x="8395116" y="1601077"/>
            <a:ext cx="2602616" cy="428278"/>
          </a:xfrm>
          <a:prstGeom prst="roundRect">
            <a:avLst>
              <a:gd fmla="val 16667" name="adj"/>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1400"/>
              <a:buFont typeface="Arial"/>
              <a:buNone/>
            </a:pPr>
            <a:r>
              <a:rPr b="1" lang="en-US" sz="1400" u="none" cap="none" strike="noStrike">
                <a:solidFill>
                  <a:schemeClr val="accent1"/>
                </a:solidFill>
                <a:latin typeface="Arial"/>
                <a:ea typeface="Arial"/>
                <a:cs typeface="Arial"/>
                <a:sym typeface="Arial"/>
              </a:rPr>
              <a:t>Journey (Sections to Cover)</a:t>
            </a:r>
            <a:endParaRPr/>
          </a:p>
        </p:txBody>
      </p:sp>
      <p:sp>
        <p:nvSpPr>
          <p:cNvPr id="559" name="Google Shape;559;p17"/>
          <p:cNvSpPr/>
          <p:nvPr/>
        </p:nvSpPr>
        <p:spPr>
          <a:xfrm>
            <a:off x="1113233" y="1601077"/>
            <a:ext cx="1656050" cy="428278"/>
          </a:xfrm>
          <a:prstGeom prst="roundRect">
            <a:avLst>
              <a:gd fmla="val 16667" name="adj"/>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1400"/>
              <a:buFont typeface="Arial"/>
              <a:buNone/>
            </a:pPr>
            <a:r>
              <a:rPr b="1" lang="en-US" sz="1400" u="none" cap="none" strike="noStrike">
                <a:solidFill>
                  <a:schemeClr val="accent1"/>
                </a:solidFill>
                <a:latin typeface="Arial"/>
                <a:ea typeface="Arial"/>
                <a:cs typeface="Arial"/>
                <a:sym typeface="Arial"/>
              </a:rPr>
              <a:t>Objectives</a:t>
            </a:r>
            <a:endParaRPr/>
          </a:p>
        </p:txBody>
      </p:sp>
      <p:sp>
        <p:nvSpPr>
          <p:cNvPr id="560" name="Google Shape;560;p17"/>
          <p:cNvSpPr txBox="1"/>
          <p:nvPr/>
        </p:nvSpPr>
        <p:spPr>
          <a:xfrm>
            <a:off x="457200" y="931586"/>
            <a:ext cx="10991849"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02856"/>
                </a:solidFill>
                <a:latin typeface="Arial"/>
                <a:ea typeface="Arial"/>
                <a:cs typeface="Arial"/>
                <a:sym typeface="Arial"/>
              </a:rPr>
              <a:t>The EUS and Applications Benchmarking tool can be completed incrementally at different times by choosing different journeys. We recommend the below journeys/ sprints to shape your digital business optimization and transformation journey in order to achieve your strategic business outcomes. </a:t>
            </a:r>
            <a:endParaRPr/>
          </a:p>
        </p:txBody>
      </p:sp>
      <p:grpSp>
        <p:nvGrpSpPr>
          <p:cNvPr id="561" name="Google Shape;561;p17"/>
          <p:cNvGrpSpPr/>
          <p:nvPr/>
        </p:nvGrpSpPr>
        <p:grpSpPr>
          <a:xfrm>
            <a:off x="4778755" y="6173287"/>
            <a:ext cx="2634491" cy="266085"/>
            <a:chOff x="3840480" y="6173287"/>
            <a:chExt cx="2634491" cy="266085"/>
          </a:xfrm>
        </p:grpSpPr>
        <p:sp>
          <p:nvSpPr>
            <p:cNvPr id="562" name="Google Shape;562;p17"/>
            <p:cNvSpPr/>
            <p:nvPr/>
          </p:nvSpPr>
          <p:spPr>
            <a:xfrm>
              <a:off x="3840480" y="6175466"/>
              <a:ext cx="475488" cy="263906"/>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3" name="Google Shape;563;p17"/>
            <p:cNvSpPr/>
            <p:nvPr/>
          </p:nvSpPr>
          <p:spPr>
            <a:xfrm>
              <a:off x="3868931" y="6173287"/>
              <a:ext cx="2606040" cy="26353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Arial"/>
                  <a:ea typeface="Arial"/>
                  <a:cs typeface="Arial"/>
                  <a:sym typeface="Arial"/>
                </a:rPr>
                <a:t>Sections to Cover</a:t>
              </a:r>
              <a:endParaRPr/>
            </a:p>
          </p:txBody>
        </p:sp>
      </p:grpSp>
      <p:grpSp>
        <p:nvGrpSpPr>
          <p:cNvPr id="564" name="Google Shape;564;p17"/>
          <p:cNvGrpSpPr/>
          <p:nvPr/>
        </p:nvGrpSpPr>
        <p:grpSpPr>
          <a:xfrm>
            <a:off x="1113233" y="3188115"/>
            <a:ext cx="9672968" cy="595392"/>
            <a:chOff x="1029849" y="3783491"/>
            <a:chExt cx="9672968" cy="595392"/>
          </a:xfrm>
        </p:grpSpPr>
        <p:sp>
          <p:nvSpPr>
            <p:cNvPr id="565" name="Google Shape;565;p17"/>
            <p:cNvSpPr/>
            <p:nvPr/>
          </p:nvSpPr>
          <p:spPr>
            <a:xfrm>
              <a:off x="1029849" y="3783491"/>
              <a:ext cx="1691640" cy="595392"/>
            </a:xfrm>
            <a:prstGeom prst="roundRect">
              <a:avLst>
                <a:gd fmla="val 16667"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Getting Started</a:t>
              </a:r>
              <a:endParaRPr/>
            </a:p>
          </p:txBody>
        </p:sp>
        <p:sp>
          <p:nvSpPr>
            <p:cNvPr id="566" name="Google Shape;566;p17"/>
            <p:cNvSpPr/>
            <p:nvPr/>
          </p:nvSpPr>
          <p:spPr>
            <a:xfrm>
              <a:off x="3025181" y="3783491"/>
              <a:ext cx="1691640" cy="595392"/>
            </a:xfrm>
            <a:prstGeom prst="roundRect">
              <a:avLst>
                <a:gd fmla="val 16667"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Applications Spend and Staff </a:t>
              </a:r>
              <a:endParaRPr/>
            </a:p>
          </p:txBody>
        </p:sp>
        <p:sp>
          <p:nvSpPr>
            <p:cNvPr id="567" name="Google Shape;567;p17"/>
            <p:cNvSpPr/>
            <p:nvPr/>
          </p:nvSpPr>
          <p:spPr>
            <a:xfrm>
              <a:off x="5020513" y="3783491"/>
              <a:ext cx="1691640" cy="595392"/>
            </a:xfrm>
            <a:prstGeom prst="roundRect">
              <a:avLst>
                <a:gd fmla="val 16667"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latin typeface="Arial"/>
                  <a:ea typeface="Arial"/>
                  <a:cs typeface="Arial"/>
                  <a:sym typeface="Arial"/>
                </a:rPr>
                <a:t>Applications Practices</a:t>
              </a:r>
              <a:endParaRPr/>
            </a:p>
          </p:txBody>
        </p:sp>
        <p:sp>
          <p:nvSpPr>
            <p:cNvPr id="568" name="Google Shape;568;p17"/>
            <p:cNvSpPr/>
            <p:nvPr/>
          </p:nvSpPr>
          <p:spPr>
            <a:xfrm>
              <a:off x="7015845" y="3783491"/>
              <a:ext cx="1691640" cy="595392"/>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latin typeface="Arial"/>
                  <a:ea typeface="Arial"/>
                  <a:cs typeface="Arial"/>
                  <a:sym typeface="Arial"/>
                </a:rPr>
                <a:t>IT Service Desk </a:t>
              </a:r>
              <a:endParaRPr/>
            </a:p>
          </p:txBody>
        </p:sp>
        <p:sp>
          <p:nvSpPr>
            <p:cNvPr id="569" name="Google Shape;569;p17"/>
            <p:cNvSpPr/>
            <p:nvPr/>
          </p:nvSpPr>
          <p:spPr>
            <a:xfrm>
              <a:off x="9011177" y="3783491"/>
              <a:ext cx="1691640" cy="595392"/>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Digital Workplace Services</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18"/>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Black"/>
              <a:buNone/>
            </a:pPr>
            <a:r>
              <a:rPr lang="en-US"/>
              <a:t>Sample report</a:t>
            </a:r>
            <a:br>
              <a:rPr lang="en-US"/>
            </a:br>
            <a:endParaRPr/>
          </a:p>
        </p:txBody>
      </p:sp>
      <p:sp>
        <p:nvSpPr>
          <p:cNvPr id="575" name="Google Shape;575;p18"/>
          <p:cNvSpPr txBox="1"/>
          <p:nvPr/>
        </p:nvSpPr>
        <p:spPr>
          <a:xfrm>
            <a:off x="1341120" y="1564640"/>
            <a:ext cx="47345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What does the output look like?</a:t>
            </a:r>
            <a:endParaRPr/>
          </a:p>
        </p:txBody>
      </p:sp>
      <p:sp>
        <p:nvSpPr>
          <p:cNvPr id="576" name="Google Shape;576;p18"/>
          <p:cNvSpPr/>
          <p:nvPr/>
        </p:nvSpPr>
        <p:spPr>
          <a:xfrm>
            <a:off x="1483360" y="3779520"/>
            <a:ext cx="914400" cy="8128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7" name="Google Shape;577;p18"/>
          <p:cNvSpPr txBox="1"/>
          <p:nvPr/>
        </p:nvSpPr>
        <p:spPr>
          <a:xfrm>
            <a:off x="1341120" y="4480560"/>
            <a:ext cx="473456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7F7F7F"/>
                </a:solidFill>
                <a:latin typeface="Arial"/>
                <a:ea typeface="Arial"/>
                <a:cs typeface="Arial"/>
                <a:sym typeface="Arial"/>
              </a:rPr>
              <a:t>Source: Gartner (2023)</a:t>
            </a:r>
            <a:endParaRPr/>
          </a:p>
        </p:txBody>
      </p:sp>
      <p:sp>
        <p:nvSpPr>
          <p:cNvPr id="578" name="Google Shape;578;p18"/>
          <p:cNvSpPr/>
          <p:nvPr/>
        </p:nvSpPr>
        <p:spPr>
          <a:xfrm>
            <a:off x="1188720" y="1463040"/>
            <a:ext cx="9133840" cy="3383280"/>
          </a:xfrm>
          <a:prstGeom prst="rect">
            <a:avLst/>
          </a:prstGeom>
          <a:noFill/>
          <a:ln cap="flat" cmpd="sng" w="12700">
            <a:solidFill>
              <a:srgbClr val="E5E5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79" name="Google Shape;579;p18"/>
          <p:cNvPicPr preferRelativeResize="0"/>
          <p:nvPr/>
        </p:nvPicPr>
        <p:blipFill rotWithShape="1">
          <a:blip r:embed="rId3">
            <a:alphaModFix/>
          </a:blip>
          <a:srcRect b="0" l="0" r="0" t="0"/>
          <a:stretch/>
        </p:blipFill>
        <p:spPr>
          <a:xfrm>
            <a:off x="2874020" y="3078480"/>
            <a:ext cx="5497820" cy="1363138"/>
          </a:xfrm>
          <a:prstGeom prst="rect">
            <a:avLst/>
          </a:prstGeom>
          <a:noFill/>
          <a:ln>
            <a:noFill/>
          </a:ln>
        </p:spPr>
      </p:pic>
      <p:pic>
        <p:nvPicPr>
          <p:cNvPr id="580" name="Google Shape;580;p18"/>
          <p:cNvPicPr preferRelativeResize="0"/>
          <p:nvPr/>
        </p:nvPicPr>
        <p:blipFill rotWithShape="1">
          <a:blip r:embed="rId4">
            <a:alphaModFix/>
          </a:blip>
          <a:srcRect b="0" l="0" r="0" t="0"/>
          <a:stretch/>
        </p:blipFill>
        <p:spPr>
          <a:xfrm>
            <a:off x="7162800" y="1954419"/>
            <a:ext cx="2967611" cy="2007028"/>
          </a:xfrm>
          <a:prstGeom prst="rect">
            <a:avLst/>
          </a:prstGeom>
          <a:noFill/>
          <a:ln>
            <a:noFill/>
          </a:ln>
        </p:spPr>
      </p:pic>
      <p:pic>
        <p:nvPicPr>
          <p:cNvPr id="581" name="Google Shape;581;p18"/>
          <p:cNvPicPr preferRelativeResize="0"/>
          <p:nvPr/>
        </p:nvPicPr>
        <p:blipFill rotWithShape="1">
          <a:blip r:embed="rId5">
            <a:alphaModFix/>
          </a:blip>
          <a:srcRect b="0" l="0" r="0" t="0"/>
          <a:stretch/>
        </p:blipFill>
        <p:spPr>
          <a:xfrm>
            <a:off x="1509405" y="2230301"/>
            <a:ext cx="2419350" cy="15898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9"/>
          <p:cNvSpPr txBox="1"/>
          <p:nvPr/>
        </p:nvSpPr>
        <p:spPr>
          <a:xfrm>
            <a:off x="1656081" y="999342"/>
            <a:ext cx="3616960" cy="400110"/>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b="1" lang="en-US" sz="2000">
                <a:solidFill>
                  <a:srgbClr val="002856"/>
                </a:solidFill>
                <a:latin typeface="Arial"/>
                <a:ea typeface="Arial"/>
                <a:cs typeface="Arial"/>
                <a:sym typeface="Arial"/>
              </a:rPr>
              <a:t>Key Applications Metrics</a:t>
            </a:r>
            <a:endParaRPr/>
          </a:p>
        </p:txBody>
      </p:sp>
      <p:sp>
        <p:nvSpPr>
          <p:cNvPr id="587" name="Google Shape;587;p19"/>
          <p:cNvSpPr/>
          <p:nvPr/>
        </p:nvSpPr>
        <p:spPr>
          <a:xfrm>
            <a:off x="1645921" y="1376592"/>
            <a:ext cx="8554720" cy="45719"/>
          </a:xfrm>
          <a:prstGeom prst="rect">
            <a:avLst/>
          </a:prstGeom>
          <a:solidFill>
            <a:srgbClr val="002856"/>
          </a:solidFill>
          <a:ln cap="flat" cmpd="sng" w="12700">
            <a:solidFill>
              <a:srgbClr val="0028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8" name="Google Shape;588;p19"/>
          <p:cNvSpPr txBox="1"/>
          <p:nvPr/>
        </p:nvSpPr>
        <p:spPr>
          <a:xfrm>
            <a:off x="1975486" y="1491011"/>
            <a:ext cx="2184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Applications Spending as a Percent of IT Spending</a:t>
            </a:r>
            <a:endParaRPr/>
          </a:p>
        </p:txBody>
      </p:sp>
      <p:sp>
        <p:nvSpPr>
          <p:cNvPr id="589" name="Google Shape;589;p19"/>
          <p:cNvSpPr txBox="1"/>
          <p:nvPr/>
        </p:nvSpPr>
        <p:spPr>
          <a:xfrm>
            <a:off x="4948557" y="1491011"/>
            <a:ext cx="24572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Applications Staffing as a Percent of IT Staffing</a:t>
            </a:r>
            <a:endParaRPr/>
          </a:p>
        </p:txBody>
      </p:sp>
      <p:sp>
        <p:nvSpPr>
          <p:cNvPr id="590" name="Google Shape;590;p19"/>
          <p:cNvSpPr txBox="1"/>
          <p:nvPr/>
        </p:nvSpPr>
        <p:spPr>
          <a:xfrm>
            <a:off x="8215631" y="1470135"/>
            <a:ext cx="201231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Cost per Applications Staff </a:t>
            </a:r>
            <a:endParaRPr/>
          </a:p>
        </p:txBody>
      </p:sp>
      <p:sp>
        <p:nvSpPr>
          <p:cNvPr id="591" name="Google Shape;591;p19"/>
          <p:cNvSpPr txBox="1"/>
          <p:nvPr/>
        </p:nvSpPr>
        <p:spPr>
          <a:xfrm>
            <a:off x="1564641" y="2283491"/>
            <a:ext cx="84734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856"/>
                </a:solidFill>
                <a:latin typeface="Arial"/>
                <a:ea typeface="Arial"/>
                <a:cs typeface="Arial"/>
                <a:sym typeface="Arial"/>
              </a:rPr>
              <a:t>Distribution by Asset</a:t>
            </a:r>
            <a:endParaRPr/>
          </a:p>
        </p:txBody>
      </p:sp>
      <p:sp>
        <p:nvSpPr>
          <p:cNvPr id="592" name="Google Shape;592;p19"/>
          <p:cNvSpPr/>
          <p:nvPr/>
        </p:nvSpPr>
        <p:spPr>
          <a:xfrm>
            <a:off x="1656081" y="2656752"/>
            <a:ext cx="8554720" cy="45719"/>
          </a:xfrm>
          <a:prstGeom prst="rect">
            <a:avLst/>
          </a:prstGeom>
          <a:solidFill>
            <a:srgbClr val="002856"/>
          </a:solidFill>
          <a:ln cap="flat" cmpd="sng" w="12700">
            <a:solidFill>
              <a:srgbClr val="0028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3" name="Google Shape;593;p19"/>
          <p:cNvSpPr txBox="1"/>
          <p:nvPr/>
        </p:nvSpPr>
        <p:spPr>
          <a:xfrm>
            <a:off x="1564641" y="3327197"/>
            <a:ext cx="86563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856"/>
                </a:solidFill>
                <a:latin typeface="Arial"/>
                <a:ea typeface="Arial"/>
                <a:cs typeface="Arial"/>
                <a:sym typeface="Arial"/>
              </a:rPr>
              <a:t>Distribution by Skill  </a:t>
            </a:r>
            <a:endParaRPr/>
          </a:p>
        </p:txBody>
      </p:sp>
      <p:sp>
        <p:nvSpPr>
          <p:cNvPr id="594" name="Google Shape;594;p19"/>
          <p:cNvSpPr/>
          <p:nvPr/>
        </p:nvSpPr>
        <p:spPr>
          <a:xfrm>
            <a:off x="1645921" y="3713398"/>
            <a:ext cx="8554720" cy="45719"/>
          </a:xfrm>
          <a:prstGeom prst="rect">
            <a:avLst/>
          </a:prstGeom>
          <a:solidFill>
            <a:srgbClr val="002856"/>
          </a:solidFill>
          <a:ln cap="flat" cmpd="sng" w="12700">
            <a:solidFill>
              <a:srgbClr val="0028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5" name="Google Shape;595;p19"/>
          <p:cNvSpPr txBox="1"/>
          <p:nvPr/>
        </p:nvSpPr>
        <p:spPr>
          <a:xfrm>
            <a:off x="1656081" y="3837541"/>
            <a:ext cx="21844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Developer/ Tester</a:t>
            </a:r>
            <a:endParaRPr/>
          </a:p>
        </p:txBody>
      </p:sp>
      <p:sp>
        <p:nvSpPr>
          <p:cNvPr id="596" name="Google Shape;596;p19"/>
          <p:cNvSpPr txBox="1"/>
          <p:nvPr/>
        </p:nvSpPr>
        <p:spPr>
          <a:xfrm>
            <a:off x="3728721" y="3829744"/>
            <a:ext cx="20726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Application Architect</a:t>
            </a:r>
            <a:endParaRPr/>
          </a:p>
        </p:txBody>
      </p:sp>
      <p:sp>
        <p:nvSpPr>
          <p:cNvPr id="597" name="Google Shape;597;p19"/>
          <p:cNvSpPr txBox="1"/>
          <p:nvPr/>
        </p:nvSpPr>
        <p:spPr>
          <a:xfrm>
            <a:off x="5979161" y="3810286"/>
            <a:ext cx="2184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Scrum Master/ Team Leader</a:t>
            </a:r>
            <a:endParaRPr/>
          </a:p>
        </p:txBody>
      </p:sp>
      <p:sp>
        <p:nvSpPr>
          <p:cNvPr id="598" name="Google Shape;598;p19"/>
          <p:cNvSpPr txBox="1"/>
          <p:nvPr/>
        </p:nvSpPr>
        <p:spPr>
          <a:xfrm>
            <a:off x="8158481" y="3829744"/>
            <a:ext cx="2184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Management &amp; Administration</a:t>
            </a:r>
            <a:endParaRPr/>
          </a:p>
        </p:txBody>
      </p:sp>
      <p:sp>
        <p:nvSpPr>
          <p:cNvPr id="599" name="Google Shape;599;p19"/>
          <p:cNvSpPr/>
          <p:nvPr/>
        </p:nvSpPr>
        <p:spPr>
          <a:xfrm>
            <a:off x="1645921" y="4778975"/>
            <a:ext cx="8554720" cy="45719"/>
          </a:xfrm>
          <a:prstGeom prst="rect">
            <a:avLst/>
          </a:prstGeom>
          <a:solidFill>
            <a:srgbClr val="002856"/>
          </a:solidFill>
          <a:ln cap="flat" cmpd="sng" w="12700">
            <a:solidFill>
              <a:srgbClr val="0028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0" name="Google Shape;600;p19"/>
          <p:cNvSpPr txBox="1"/>
          <p:nvPr/>
        </p:nvSpPr>
        <p:spPr>
          <a:xfrm>
            <a:off x="1564641" y="4887359"/>
            <a:ext cx="200279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New Functionality Delivery</a:t>
            </a:r>
            <a:endParaRPr/>
          </a:p>
        </p:txBody>
      </p:sp>
      <p:sp>
        <p:nvSpPr>
          <p:cNvPr id="601" name="Google Shape;601;p19"/>
          <p:cNvSpPr txBox="1"/>
          <p:nvPr/>
        </p:nvSpPr>
        <p:spPr>
          <a:xfrm>
            <a:off x="3347086" y="4909981"/>
            <a:ext cx="192595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Minor Enhancements</a:t>
            </a:r>
            <a:endParaRPr/>
          </a:p>
        </p:txBody>
      </p:sp>
      <p:sp>
        <p:nvSpPr>
          <p:cNvPr id="602" name="Google Shape;602;p19"/>
          <p:cNvSpPr txBox="1"/>
          <p:nvPr/>
        </p:nvSpPr>
        <p:spPr>
          <a:xfrm>
            <a:off x="5379723" y="4920962"/>
            <a:ext cx="119760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Maintenance</a:t>
            </a:r>
            <a:endParaRPr/>
          </a:p>
        </p:txBody>
      </p:sp>
      <p:sp>
        <p:nvSpPr>
          <p:cNvPr id="603" name="Google Shape;603;p19"/>
          <p:cNvSpPr txBox="1"/>
          <p:nvPr/>
        </p:nvSpPr>
        <p:spPr>
          <a:xfrm>
            <a:off x="8043546" y="4915646"/>
            <a:ext cx="21844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Business Unit Support</a:t>
            </a:r>
            <a:endParaRPr/>
          </a:p>
        </p:txBody>
      </p:sp>
      <p:sp>
        <p:nvSpPr>
          <p:cNvPr id="604" name="Google Shape;604;p19"/>
          <p:cNvSpPr txBox="1"/>
          <p:nvPr/>
        </p:nvSpPr>
        <p:spPr>
          <a:xfrm>
            <a:off x="1554481" y="5612677"/>
            <a:ext cx="473456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7F7F7F"/>
                </a:solidFill>
                <a:latin typeface="Arial"/>
                <a:ea typeface="Arial"/>
                <a:cs typeface="Arial"/>
                <a:sym typeface="Arial"/>
              </a:rPr>
              <a:t>Source: Gartner (2023)</a:t>
            </a:r>
            <a:endParaRPr/>
          </a:p>
        </p:txBody>
      </p:sp>
      <p:sp>
        <p:nvSpPr>
          <p:cNvPr id="605" name="Google Shape;605;p19"/>
          <p:cNvSpPr/>
          <p:nvPr/>
        </p:nvSpPr>
        <p:spPr>
          <a:xfrm>
            <a:off x="1564641" y="1000037"/>
            <a:ext cx="8737600" cy="4978400"/>
          </a:xfrm>
          <a:prstGeom prst="rect">
            <a:avLst/>
          </a:prstGeom>
          <a:noFill/>
          <a:ln cap="flat" cmpd="sng" w="12700">
            <a:solidFill>
              <a:srgbClr val="E5E5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6" name="Google Shape;606;p19"/>
          <p:cNvSpPr txBox="1"/>
          <p:nvPr/>
        </p:nvSpPr>
        <p:spPr>
          <a:xfrm>
            <a:off x="1737361" y="2763094"/>
            <a:ext cx="21844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Personnel</a:t>
            </a:r>
            <a:endParaRPr/>
          </a:p>
        </p:txBody>
      </p:sp>
      <p:sp>
        <p:nvSpPr>
          <p:cNvPr id="607" name="Google Shape;607;p19"/>
          <p:cNvSpPr txBox="1"/>
          <p:nvPr/>
        </p:nvSpPr>
        <p:spPr>
          <a:xfrm>
            <a:off x="3952241" y="2773254"/>
            <a:ext cx="20726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Hardware</a:t>
            </a:r>
            <a:endParaRPr/>
          </a:p>
        </p:txBody>
      </p:sp>
      <p:sp>
        <p:nvSpPr>
          <p:cNvPr id="608" name="Google Shape;608;p19"/>
          <p:cNvSpPr txBox="1"/>
          <p:nvPr/>
        </p:nvSpPr>
        <p:spPr>
          <a:xfrm>
            <a:off x="6126481" y="2773254"/>
            <a:ext cx="21844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Software</a:t>
            </a:r>
            <a:endParaRPr/>
          </a:p>
        </p:txBody>
      </p:sp>
      <p:sp>
        <p:nvSpPr>
          <p:cNvPr id="609" name="Google Shape;609;p19"/>
          <p:cNvSpPr txBox="1"/>
          <p:nvPr/>
        </p:nvSpPr>
        <p:spPr>
          <a:xfrm>
            <a:off x="8260081" y="2773254"/>
            <a:ext cx="19202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External Services</a:t>
            </a:r>
            <a:endParaRPr/>
          </a:p>
        </p:txBody>
      </p:sp>
      <p:sp>
        <p:nvSpPr>
          <p:cNvPr id="610" name="Google Shape;610;p19"/>
          <p:cNvSpPr txBox="1"/>
          <p:nvPr/>
        </p:nvSpPr>
        <p:spPr>
          <a:xfrm>
            <a:off x="1544321" y="4351292"/>
            <a:ext cx="86563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856"/>
                </a:solidFill>
                <a:latin typeface="Arial"/>
                <a:ea typeface="Arial"/>
                <a:cs typeface="Arial"/>
                <a:sym typeface="Arial"/>
              </a:rPr>
              <a:t>Distribution by Activity</a:t>
            </a:r>
            <a:endParaRPr/>
          </a:p>
        </p:txBody>
      </p:sp>
      <p:sp>
        <p:nvSpPr>
          <p:cNvPr id="611" name="Google Shape;611;p19"/>
          <p:cNvSpPr txBox="1"/>
          <p:nvPr/>
        </p:nvSpPr>
        <p:spPr>
          <a:xfrm>
            <a:off x="6684013" y="4920962"/>
            <a:ext cx="119760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Break/ Fix</a:t>
            </a:r>
            <a:endParaRPr/>
          </a:p>
        </p:txBody>
      </p:sp>
      <p:sp>
        <p:nvSpPr>
          <p:cNvPr id="612" name="Google Shape;612;p19"/>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Black"/>
              <a:buNone/>
            </a:pPr>
            <a:r>
              <a:rPr lang="en-US"/>
              <a:t>Key KPIs Covered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Black"/>
              <a:buNone/>
            </a:pPr>
            <a:r>
              <a:rPr lang="en-US"/>
              <a:t>Overview</a:t>
            </a:r>
            <a:endParaRPr/>
          </a:p>
        </p:txBody>
      </p:sp>
      <p:sp>
        <p:nvSpPr>
          <p:cNvPr id="280" name="Google Shape;280;p2"/>
          <p:cNvSpPr txBox="1"/>
          <p:nvPr/>
        </p:nvSpPr>
        <p:spPr>
          <a:xfrm>
            <a:off x="457200" y="5595057"/>
            <a:ext cx="11276012" cy="516461"/>
          </a:xfrm>
          <a:prstGeom prst="rect">
            <a:avLst/>
          </a:prstGeom>
          <a:solidFill>
            <a:srgbClr val="002856"/>
          </a:solidFill>
          <a:ln>
            <a:noFill/>
          </a:ln>
        </p:spPr>
        <p:txBody>
          <a:bodyPr anchorCtr="0" anchor="ctr" bIns="72000" lIns="136800" spcFirstLastPara="1" rIns="136800" wrap="square" tIns="72000">
            <a:noAutofit/>
          </a:bodyPr>
          <a:lstStyle/>
          <a:p>
            <a:pPr indent="0" lvl="0" marL="0" marR="0" rtl="0" algn="l">
              <a:lnSpc>
                <a:spcPct val="100000"/>
              </a:lnSpc>
              <a:spcBef>
                <a:spcPts val="0"/>
              </a:spcBef>
              <a:spcAft>
                <a:spcPts val="0"/>
              </a:spcAft>
              <a:buClr>
                <a:schemeClr val="dk2"/>
              </a:buClr>
              <a:buSzPts val="1440"/>
              <a:buFont typeface="Noto Sans Symbols"/>
              <a:buNone/>
            </a:pPr>
            <a:r>
              <a:rPr b="1" i="0" lang="en-US" sz="1600" u="none" cap="none" strike="noStrike">
                <a:solidFill>
                  <a:schemeClr val="lt1"/>
                </a:solidFill>
                <a:latin typeface="Arial Black"/>
                <a:ea typeface="Arial Black"/>
                <a:cs typeface="Arial Black"/>
                <a:sym typeface="Arial Black"/>
              </a:rPr>
              <a:t>Have Questions?</a:t>
            </a:r>
            <a:endParaRPr b="0" i="0" sz="1050" u="none" cap="none" strike="noStrike">
              <a:solidFill>
                <a:schemeClr val="lt1"/>
              </a:solidFill>
              <a:latin typeface="Arial Black"/>
              <a:ea typeface="Arial Black"/>
              <a:cs typeface="Arial Black"/>
              <a:sym typeface="Arial Black"/>
            </a:endParaRPr>
          </a:p>
        </p:txBody>
      </p:sp>
      <p:sp>
        <p:nvSpPr>
          <p:cNvPr id="281" name="Google Shape;281;p2"/>
          <p:cNvSpPr txBox="1"/>
          <p:nvPr/>
        </p:nvSpPr>
        <p:spPr>
          <a:xfrm>
            <a:off x="457994" y="5115383"/>
            <a:ext cx="11276012" cy="430887"/>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It will be helpful, but you may need not to read each part of this guide before completing your survey; it is a reference guide. </a:t>
            </a:r>
            <a:r>
              <a:rPr b="1" i="0" lang="en-US" sz="1100" u="none" cap="none" strike="noStrike">
                <a:solidFill>
                  <a:schemeClr val="dk1"/>
                </a:solidFill>
                <a:latin typeface="Arial"/>
                <a:ea typeface="Arial"/>
                <a:cs typeface="Arial"/>
                <a:sym typeface="Arial"/>
              </a:rPr>
              <a:t>We do recommend reviewing slides 17 through 19 prior to beginning the benchmark. </a:t>
            </a:r>
            <a:r>
              <a:rPr b="0" i="0" lang="en-US" sz="1100" u="none" cap="none" strike="noStrike">
                <a:solidFill>
                  <a:schemeClr val="dk1"/>
                </a:solidFill>
                <a:latin typeface="Arial"/>
                <a:ea typeface="Arial"/>
                <a:cs typeface="Arial"/>
                <a:sym typeface="Arial"/>
              </a:rPr>
              <a:t>Please do not hesitate to contact us through the channels below if you have any questions throughout the survey process. </a:t>
            </a:r>
            <a:endParaRPr/>
          </a:p>
        </p:txBody>
      </p:sp>
      <p:sp>
        <p:nvSpPr>
          <p:cNvPr id="282" name="Google Shape;282;p2"/>
          <p:cNvSpPr/>
          <p:nvPr/>
        </p:nvSpPr>
        <p:spPr>
          <a:xfrm>
            <a:off x="3929966" y="5669752"/>
            <a:ext cx="285671" cy="343486"/>
          </a:xfrm>
          <a:custGeom>
            <a:rect b="b" l="l" r="r" t="t"/>
            <a:pathLst>
              <a:path extrusionOk="0" h="192" w="16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283" name="Google Shape;283;p2"/>
          <p:cNvSpPr/>
          <p:nvPr/>
        </p:nvSpPr>
        <p:spPr>
          <a:xfrm>
            <a:off x="6432044" y="5709429"/>
            <a:ext cx="371826" cy="264133"/>
          </a:xfrm>
          <a:custGeom>
            <a:rect b="b" l="l" r="r" t="t"/>
            <a:pathLst>
              <a:path extrusionOk="0" h="233" w="328">
                <a:moveTo>
                  <a:pt x="0" y="233"/>
                </a:moveTo>
                <a:lnTo>
                  <a:pt x="328" y="233"/>
                </a:lnTo>
                <a:lnTo>
                  <a:pt x="328" y="0"/>
                </a:lnTo>
                <a:lnTo>
                  <a:pt x="0" y="0"/>
                </a:lnTo>
                <a:lnTo>
                  <a:pt x="0" y="233"/>
                </a:lnTo>
                <a:close/>
                <a:moveTo>
                  <a:pt x="164" y="133"/>
                </a:moveTo>
                <a:lnTo>
                  <a:pt x="33" y="26"/>
                </a:lnTo>
                <a:lnTo>
                  <a:pt x="295" y="26"/>
                </a:lnTo>
                <a:lnTo>
                  <a:pt x="164" y="133"/>
                </a:lnTo>
                <a:close/>
                <a:moveTo>
                  <a:pt x="117" y="128"/>
                </a:moveTo>
                <a:lnTo>
                  <a:pt x="25" y="196"/>
                </a:lnTo>
                <a:lnTo>
                  <a:pt x="25" y="52"/>
                </a:lnTo>
                <a:lnTo>
                  <a:pt x="117" y="128"/>
                </a:lnTo>
                <a:close/>
                <a:moveTo>
                  <a:pt x="137" y="144"/>
                </a:moveTo>
                <a:lnTo>
                  <a:pt x="164" y="166"/>
                </a:lnTo>
                <a:lnTo>
                  <a:pt x="191" y="144"/>
                </a:lnTo>
                <a:lnTo>
                  <a:pt x="279" y="208"/>
                </a:lnTo>
                <a:lnTo>
                  <a:pt x="52" y="208"/>
                </a:lnTo>
                <a:lnTo>
                  <a:pt x="137" y="144"/>
                </a:lnTo>
                <a:close/>
                <a:moveTo>
                  <a:pt x="211" y="126"/>
                </a:moveTo>
                <a:lnTo>
                  <a:pt x="303" y="52"/>
                </a:lnTo>
                <a:lnTo>
                  <a:pt x="303" y="194"/>
                </a:lnTo>
                <a:lnTo>
                  <a:pt x="211" y="12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284" name="Google Shape;284;p2"/>
          <p:cNvSpPr txBox="1"/>
          <p:nvPr/>
        </p:nvSpPr>
        <p:spPr>
          <a:xfrm>
            <a:off x="4357846" y="5749162"/>
            <a:ext cx="1647887"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Notify your service team</a:t>
            </a:r>
            <a:endParaRPr b="0" i="0" sz="1800" u="none" cap="none" strike="noStrike">
              <a:solidFill>
                <a:schemeClr val="lt1"/>
              </a:solidFill>
              <a:latin typeface="Arial"/>
              <a:ea typeface="Arial"/>
              <a:cs typeface="Arial"/>
              <a:sym typeface="Arial"/>
            </a:endParaRPr>
          </a:p>
        </p:txBody>
      </p:sp>
      <p:sp>
        <p:nvSpPr>
          <p:cNvPr id="285" name="Google Shape;285;p2"/>
          <p:cNvSpPr txBox="1"/>
          <p:nvPr/>
        </p:nvSpPr>
        <p:spPr>
          <a:xfrm>
            <a:off x="7038003" y="5749162"/>
            <a:ext cx="2970522"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chemeClr val="lt1"/>
                </a:solidFill>
                <a:latin typeface="Arial"/>
                <a:ea typeface="Arial"/>
                <a:cs typeface="Arial"/>
                <a:sym typeface="Arial"/>
              </a:rPr>
              <a:t>E-mail our team at </a:t>
            </a:r>
            <a:r>
              <a:rPr b="1" i="0" lang="en-US" sz="1200" u="sng" cap="none" strike="noStrike">
                <a:solidFill>
                  <a:schemeClr val="lt1"/>
                </a:solidFill>
                <a:latin typeface="Arial"/>
                <a:ea typeface="Arial"/>
                <a:cs typeface="Arial"/>
                <a:sym typeface="Arial"/>
                <a:hlinkClick r:id="rId3">
                  <a:extLst>
                    <a:ext uri="{A12FA001-AC4F-418D-AE19-62706E023703}">
                      <ahyp:hlinkClr val="tx"/>
                    </a:ext>
                  </a:extLst>
                </a:hlinkClick>
              </a:rPr>
              <a:t>inquiry@gartner.com</a:t>
            </a:r>
            <a:endParaRPr b="1" i="0" sz="1200" u="none" cap="none" strike="noStrike">
              <a:solidFill>
                <a:schemeClr val="lt1"/>
              </a:solidFill>
              <a:highlight>
                <a:srgbClr val="FFFF00"/>
              </a:highlight>
              <a:latin typeface="Arial"/>
              <a:ea typeface="Arial"/>
              <a:cs typeface="Arial"/>
              <a:sym typeface="Arial"/>
            </a:endParaRPr>
          </a:p>
        </p:txBody>
      </p:sp>
      <p:grpSp>
        <p:nvGrpSpPr>
          <p:cNvPr id="286" name="Google Shape;286;p2"/>
          <p:cNvGrpSpPr/>
          <p:nvPr/>
        </p:nvGrpSpPr>
        <p:grpSpPr>
          <a:xfrm>
            <a:off x="996950" y="1377554"/>
            <a:ext cx="10198100" cy="3367181"/>
            <a:chOff x="603504" y="1377554"/>
            <a:chExt cx="10198100" cy="3367181"/>
          </a:xfrm>
        </p:grpSpPr>
        <p:sp>
          <p:nvSpPr>
            <p:cNvPr id="287" name="Google Shape;287;p2"/>
            <p:cNvSpPr/>
            <p:nvPr/>
          </p:nvSpPr>
          <p:spPr>
            <a:xfrm flipH="1" rot="5400000">
              <a:off x="3510144" y="1686684"/>
              <a:ext cx="975312" cy="933188"/>
            </a:xfrm>
            <a:prstGeom prst="bentUpArrow">
              <a:avLst>
                <a:gd fmla="val 21600" name="adj1"/>
                <a:gd fmla="val 29908" name="adj2"/>
                <a:gd fmla="val 37120" name="adj3"/>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0"/>
                <a:buFont typeface="Arial"/>
                <a:buNone/>
              </a:pPr>
              <a:r>
                <a:t/>
              </a:r>
              <a:endParaRPr b="0" i="0" sz="2700" u="none" cap="none" strike="noStrike">
                <a:solidFill>
                  <a:srgbClr val="FFFFFF"/>
                </a:solidFill>
                <a:latin typeface="Arial"/>
                <a:ea typeface="Arial"/>
                <a:cs typeface="Arial"/>
                <a:sym typeface="Arial"/>
              </a:endParaRPr>
            </a:p>
          </p:txBody>
        </p:sp>
        <p:sp>
          <p:nvSpPr>
            <p:cNvPr id="288" name="Google Shape;288;p2"/>
            <p:cNvSpPr/>
            <p:nvPr/>
          </p:nvSpPr>
          <p:spPr>
            <a:xfrm flipH="1" rot="5400000">
              <a:off x="1575819" y="2943646"/>
              <a:ext cx="975312" cy="933188"/>
            </a:xfrm>
            <a:prstGeom prst="bentUpArrow">
              <a:avLst>
                <a:gd fmla="val 21600" name="adj1"/>
                <a:gd fmla="val 29908" name="adj2"/>
                <a:gd fmla="val 37120" name="adj3"/>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0"/>
                <a:buFont typeface="Arial"/>
                <a:buNone/>
              </a:pPr>
              <a:r>
                <a:t/>
              </a:r>
              <a:endParaRPr b="0" i="0" sz="2700" u="none" cap="none" strike="noStrike">
                <a:solidFill>
                  <a:srgbClr val="FFFFFF"/>
                </a:solidFill>
                <a:latin typeface="Arial"/>
                <a:ea typeface="Arial"/>
                <a:cs typeface="Arial"/>
                <a:sym typeface="Arial"/>
              </a:endParaRPr>
            </a:p>
          </p:txBody>
        </p:sp>
        <p:sp>
          <p:nvSpPr>
            <p:cNvPr id="289" name="Google Shape;289;p2"/>
            <p:cNvSpPr txBox="1"/>
            <p:nvPr/>
          </p:nvSpPr>
          <p:spPr>
            <a:xfrm>
              <a:off x="5993981" y="2143550"/>
              <a:ext cx="1700222" cy="2977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1200" u="none" cap="none" strike="noStrike">
                  <a:solidFill>
                    <a:srgbClr val="FFFFFF"/>
                  </a:solidFill>
                  <a:latin typeface="Arial"/>
                  <a:ea typeface="Arial"/>
                  <a:cs typeface="Arial"/>
                  <a:sym typeface="Arial"/>
                </a:rPr>
                <a:t>Add Text</a:t>
              </a:r>
              <a:endParaRPr b="1" i="0" sz="1200" u="none" cap="none" strike="noStrike">
                <a:solidFill>
                  <a:srgbClr val="FFFFFF"/>
                </a:solidFill>
                <a:latin typeface="Arial"/>
                <a:ea typeface="Arial"/>
                <a:cs typeface="Arial"/>
                <a:sym typeface="Arial"/>
              </a:endParaRPr>
            </a:p>
          </p:txBody>
        </p:sp>
        <p:sp>
          <p:nvSpPr>
            <p:cNvPr id="290" name="Google Shape;290;p2"/>
            <p:cNvSpPr/>
            <p:nvPr/>
          </p:nvSpPr>
          <p:spPr>
            <a:xfrm>
              <a:off x="4456635" y="1379603"/>
              <a:ext cx="2612813" cy="851277"/>
            </a:xfrm>
            <a:prstGeom prst="rect">
              <a:avLst/>
            </a:prstGeom>
            <a:solidFill>
              <a:schemeClr val="accent4"/>
            </a:solidFill>
            <a:ln>
              <a:noFill/>
            </a:ln>
          </p:spPr>
          <p:txBody>
            <a:bodyPr anchorCtr="0" anchor="ctr" bIns="45700" lIns="82295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Recommended Sprints</a:t>
              </a:r>
              <a:endParaRPr/>
            </a:p>
          </p:txBody>
        </p:sp>
        <p:sp>
          <p:nvSpPr>
            <p:cNvPr id="291" name="Google Shape;291;p2"/>
            <p:cNvSpPr/>
            <p:nvPr/>
          </p:nvSpPr>
          <p:spPr>
            <a:xfrm>
              <a:off x="603504" y="3893458"/>
              <a:ext cx="2612813" cy="851277"/>
            </a:xfrm>
            <a:prstGeom prst="rect">
              <a:avLst/>
            </a:prstGeom>
            <a:solidFill>
              <a:schemeClr val="accent4"/>
            </a:solidFill>
            <a:ln>
              <a:noFill/>
            </a:ln>
          </p:spPr>
          <p:txBody>
            <a:bodyPr anchorCtr="0" anchor="ctr" bIns="45700" lIns="822950"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Participation Process</a:t>
              </a:r>
              <a:endParaRPr/>
            </a:p>
          </p:txBody>
        </p:sp>
        <p:sp>
          <p:nvSpPr>
            <p:cNvPr id="292" name="Google Shape;292;p2"/>
            <p:cNvSpPr/>
            <p:nvPr/>
          </p:nvSpPr>
          <p:spPr>
            <a:xfrm>
              <a:off x="2530069" y="2636531"/>
              <a:ext cx="2612813" cy="851277"/>
            </a:xfrm>
            <a:prstGeom prst="rect">
              <a:avLst/>
            </a:prstGeom>
            <a:solidFill>
              <a:schemeClr val="accent4"/>
            </a:solidFill>
            <a:ln>
              <a:noFill/>
            </a:ln>
          </p:spPr>
          <p:txBody>
            <a:bodyPr anchorCtr="0" anchor="ctr" bIns="45700" lIns="82295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Step-by-Step Instructions </a:t>
              </a:r>
              <a:endParaRPr/>
            </a:p>
          </p:txBody>
        </p:sp>
        <p:sp>
          <p:nvSpPr>
            <p:cNvPr id="293" name="Google Shape;293;p2"/>
            <p:cNvSpPr txBox="1"/>
            <p:nvPr/>
          </p:nvSpPr>
          <p:spPr>
            <a:xfrm>
              <a:off x="7256936" y="1377554"/>
              <a:ext cx="3544668" cy="5847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400" u="sng" cap="none" strike="noStrike">
                  <a:solidFill>
                    <a:srgbClr val="002856"/>
                  </a:solidFill>
                  <a:latin typeface="Arial Black"/>
                  <a:ea typeface="Arial Black"/>
                  <a:cs typeface="Arial Black"/>
                  <a:sym typeface="Arial Black"/>
                  <a:hlinkClick action="ppaction://hlinksldjump" r:id="rId4">
                    <a:extLst>
                      <a:ext uri="{A12FA001-AC4F-418D-AE19-62706E023703}">
                        <ahyp:hlinkClr val="tx"/>
                      </a:ext>
                    </a:extLst>
                  </a:hlinkClick>
                </a:rPr>
                <a:t>Recommended Sprints</a:t>
              </a:r>
              <a:endParaRPr sz="1400">
                <a:solidFill>
                  <a:srgbClr val="002856"/>
                </a:solidFill>
                <a:latin typeface="Arial Black"/>
                <a:ea typeface="Arial Black"/>
                <a:cs typeface="Arial Black"/>
                <a:sym typeface="Arial Black"/>
              </a:endParaRPr>
            </a:p>
            <a:p>
              <a:pPr indent="0" lvl="0" marL="0" marR="0" rtl="0" algn="l">
                <a:spcBef>
                  <a:spcPts val="0"/>
                </a:spcBef>
                <a:spcAft>
                  <a:spcPts val="0"/>
                </a:spcAft>
                <a:buNone/>
              </a:pPr>
              <a:r>
                <a:rPr lang="en-US" sz="1200">
                  <a:solidFill>
                    <a:schemeClr val="dk1"/>
                  </a:solidFill>
                  <a:latin typeface="Arial"/>
                  <a:ea typeface="Arial"/>
                  <a:cs typeface="Arial"/>
                  <a:sym typeface="Arial"/>
                </a:rPr>
                <a:t>Gartner-recommended sprints to cover various business objectives</a:t>
              </a:r>
              <a:endParaRPr sz="1200">
                <a:solidFill>
                  <a:schemeClr val="dk1"/>
                </a:solidFill>
                <a:latin typeface="Arial"/>
                <a:ea typeface="Arial"/>
                <a:cs typeface="Arial"/>
                <a:sym typeface="Arial"/>
              </a:endParaRPr>
            </a:p>
          </p:txBody>
        </p:sp>
        <p:sp>
          <p:nvSpPr>
            <p:cNvPr id="294" name="Google Shape;294;p2"/>
            <p:cNvSpPr txBox="1"/>
            <p:nvPr/>
          </p:nvSpPr>
          <p:spPr>
            <a:xfrm>
              <a:off x="5405910" y="2655667"/>
              <a:ext cx="2835141" cy="5847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u="sng">
                  <a:solidFill>
                    <a:srgbClr val="002856"/>
                  </a:solidFill>
                  <a:latin typeface="Arial Black"/>
                  <a:ea typeface="Arial Black"/>
                  <a:cs typeface="Arial Black"/>
                  <a:sym typeface="Arial Black"/>
                  <a:hlinkClick action="ppaction://hlinksldjump" r:id="rId5">
                    <a:extLst>
                      <a:ext uri="{A12FA001-AC4F-418D-AE19-62706E023703}">
                        <ahyp:hlinkClr val="tx"/>
                      </a:ext>
                    </a:extLst>
                  </a:hlinkClick>
                </a:rPr>
                <a:t>Step-by-Step Instructions </a:t>
              </a:r>
              <a:endParaRPr sz="1400">
                <a:solidFill>
                  <a:srgbClr val="002856"/>
                </a:solidFill>
                <a:latin typeface="Arial Black"/>
                <a:ea typeface="Arial Black"/>
                <a:cs typeface="Arial Black"/>
                <a:sym typeface="Arial Black"/>
              </a:endParaRPr>
            </a:p>
            <a:p>
              <a:pPr indent="0" lvl="0" marL="0" marR="0" rtl="0" algn="l">
                <a:spcBef>
                  <a:spcPts val="0"/>
                </a:spcBef>
                <a:spcAft>
                  <a:spcPts val="0"/>
                </a:spcAft>
                <a:buNone/>
              </a:pPr>
              <a:r>
                <a:rPr lang="en-US" sz="1200">
                  <a:solidFill>
                    <a:schemeClr val="dk1"/>
                  </a:solidFill>
                  <a:latin typeface="Arial"/>
                  <a:ea typeface="Arial"/>
                  <a:cs typeface="Arial"/>
                  <a:sym typeface="Arial"/>
                </a:rPr>
                <a:t>Launch and Set Up Your Assessment Survey Delegation</a:t>
              </a:r>
              <a:endParaRPr/>
            </a:p>
          </p:txBody>
        </p:sp>
        <p:sp>
          <p:nvSpPr>
            <p:cNvPr id="295" name="Google Shape;295;p2"/>
            <p:cNvSpPr txBox="1"/>
            <p:nvPr/>
          </p:nvSpPr>
          <p:spPr>
            <a:xfrm>
              <a:off x="3523928" y="3933779"/>
              <a:ext cx="3545520" cy="5847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u="sng">
                  <a:solidFill>
                    <a:srgbClr val="002856"/>
                  </a:solidFill>
                  <a:latin typeface="Arial Black"/>
                  <a:ea typeface="Arial Black"/>
                  <a:cs typeface="Arial Black"/>
                  <a:sym typeface="Arial Black"/>
                  <a:hlinkClick action="ppaction://hlinksldjump" r:id="rId6">
                    <a:extLst>
                      <a:ext uri="{A12FA001-AC4F-418D-AE19-62706E023703}">
                        <ahyp:hlinkClr val="tx"/>
                      </a:ext>
                    </a:extLst>
                  </a:hlinkClick>
                </a:rPr>
                <a:t>Participation Process</a:t>
              </a:r>
              <a:endParaRPr sz="1400">
                <a:solidFill>
                  <a:srgbClr val="002856"/>
                </a:solidFill>
                <a:latin typeface="Arial Black"/>
                <a:ea typeface="Arial Black"/>
                <a:cs typeface="Arial Black"/>
                <a:sym typeface="Arial Black"/>
              </a:endParaRPr>
            </a:p>
            <a:p>
              <a:pPr indent="0" lvl="0" marL="0" marR="0" rtl="0" algn="l">
                <a:spcBef>
                  <a:spcPts val="0"/>
                </a:spcBef>
                <a:spcAft>
                  <a:spcPts val="0"/>
                </a:spcAft>
                <a:buNone/>
              </a:pPr>
              <a:r>
                <a:rPr lang="en-US" sz="1200">
                  <a:solidFill>
                    <a:schemeClr val="dk1"/>
                  </a:solidFill>
                  <a:latin typeface="Arial"/>
                  <a:ea typeface="Arial"/>
                  <a:cs typeface="Arial"/>
                  <a:sym typeface="Arial"/>
                </a:rPr>
                <a:t>Describes the step-by-step process included in the IT Budget and Efficiency Tool</a:t>
              </a:r>
              <a:endParaRPr sz="1200">
                <a:solidFill>
                  <a:schemeClr val="dk1"/>
                </a:solidFill>
                <a:latin typeface="Arial"/>
                <a:ea typeface="Arial"/>
                <a:cs typeface="Arial"/>
                <a:sym typeface="Arial"/>
              </a:endParaRPr>
            </a:p>
          </p:txBody>
        </p:sp>
        <p:sp>
          <p:nvSpPr>
            <p:cNvPr id="296" name="Google Shape;296;p2"/>
            <p:cNvSpPr/>
            <p:nvPr/>
          </p:nvSpPr>
          <p:spPr>
            <a:xfrm>
              <a:off x="729148" y="4222687"/>
              <a:ext cx="478578" cy="287147"/>
            </a:xfrm>
            <a:custGeom>
              <a:rect b="b" l="l" r="r" t="t"/>
              <a:pathLst>
                <a:path extrusionOk="0" h="314325" w="523875">
                  <a:moveTo>
                    <a:pt x="454285" y="92869"/>
                  </a:moveTo>
                  <a:lnTo>
                    <a:pt x="425710" y="92869"/>
                  </a:lnTo>
                  <a:lnTo>
                    <a:pt x="425710" y="7144"/>
                  </a:lnTo>
                  <a:lnTo>
                    <a:pt x="292360" y="7144"/>
                  </a:lnTo>
                  <a:lnTo>
                    <a:pt x="292360" y="62865"/>
                  </a:lnTo>
                  <a:cubicBezTo>
                    <a:pt x="292360" y="76867"/>
                    <a:pt x="282930" y="89821"/>
                    <a:pt x="269119" y="92393"/>
                  </a:cubicBezTo>
                  <a:cubicBezTo>
                    <a:pt x="267309" y="92678"/>
                    <a:pt x="265499" y="92869"/>
                    <a:pt x="263785" y="92869"/>
                  </a:cubicBezTo>
                  <a:cubicBezTo>
                    <a:pt x="247973" y="92869"/>
                    <a:pt x="235210" y="80105"/>
                    <a:pt x="235210" y="64294"/>
                  </a:cubicBezTo>
                  <a:lnTo>
                    <a:pt x="235210" y="7144"/>
                  </a:lnTo>
                  <a:lnTo>
                    <a:pt x="101860" y="7144"/>
                  </a:lnTo>
                  <a:lnTo>
                    <a:pt x="101860" y="92869"/>
                  </a:lnTo>
                  <a:lnTo>
                    <a:pt x="76333" y="92869"/>
                  </a:lnTo>
                  <a:cubicBezTo>
                    <a:pt x="42233" y="92869"/>
                    <a:pt x="11753" y="117348"/>
                    <a:pt x="7657" y="151162"/>
                  </a:cubicBezTo>
                  <a:cubicBezTo>
                    <a:pt x="2704" y="191738"/>
                    <a:pt x="34232" y="226219"/>
                    <a:pt x="73856" y="226219"/>
                  </a:cubicBezTo>
                  <a:lnTo>
                    <a:pt x="101955" y="226219"/>
                  </a:lnTo>
                  <a:lnTo>
                    <a:pt x="101955" y="311944"/>
                  </a:lnTo>
                  <a:lnTo>
                    <a:pt x="235305" y="311944"/>
                  </a:lnTo>
                  <a:lnTo>
                    <a:pt x="235305" y="256223"/>
                  </a:lnTo>
                  <a:cubicBezTo>
                    <a:pt x="235305" y="242221"/>
                    <a:pt x="244735" y="229267"/>
                    <a:pt x="258546" y="226695"/>
                  </a:cubicBezTo>
                  <a:cubicBezTo>
                    <a:pt x="260356" y="226409"/>
                    <a:pt x="262165" y="226219"/>
                    <a:pt x="263880" y="226219"/>
                  </a:cubicBezTo>
                  <a:cubicBezTo>
                    <a:pt x="279691" y="226219"/>
                    <a:pt x="292455" y="238982"/>
                    <a:pt x="292455" y="254794"/>
                  </a:cubicBezTo>
                  <a:lnTo>
                    <a:pt x="292455" y="311944"/>
                  </a:lnTo>
                  <a:lnTo>
                    <a:pt x="425805" y="311944"/>
                  </a:lnTo>
                  <a:lnTo>
                    <a:pt x="425805" y="226219"/>
                  </a:lnTo>
                  <a:lnTo>
                    <a:pt x="451808" y="226219"/>
                  </a:lnTo>
                  <a:cubicBezTo>
                    <a:pt x="485908" y="226219"/>
                    <a:pt x="516387" y="201740"/>
                    <a:pt x="520484" y="167926"/>
                  </a:cubicBezTo>
                  <a:cubicBezTo>
                    <a:pt x="525436" y="127349"/>
                    <a:pt x="493908" y="92869"/>
                    <a:pt x="454285" y="92869"/>
                  </a:cubicBezTo>
                  <a:close/>
                  <a:moveTo>
                    <a:pt x="482669" y="163259"/>
                  </a:moveTo>
                  <a:cubicBezTo>
                    <a:pt x="480955" y="177165"/>
                    <a:pt x="467429" y="188119"/>
                    <a:pt x="451808" y="188119"/>
                  </a:cubicBezTo>
                  <a:lnTo>
                    <a:pt x="425805" y="188119"/>
                  </a:lnTo>
                  <a:lnTo>
                    <a:pt x="387705" y="188119"/>
                  </a:lnTo>
                  <a:lnTo>
                    <a:pt x="387705" y="226219"/>
                  </a:lnTo>
                  <a:lnTo>
                    <a:pt x="387705" y="273844"/>
                  </a:lnTo>
                  <a:lnTo>
                    <a:pt x="330555" y="273844"/>
                  </a:lnTo>
                  <a:lnTo>
                    <a:pt x="330555" y="254794"/>
                  </a:lnTo>
                  <a:cubicBezTo>
                    <a:pt x="330555" y="218027"/>
                    <a:pt x="300646" y="188119"/>
                    <a:pt x="263880" y="188119"/>
                  </a:cubicBezTo>
                  <a:cubicBezTo>
                    <a:pt x="259879" y="188119"/>
                    <a:pt x="255783" y="188500"/>
                    <a:pt x="251783" y="189167"/>
                  </a:cubicBezTo>
                  <a:cubicBezTo>
                    <a:pt x="220160" y="194881"/>
                    <a:pt x="197205" y="223075"/>
                    <a:pt x="197205" y="256127"/>
                  </a:cubicBezTo>
                  <a:lnTo>
                    <a:pt x="197205" y="273844"/>
                  </a:lnTo>
                  <a:lnTo>
                    <a:pt x="140055" y="273844"/>
                  </a:lnTo>
                  <a:lnTo>
                    <a:pt x="140055" y="226219"/>
                  </a:lnTo>
                  <a:lnTo>
                    <a:pt x="140055" y="188119"/>
                  </a:lnTo>
                  <a:lnTo>
                    <a:pt x="101955" y="188119"/>
                  </a:lnTo>
                  <a:lnTo>
                    <a:pt x="73856" y="188119"/>
                  </a:lnTo>
                  <a:cubicBezTo>
                    <a:pt x="65569" y="188119"/>
                    <a:pt x="57949" y="184690"/>
                    <a:pt x="52425" y="178499"/>
                  </a:cubicBezTo>
                  <a:cubicBezTo>
                    <a:pt x="49282" y="174879"/>
                    <a:pt x="44138" y="167164"/>
                    <a:pt x="45472" y="155829"/>
                  </a:cubicBezTo>
                  <a:cubicBezTo>
                    <a:pt x="47186" y="141923"/>
                    <a:pt x="60712" y="130969"/>
                    <a:pt x="76333" y="130969"/>
                  </a:cubicBezTo>
                  <a:lnTo>
                    <a:pt x="101860" y="130969"/>
                  </a:lnTo>
                  <a:lnTo>
                    <a:pt x="139960" y="130969"/>
                  </a:lnTo>
                  <a:lnTo>
                    <a:pt x="139960" y="92869"/>
                  </a:lnTo>
                  <a:lnTo>
                    <a:pt x="139960" y="45244"/>
                  </a:lnTo>
                  <a:lnTo>
                    <a:pt x="197110" y="45244"/>
                  </a:lnTo>
                  <a:lnTo>
                    <a:pt x="197110" y="64294"/>
                  </a:lnTo>
                  <a:cubicBezTo>
                    <a:pt x="197110" y="101060"/>
                    <a:pt x="227018" y="130969"/>
                    <a:pt x="263785" y="130969"/>
                  </a:cubicBezTo>
                  <a:cubicBezTo>
                    <a:pt x="267785" y="130969"/>
                    <a:pt x="271881" y="130588"/>
                    <a:pt x="275881" y="129921"/>
                  </a:cubicBezTo>
                  <a:cubicBezTo>
                    <a:pt x="307504" y="124206"/>
                    <a:pt x="330460" y="96012"/>
                    <a:pt x="330460" y="62960"/>
                  </a:cubicBezTo>
                  <a:lnTo>
                    <a:pt x="330460" y="45244"/>
                  </a:lnTo>
                  <a:lnTo>
                    <a:pt x="387610" y="45244"/>
                  </a:lnTo>
                  <a:lnTo>
                    <a:pt x="387610" y="92869"/>
                  </a:lnTo>
                  <a:lnTo>
                    <a:pt x="387610" y="130969"/>
                  </a:lnTo>
                  <a:lnTo>
                    <a:pt x="425710" y="130969"/>
                  </a:lnTo>
                  <a:lnTo>
                    <a:pt x="454285" y="130969"/>
                  </a:lnTo>
                  <a:cubicBezTo>
                    <a:pt x="462571" y="130969"/>
                    <a:pt x="470191" y="134398"/>
                    <a:pt x="475716" y="140589"/>
                  </a:cubicBezTo>
                  <a:cubicBezTo>
                    <a:pt x="478859" y="144209"/>
                    <a:pt x="484003" y="151924"/>
                    <a:pt x="482669" y="1632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7" name="Google Shape;297;p2"/>
            <p:cNvSpPr/>
            <p:nvPr/>
          </p:nvSpPr>
          <p:spPr>
            <a:xfrm>
              <a:off x="2694281" y="2859059"/>
              <a:ext cx="574294" cy="321953"/>
            </a:xfrm>
            <a:custGeom>
              <a:rect b="b" l="l" r="r" t="t"/>
              <a:pathLst>
                <a:path extrusionOk="0" h="352425" w="628650">
                  <a:moveTo>
                    <a:pt x="531019" y="160782"/>
                  </a:moveTo>
                  <a:cubicBezTo>
                    <a:pt x="527971" y="160782"/>
                    <a:pt x="525018" y="160973"/>
                    <a:pt x="522065" y="161258"/>
                  </a:cubicBezTo>
                  <a:lnTo>
                    <a:pt x="482917" y="46482"/>
                  </a:lnTo>
                  <a:lnTo>
                    <a:pt x="378524" y="46482"/>
                  </a:lnTo>
                  <a:lnTo>
                    <a:pt x="378524" y="84582"/>
                  </a:lnTo>
                  <a:lnTo>
                    <a:pt x="455581" y="84582"/>
                  </a:lnTo>
                  <a:lnTo>
                    <a:pt x="464915" y="112014"/>
                  </a:lnTo>
                  <a:lnTo>
                    <a:pt x="369951" y="203073"/>
                  </a:lnTo>
                  <a:lnTo>
                    <a:pt x="348520" y="141827"/>
                  </a:lnTo>
                  <a:lnTo>
                    <a:pt x="368903" y="141827"/>
                  </a:lnTo>
                  <a:lnTo>
                    <a:pt x="368903" y="103727"/>
                  </a:lnTo>
                  <a:lnTo>
                    <a:pt x="273653" y="103727"/>
                  </a:lnTo>
                  <a:lnTo>
                    <a:pt x="273653" y="141827"/>
                  </a:lnTo>
                  <a:lnTo>
                    <a:pt x="308134" y="141827"/>
                  </a:lnTo>
                  <a:lnTo>
                    <a:pt x="334804" y="218027"/>
                  </a:lnTo>
                  <a:lnTo>
                    <a:pt x="253651" y="218027"/>
                  </a:lnTo>
                  <a:lnTo>
                    <a:pt x="210598" y="103727"/>
                  </a:lnTo>
                  <a:lnTo>
                    <a:pt x="98108" y="103727"/>
                  </a:lnTo>
                  <a:lnTo>
                    <a:pt x="64389" y="7144"/>
                  </a:lnTo>
                  <a:lnTo>
                    <a:pt x="28384" y="19717"/>
                  </a:lnTo>
                  <a:lnTo>
                    <a:pt x="71057" y="141827"/>
                  </a:lnTo>
                  <a:lnTo>
                    <a:pt x="184213" y="141827"/>
                  </a:lnTo>
                  <a:lnTo>
                    <a:pt x="227267" y="256127"/>
                  </a:lnTo>
                  <a:lnTo>
                    <a:pt x="369665" y="256127"/>
                  </a:lnTo>
                  <a:lnTo>
                    <a:pt x="478441" y="151829"/>
                  </a:lnTo>
                  <a:lnTo>
                    <a:pt x="485489" y="172403"/>
                  </a:lnTo>
                  <a:cubicBezTo>
                    <a:pt x="455771" y="188595"/>
                    <a:pt x="435674" y="220028"/>
                    <a:pt x="435674" y="256127"/>
                  </a:cubicBezTo>
                  <a:cubicBezTo>
                    <a:pt x="435674" y="308610"/>
                    <a:pt x="478441" y="351377"/>
                    <a:pt x="530924" y="351377"/>
                  </a:cubicBezTo>
                  <a:cubicBezTo>
                    <a:pt x="583406" y="351377"/>
                    <a:pt x="626173" y="308610"/>
                    <a:pt x="626173" y="256127"/>
                  </a:cubicBezTo>
                  <a:cubicBezTo>
                    <a:pt x="626173" y="203645"/>
                    <a:pt x="583501" y="160782"/>
                    <a:pt x="531019" y="160782"/>
                  </a:cubicBezTo>
                  <a:close/>
                  <a:moveTo>
                    <a:pt x="531019" y="313182"/>
                  </a:moveTo>
                  <a:cubicBezTo>
                    <a:pt x="499491" y="313182"/>
                    <a:pt x="473869" y="287560"/>
                    <a:pt x="473869" y="256032"/>
                  </a:cubicBezTo>
                  <a:cubicBezTo>
                    <a:pt x="473869" y="236696"/>
                    <a:pt x="483489" y="219647"/>
                    <a:pt x="498253" y="209264"/>
                  </a:cubicBezTo>
                  <a:lnTo>
                    <a:pt x="521494" y="277463"/>
                  </a:lnTo>
                  <a:lnTo>
                    <a:pt x="557594" y="265176"/>
                  </a:lnTo>
                  <a:lnTo>
                    <a:pt x="535019" y="199073"/>
                  </a:lnTo>
                  <a:cubicBezTo>
                    <a:pt x="564642" y="201168"/>
                    <a:pt x="588169" y="225838"/>
                    <a:pt x="588169" y="256032"/>
                  </a:cubicBezTo>
                  <a:cubicBezTo>
                    <a:pt x="588169" y="287560"/>
                    <a:pt x="562547" y="313182"/>
                    <a:pt x="531019" y="313182"/>
                  </a:cubicBezTo>
                  <a:close/>
                  <a:moveTo>
                    <a:pt x="102394" y="160782"/>
                  </a:moveTo>
                  <a:cubicBezTo>
                    <a:pt x="49911" y="160782"/>
                    <a:pt x="7144" y="203549"/>
                    <a:pt x="7144" y="256032"/>
                  </a:cubicBezTo>
                  <a:cubicBezTo>
                    <a:pt x="7144" y="308515"/>
                    <a:pt x="49911" y="351282"/>
                    <a:pt x="102394" y="351282"/>
                  </a:cubicBezTo>
                  <a:cubicBezTo>
                    <a:pt x="154876" y="351282"/>
                    <a:pt x="197644" y="308515"/>
                    <a:pt x="197644" y="256032"/>
                  </a:cubicBezTo>
                  <a:cubicBezTo>
                    <a:pt x="197644" y="203549"/>
                    <a:pt x="154876" y="160782"/>
                    <a:pt x="102394" y="160782"/>
                  </a:cubicBezTo>
                  <a:close/>
                  <a:moveTo>
                    <a:pt x="102394" y="313182"/>
                  </a:moveTo>
                  <a:cubicBezTo>
                    <a:pt x="70866" y="313182"/>
                    <a:pt x="45244" y="287560"/>
                    <a:pt x="45244" y="256032"/>
                  </a:cubicBezTo>
                  <a:cubicBezTo>
                    <a:pt x="45244" y="224504"/>
                    <a:pt x="70866" y="198882"/>
                    <a:pt x="102394" y="198882"/>
                  </a:cubicBezTo>
                  <a:cubicBezTo>
                    <a:pt x="133921" y="198882"/>
                    <a:pt x="159544" y="224504"/>
                    <a:pt x="159544" y="256032"/>
                  </a:cubicBezTo>
                  <a:cubicBezTo>
                    <a:pt x="159544" y="287560"/>
                    <a:pt x="133921" y="313182"/>
                    <a:pt x="102394" y="3131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98" name="Google Shape;298;p2"/>
            <p:cNvPicPr preferRelativeResize="0"/>
            <p:nvPr/>
          </p:nvPicPr>
          <p:blipFill rotWithShape="1">
            <a:blip r:embed="rId7">
              <a:alphaModFix/>
            </a:blip>
            <a:srcRect b="0" l="0" r="0" t="0"/>
            <a:stretch/>
          </p:blipFill>
          <p:spPr>
            <a:xfrm>
              <a:off x="4516379" y="1543856"/>
              <a:ext cx="626503" cy="487280"/>
            </a:xfrm>
            <a:prstGeom prst="rect">
              <a:avLst/>
            </a:prstGeom>
            <a:noFill/>
            <a:ln>
              <a:noFill/>
            </a:ln>
          </p:spPr>
        </p:pic>
      </p:grpSp>
      <p:sp>
        <p:nvSpPr>
          <p:cNvPr id="299" name="Google Shape;299;p2"/>
          <p:cNvSpPr/>
          <p:nvPr/>
        </p:nvSpPr>
        <p:spPr>
          <a:xfrm>
            <a:off x="8582239" y="3242404"/>
            <a:ext cx="3123481" cy="171332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Black"/>
              <a:buNone/>
            </a:pPr>
            <a:r>
              <a:rPr b="1" lang="en-US" sz="1600">
                <a:solidFill>
                  <a:srgbClr val="002856"/>
                </a:solidFill>
                <a:latin typeface="Arial Black"/>
                <a:ea typeface="Arial Black"/>
                <a:cs typeface="Arial Black"/>
                <a:sym typeface="Arial Black"/>
              </a:rPr>
              <a:t>Application Portfolio Budget &amp; Efficiency Guide</a:t>
            </a:r>
            <a:endParaRPr/>
          </a:p>
          <a:p>
            <a:pPr indent="0" lvl="0" marL="0" marR="0" rtl="0" algn="l">
              <a:lnSpc>
                <a:spcPct val="100000"/>
              </a:lnSpc>
              <a:spcBef>
                <a:spcPts val="600"/>
              </a:spcBef>
              <a:spcAft>
                <a:spcPts val="0"/>
              </a:spcAft>
              <a:buClr>
                <a:schemeClr val="dk1"/>
              </a:buClr>
              <a:buSzPts val="2000"/>
              <a:buFont typeface="Arial"/>
              <a:buNone/>
            </a:pPr>
            <a:r>
              <a:rPr lang="en-US" sz="1200">
                <a:solidFill>
                  <a:srgbClr val="002856"/>
                </a:solidFill>
                <a:latin typeface="Arial"/>
                <a:ea typeface="Arial"/>
                <a:cs typeface="Arial"/>
                <a:sym typeface="Arial"/>
              </a:rPr>
              <a:t>Use this document to help you complete the Application Portfolio Budget &amp; Efficiency Tool Benchmark survey. This guide provides details on the mentioned topics.</a:t>
            </a:r>
            <a:endParaRPr sz="2000">
              <a:solidFill>
                <a:srgbClr val="002856"/>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20"/>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Black"/>
              <a:buNone/>
            </a:pPr>
            <a:r>
              <a:rPr lang="en-US"/>
              <a:t>Recommended Readings</a:t>
            </a:r>
            <a:endParaRPr/>
          </a:p>
        </p:txBody>
      </p:sp>
      <p:sp>
        <p:nvSpPr>
          <p:cNvPr id="618" name="Google Shape;618;p20"/>
          <p:cNvSpPr/>
          <p:nvPr/>
        </p:nvSpPr>
        <p:spPr>
          <a:xfrm>
            <a:off x="892589" y="1450596"/>
            <a:ext cx="10857705" cy="673214"/>
          </a:xfrm>
          <a:custGeom>
            <a:rect b="b" l="l" r="r" t="t"/>
            <a:pathLst>
              <a:path extrusionOk="0" h="673214" w="10857705">
                <a:moveTo>
                  <a:pt x="485191" y="18661"/>
                </a:moveTo>
                <a:lnTo>
                  <a:pt x="10857705" y="0"/>
                </a:lnTo>
                <a:lnTo>
                  <a:pt x="10857705" y="673214"/>
                </a:lnTo>
                <a:lnTo>
                  <a:pt x="0" y="673214"/>
                </a:lnTo>
                <a:lnTo>
                  <a:pt x="485191" y="18661"/>
                </a:lnTo>
                <a:close/>
              </a:path>
            </a:pathLst>
          </a:custGeom>
          <a:solidFill>
            <a:srgbClr val="F4F4F4"/>
          </a:solidFill>
          <a:ln>
            <a:noFill/>
          </a:ln>
        </p:spPr>
        <p:txBody>
          <a:bodyPr anchorCtr="0" anchor="ctr" bIns="45700" lIns="548625" spcFirstLastPara="1" rIns="91425" wrap="square" tIns="45700">
            <a:noAutofit/>
          </a:bodyPr>
          <a:lstStyle/>
          <a:p>
            <a:pPr indent="0" lvl="0" marL="0" marR="0" rtl="0" algn="l">
              <a:spcBef>
                <a:spcPts val="0"/>
              </a:spcBef>
              <a:spcAft>
                <a:spcPts val="0"/>
              </a:spcAft>
              <a:buNone/>
            </a:pPr>
            <a:r>
              <a:rPr lang="en-US" sz="1600" u="sng">
                <a:solidFill>
                  <a:schemeClr val="dk1"/>
                </a:solidFill>
                <a:latin typeface="Arial"/>
                <a:ea typeface="Arial"/>
                <a:cs typeface="Arial"/>
                <a:sym typeface="Arial"/>
                <a:hlinkClick r:id="rId3">
                  <a:extLst>
                    <a:ext uri="{A12FA001-AC4F-418D-AE19-62706E023703}">
                      <ahyp:hlinkClr val="tx"/>
                    </a:ext>
                  </a:extLst>
                </a:hlinkClick>
              </a:rPr>
              <a:t>End-User Services &amp; Business Applications Budget &amp; Efficiency Tool</a:t>
            </a:r>
            <a:endParaRPr sz="1600">
              <a:solidFill>
                <a:schemeClr val="dk1"/>
              </a:solidFill>
              <a:latin typeface="Arial"/>
              <a:ea typeface="Arial"/>
              <a:cs typeface="Arial"/>
              <a:sym typeface="Arial"/>
            </a:endParaRPr>
          </a:p>
        </p:txBody>
      </p:sp>
      <p:sp>
        <p:nvSpPr>
          <p:cNvPr id="619" name="Google Shape;619;p20"/>
          <p:cNvSpPr/>
          <p:nvPr/>
        </p:nvSpPr>
        <p:spPr>
          <a:xfrm rot="155071">
            <a:off x="538455" y="1430105"/>
            <a:ext cx="724720" cy="604436"/>
          </a:xfrm>
          <a:custGeom>
            <a:rect b="b" l="l" r="r" t="t"/>
            <a:pathLst>
              <a:path extrusionOk="0" h="499534" w="681567">
                <a:moveTo>
                  <a:pt x="0" y="258234"/>
                </a:moveTo>
                <a:lnTo>
                  <a:pt x="287867" y="499534"/>
                </a:lnTo>
                <a:lnTo>
                  <a:pt x="681567" y="0"/>
                </a:lnTo>
              </a:path>
            </a:pathLst>
          </a:custGeom>
          <a:noFill/>
          <a:ln cap="flat" cmpd="sng" w="111125">
            <a:solidFill>
              <a:srgbClr val="009A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p:txBody>
      </p:sp>
      <p:sp>
        <p:nvSpPr>
          <p:cNvPr id="620" name="Google Shape;620;p20"/>
          <p:cNvSpPr txBox="1"/>
          <p:nvPr/>
        </p:nvSpPr>
        <p:spPr>
          <a:xfrm>
            <a:off x="595642" y="1343025"/>
            <a:ext cx="438396" cy="6479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1</a:t>
            </a:r>
            <a:endParaRPr/>
          </a:p>
        </p:txBody>
      </p:sp>
      <p:sp>
        <p:nvSpPr>
          <p:cNvPr id="621" name="Google Shape;621;p20"/>
          <p:cNvSpPr/>
          <p:nvPr/>
        </p:nvSpPr>
        <p:spPr>
          <a:xfrm rot="155071">
            <a:off x="538455" y="2430418"/>
            <a:ext cx="724720" cy="604436"/>
          </a:xfrm>
          <a:custGeom>
            <a:rect b="b" l="l" r="r" t="t"/>
            <a:pathLst>
              <a:path extrusionOk="0" h="499534" w="681567">
                <a:moveTo>
                  <a:pt x="0" y="258234"/>
                </a:moveTo>
                <a:lnTo>
                  <a:pt x="287867" y="499534"/>
                </a:lnTo>
                <a:lnTo>
                  <a:pt x="681567" y="0"/>
                </a:lnTo>
              </a:path>
            </a:pathLst>
          </a:custGeom>
          <a:noFill/>
          <a:ln cap="flat" cmpd="sng" w="111125">
            <a:solidFill>
              <a:srgbClr val="009A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p:txBody>
      </p:sp>
      <p:sp>
        <p:nvSpPr>
          <p:cNvPr id="622" name="Google Shape;622;p20"/>
          <p:cNvSpPr txBox="1"/>
          <p:nvPr/>
        </p:nvSpPr>
        <p:spPr>
          <a:xfrm>
            <a:off x="595642" y="2343338"/>
            <a:ext cx="41229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2</a:t>
            </a:r>
            <a:endParaRPr/>
          </a:p>
        </p:txBody>
      </p:sp>
      <p:sp>
        <p:nvSpPr>
          <p:cNvPr id="623" name="Google Shape;623;p20"/>
          <p:cNvSpPr/>
          <p:nvPr/>
        </p:nvSpPr>
        <p:spPr>
          <a:xfrm>
            <a:off x="892589" y="2452801"/>
            <a:ext cx="10857705" cy="673214"/>
          </a:xfrm>
          <a:custGeom>
            <a:rect b="b" l="l" r="r" t="t"/>
            <a:pathLst>
              <a:path extrusionOk="0" h="673214" w="10857705">
                <a:moveTo>
                  <a:pt x="485191" y="18661"/>
                </a:moveTo>
                <a:lnTo>
                  <a:pt x="10857705" y="0"/>
                </a:lnTo>
                <a:lnTo>
                  <a:pt x="10857705" y="673214"/>
                </a:lnTo>
                <a:lnTo>
                  <a:pt x="0" y="673214"/>
                </a:lnTo>
                <a:lnTo>
                  <a:pt x="485191" y="18661"/>
                </a:lnTo>
                <a:close/>
              </a:path>
            </a:pathLst>
          </a:custGeom>
          <a:solidFill>
            <a:srgbClr val="F4F4F4"/>
          </a:solidFill>
          <a:ln>
            <a:noFill/>
          </a:ln>
        </p:spPr>
        <p:txBody>
          <a:bodyPr anchorCtr="0" anchor="ctr" bIns="45700" lIns="548625" spcFirstLastPara="1" rIns="91425" wrap="square" tIns="45700">
            <a:noAutofit/>
          </a:bodyPr>
          <a:lstStyle/>
          <a:p>
            <a:pPr indent="0" lvl="0" marL="0" marR="0" rtl="0" algn="l">
              <a:spcBef>
                <a:spcPts val="0"/>
              </a:spcBef>
              <a:spcAft>
                <a:spcPts val="0"/>
              </a:spcAft>
              <a:buNone/>
            </a:pPr>
            <a:r>
              <a:rPr lang="en-US" sz="1600" u="sng">
                <a:solidFill>
                  <a:schemeClr val="dk1"/>
                </a:solidFill>
                <a:latin typeface="Arial"/>
                <a:ea typeface="Arial"/>
                <a:cs typeface="Arial"/>
                <a:sym typeface="Arial"/>
                <a:hlinkClick r:id="rId4">
                  <a:extLst>
                    <a:ext uri="{A12FA001-AC4F-418D-AE19-62706E023703}">
                      <ahyp:hlinkClr val="tx"/>
                    </a:ext>
                  </a:extLst>
                </a:hlinkClick>
              </a:rPr>
              <a:t>IT Key Metrics Data 2024: Applications Measures — Framework Definitions</a:t>
            </a:r>
            <a:endParaRPr sz="1600">
              <a:solidFill>
                <a:schemeClr val="dk1"/>
              </a:solidFill>
              <a:latin typeface="Arial"/>
              <a:ea typeface="Arial"/>
              <a:cs typeface="Arial"/>
              <a:sym typeface="Arial"/>
            </a:endParaRPr>
          </a:p>
        </p:txBody>
      </p:sp>
      <p:grpSp>
        <p:nvGrpSpPr>
          <p:cNvPr id="624" name="Google Shape;624;p20"/>
          <p:cNvGrpSpPr/>
          <p:nvPr/>
        </p:nvGrpSpPr>
        <p:grpSpPr>
          <a:xfrm>
            <a:off x="525196" y="4127627"/>
            <a:ext cx="11225098" cy="1778915"/>
            <a:chOff x="525196" y="3295523"/>
            <a:chExt cx="11225098" cy="1778915"/>
          </a:xfrm>
        </p:grpSpPr>
        <p:sp>
          <p:nvSpPr>
            <p:cNvPr id="625" name="Google Shape;625;p20"/>
            <p:cNvSpPr txBox="1"/>
            <p:nvPr/>
          </p:nvSpPr>
          <p:spPr>
            <a:xfrm>
              <a:off x="595642" y="3295523"/>
              <a:ext cx="41229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3</a:t>
              </a:r>
              <a:endParaRPr/>
            </a:p>
          </p:txBody>
        </p:sp>
        <p:grpSp>
          <p:nvGrpSpPr>
            <p:cNvPr id="626" name="Google Shape;626;p20"/>
            <p:cNvGrpSpPr/>
            <p:nvPr/>
          </p:nvGrpSpPr>
          <p:grpSpPr>
            <a:xfrm>
              <a:off x="525196" y="3366571"/>
              <a:ext cx="11225098" cy="1707867"/>
              <a:chOff x="525196" y="3366571"/>
              <a:chExt cx="11225098" cy="1707867"/>
            </a:xfrm>
          </p:grpSpPr>
          <p:sp>
            <p:nvSpPr>
              <p:cNvPr id="627" name="Google Shape;627;p20"/>
              <p:cNvSpPr/>
              <p:nvPr/>
            </p:nvSpPr>
            <p:spPr>
              <a:xfrm rot="155071">
                <a:off x="538455" y="3382603"/>
                <a:ext cx="724720" cy="604436"/>
              </a:xfrm>
              <a:custGeom>
                <a:rect b="b" l="l" r="r" t="t"/>
                <a:pathLst>
                  <a:path extrusionOk="0" h="499534" w="681567">
                    <a:moveTo>
                      <a:pt x="0" y="258234"/>
                    </a:moveTo>
                    <a:lnTo>
                      <a:pt x="287867" y="499534"/>
                    </a:lnTo>
                    <a:lnTo>
                      <a:pt x="681567" y="0"/>
                    </a:lnTo>
                  </a:path>
                </a:pathLst>
              </a:custGeom>
              <a:noFill/>
              <a:ln cap="flat" cmpd="sng" w="111125">
                <a:solidFill>
                  <a:srgbClr val="009A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p:txBody>
          </p:sp>
          <p:sp>
            <p:nvSpPr>
              <p:cNvPr id="628" name="Google Shape;628;p20"/>
              <p:cNvSpPr/>
              <p:nvPr/>
            </p:nvSpPr>
            <p:spPr>
              <a:xfrm rot="155071">
                <a:off x="538455" y="4382922"/>
                <a:ext cx="724720" cy="604436"/>
              </a:xfrm>
              <a:custGeom>
                <a:rect b="b" l="l" r="r" t="t"/>
                <a:pathLst>
                  <a:path extrusionOk="0" h="499534" w="681567">
                    <a:moveTo>
                      <a:pt x="0" y="258234"/>
                    </a:moveTo>
                    <a:lnTo>
                      <a:pt x="287867" y="499534"/>
                    </a:lnTo>
                    <a:lnTo>
                      <a:pt x="681567" y="0"/>
                    </a:lnTo>
                  </a:path>
                </a:pathLst>
              </a:custGeom>
              <a:noFill/>
              <a:ln cap="flat" cmpd="sng" w="111125">
                <a:solidFill>
                  <a:srgbClr val="009A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p:txBody>
          </p:sp>
          <p:sp>
            <p:nvSpPr>
              <p:cNvPr id="629" name="Google Shape;629;p20"/>
              <p:cNvSpPr txBox="1"/>
              <p:nvPr/>
            </p:nvSpPr>
            <p:spPr>
              <a:xfrm>
                <a:off x="595642" y="4295842"/>
                <a:ext cx="41229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4</a:t>
                </a:r>
                <a:endParaRPr/>
              </a:p>
            </p:txBody>
          </p:sp>
          <p:sp>
            <p:nvSpPr>
              <p:cNvPr id="630" name="Google Shape;630;p20"/>
              <p:cNvSpPr/>
              <p:nvPr/>
            </p:nvSpPr>
            <p:spPr>
              <a:xfrm>
                <a:off x="892589" y="3417682"/>
                <a:ext cx="10857705" cy="673214"/>
              </a:xfrm>
              <a:custGeom>
                <a:rect b="b" l="l" r="r" t="t"/>
                <a:pathLst>
                  <a:path extrusionOk="0" h="673214" w="10857705">
                    <a:moveTo>
                      <a:pt x="485191" y="18661"/>
                    </a:moveTo>
                    <a:lnTo>
                      <a:pt x="10857705" y="0"/>
                    </a:lnTo>
                    <a:lnTo>
                      <a:pt x="10857705" y="673214"/>
                    </a:lnTo>
                    <a:lnTo>
                      <a:pt x="0" y="673214"/>
                    </a:lnTo>
                    <a:lnTo>
                      <a:pt x="485191" y="18661"/>
                    </a:lnTo>
                    <a:close/>
                  </a:path>
                </a:pathLst>
              </a:custGeom>
              <a:solidFill>
                <a:srgbClr val="F4F4F4"/>
              </a:solidFill>
              <a:ln>
                <a:noFill/>
              </a:ln>
            </p:spPr>
            <p:txBody>
              <a:bodyPr anchorCtr="0" anchor="ctr" bIns="45700" lIns="548625" spcFirstLastPara="1" rIns="91425" wrap="square" tIns="45700">
                <a:noAutofit/>
              </a:bodyPr>
              <a:lstStyle/>
              <a:p>
                <a:pPr indent="0" lvl="0" marL="0" marR="0" rtl="0" algn="l">
                  <a:spcBef>
                    <a:spcPts val="0"/>
                  </a:spcBef>
                  <a:spcAft>
                    <a:spcPts val="0"/>
                  </a:spcAft>
                  <a:buNone/>
                </a:pPr>
                <a:r>
                  <a:rPr lang="en-US" sz="1600" u="sng">
                    <a:solidFill>
                      <a:schemeClr val="dk1"/>
                    </a:solidFill>
                    <a:latin typeface="Arial"/>
                    <a:ea typeface="Arial"/>
                    <a:cs typeface="Arial"/>
                    <a:sym typeface="Arial"/>
                    <a:hlinkClick r:id="rId5">
                      <a:extLst>
                        <a:ext uri="{A12FA001-AC4F-418D-AE19-62706E023703}">
                          <ahyp:hlinkClr val="tx"/>
                        </a:ext>
                      </a:extLst>
                    </a:hlinkClick>
                  </a:rPr>
                  <a:t>IT Key Metrics Data 2024: Applications Measures — Analysis</a:t>
                </a:r>
                <a:endParaRPr sz="1600">
                  <a:solidFill>
                    <a:schemeClr val="dk1"/>
                  </a:solidFill>
                  <a:latin typeface="Arial"/>
                  <a:ea typeface="Arial"/>
                  <a:cs typeface="Arial"/>
                  <a:sym typeface="Arial"/>
                </a:endParaRPr>
              </a:p>
            </p:txBody>
          </p:sp>
          <p:sp>
            <p:nvSpPr>
              <p:cNvPr id="631" name="Google Shape;631;p20"/>
              <p:cNvSpPr/>
              <p:nvPr/>
            </p:nvSpPr>
            <p:spPr>
              <a:xfrm>
                <a:off x="892589" y="4401224"/>
                <a:ext cx="10857705" cy="673214"/>
              </a:xfrm>
              <a:custGeom>
                <a:rect b="b" l="l" r="r" t="t"/>
                <a:pathLst>
                  <a:path extrusionOk="0" h="673214" w="10857705">
                    <a:moveTo>
                      <a:pt x="485191" y="18661"/>
                    </a:moveTo>
                    <a:lnTo>
                      <a:pt x="10857705" y="0"/>
                    </a:lnTo>
                    <a:lnTo>
                      <a:pt x="10857705" y="673214"/>
                    </a:lnTo>
                    <a:lnTo>
                      <a:pt x="0" y="673214"/>
                    </a:lnTo>
                    <a:lnTo>
                      <a:pt x="485191" y="18661"/>
                    </a:lnTo>
                    <a:close/>
                  </a:path>
                </a:pathLst>
              </a:custGeom>
              <a:solidFill>
                <a:srgbClr val="F4F4F4"/>
              </a:solidFill>
              <a:ln>
                <a:noFill/>
              </a:ln>
            </p:spPr>
            <p:txBody>
              <a:bodyPr anchorCtr="0" anchor="ctr" bIns="45700" lIns="548625" spcFirstLastPara="1" rIns="91425" wrap="square" tIns="45700">
                <a:noAutofit/>
              </a:bodyPr>
              <a:lstStyle/>
              <a:p>
                <a:pPr indent="0" lvl="0" marL="0" marR="0" rtl="0" algn="l">
                  <a:spcBef>
                    <a:spcPts val="0"/>
                  </a:spcBef>
                  <a:spcAft>
                    <a:spcPts val="0"/>
                  </a:spcAft>
                  <a:buNone/>
                </a:pPr>
                <a:r>
                  <a:rPr lang="en-US" sz="1600" u="sng">
                    <a:solidFill>
                      <a:schemeClr val="dk1"/>
                    </a:solidFill>
                    <a:latin typeface="Arial"/>
                    <a:ea typeface="Arial"/>
                    <a:cs typeface="Arial"/>
                    <a:sym typeface="Arial"/>
                    <a:hlinkClick r:id="rId6">
                      <a:extLst>
                        <a:ext uri="{A12FA001-AC4F-418D-AE19-62706E023703}">
                          <ahyp:hlinkClr val="tx"/>
                        </a:ext>
                      </a:extLst>
                    </a:hlinkClick>
                  </a:rPr>
                  <a:t>IT Key Metrics Data 2024: Definition of Industries</a:t>
                </a:r>
                <a:endParaRPr sz="1600">
                  <a:solidFill>
                    <a:schemeClr val="dk1"/>
                  </a:solidFill>
                  <a:latin typeface="Arial"/>
                  <a:ea typeface="Arial"/>
                  <a:cs typeface="Arial"/>
                  <a:sym typeface="Arial"/>
                </a:endParaRPr>
              </a:p>
            </p:txBody>
          </p:sp>
        </p:grpSp>
      </p:grpSp>
      <p:sp>
        <p:nvSpPr>
          <p:cNvPr id="632" name="Google Shape;632;p20"/>
          <p:cNvSpPr txBox="1"/>
          <p:nvPr/>
        </p:nvSpPr>
        <p:spPr>
          <a:xfrm>
            <a:off x="457200" y="3609091"/>
            <a:ext cx="11276013" cy="4431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2400"/>
              <a:buFont typeface="Arial Black"/>
              <a:buNone/>
            </a:pPr>
            <a:r>
              <a:rPr lang="en-US" sz="2400">
                <a:solidFill>
                  <a:schemeClr val="dk2"/>
                </a:solidFill>
                <a:latin typeface="Arial Black"/>
                <a:ea typeface="Arial Black"/>
                <a:cs typeface="Arial Black"/>
                <a:sym typeface="Arial Black"/>
              </a:rPr>
              <a:t>Additional Readings</a:t>
            </a:r>
            <a:endParaRPr sz="2400">
              <a:solidFill>
                <a:schemeClr val="dk2"/>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
          <p:cNvSpPr/>
          <p:nvPr/>
        </p:nvSpPr>
        <p:spPr>
          <a:xfrm>
            <a:off x="8969934" y="2122681"/>
            <a:ext cx="2094270" cy="2094270"/>
          </a:xfrm>
          <a:prstGeom prst="ellipse">
            <a:avLst/>
          </a:prstGeom>
          <a:solidFill>
            <a:srgbClr val="F4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305" name="Google Shape;305;p3"/>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Black"/>
              <a:buNone/>
            </a:pPr>
            <a:r>
              <a:rPr lang="en-US"/>
              <a:t>End-User Services &amp; Business Applications Budget &amp; Efficiency Tool comprises End-User Services and Application Budget &amp; Efficiency Tool</a:t>
            </a:r>
            <a:endParaRPr/>
          </a:p>
        </p:txBody>
      </p:sp>
      <p:sp>
        <p:nvSpPr>
          <p:cNvPr id="306" name="Google Shape;306;p3"/>
          <p:cNvSpPr/>
          <p:nvPr/>
        </p:nvSpPr>
        <p:spPr>
          <a:xfrm>
            <a:off x="1136026" y="2122681"/>
            <a:ext cx="2094270" cy="2094270"/>
          </a:xfrm>
          <a:prstGeom prst="ellipse">
            <a:avLst/>
          </a:prstGeom>
          <a:solidFill>
            <a:srgbClr val="F4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grpSp>
        <p:nvGrpSpPr>
          <p:cNvPr id="307" name="Google Shape;307;p3"/>
          <p:cNvGrpSpPr/>
          <p:nvPr/>
        </p:nvGrpSpPr>
        <p:grpSpPr>
          <a:xfrm>
            <a:off x="1108205" y="2156079"/>
            <a:ext cx="6363105" cy="2459875"/>
            <a:chOff x="1425678" y="2481650"/>
            <a:chExt cx="6363105" cy="2459875"/>
          </a:xfrm>
        </p:grpSpPr>
        <p:sp>
          <p:nvSpPr>
            <p:cNvPr id="308" name="Google Shape;308;p3"/>
            <p:cNvSpPr/>
            <p:nvPr/>
          </p:nvSpPr>
          <p:spPr>
            <a:xfrm>
              <a:off x="1425678" y="2481650"/>
              <a:ext cx="2094270" cy="2094270"/>
            </a:xfrm>
            <a:prstGeom prst="arc">
              <a:avLst>
                <a:gd fmla="val 16200000" name="adj1"/>
                <a:gd fmla="val 0" name="adj2"/>
              </a:avLst>
            </a:prstGeom>
            <a:noFill/>
            <a:ln cap="rnd" cmpd="sng" w="76200">
              <a:solidFill>
                <a:srgbClr val="D3D3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309" name="Google Shape;309;p3"/>
            <p:cNvCxnSpPr/>
            <p:nvPr/>
          </p:nvCxnSpPr>
          <p:spPr>
            <a:xfrm>
              <a:off x="3519950" y="3544528"/>
              <a:ext cx="1474839" cy="0"/>
            </a:xfrm>
            <a:prstGeom prst="straightConnector1">
              <a:avLst/>
            </a:prstGeom>
            <a:noFill/>
            <a:ln cap="rnd" cmpd="sng" w="76200">
              <a:solidFill>
                <a:srgbClr val="D3D3D3"/>
              </a:solidFill>
              <a:prstDash val="solid"/>
              <a:miter lim="800000"/>
              <a:headEnd len="sm" w="sm" type="none"/>
              <a:tailEnd len="sm" w="sm" type="none"/>
            </a:ln>
          </p:spPr>
        </p:cxnSp>
        <p:sp>
          <p:nvSpPr>
            <p:cNvPr id="310" name="Google Shape;310;p3"/>
            <p:cNvSpPr/>
            <p:nvPr/>
          </p:nvSpPr>
          <p:spPr>
            <a:xfrm>
              <a:off x="4994789" y="3544528"/>
              <a:ext cx="2793994" cy="1396997"/>
            </a:xfrm>
            <a:custGeom>
              <a:rect b="b" l="l" r="r" t="t"/>
              <a:pathLst>
                <a:path extrusionOk="0" h="1396997" w="2793994">
                  <a:moveTo>
                    <a:pt x="2793994" y="0"/>
                  </a:moveTo>
                  <a:cubicBezTo>
                    <a:pt x="2793994" y="771540"/>
                    <a:pt x="2168537" y="1396997"/>
                    <a:pt x="1396997" y="1396997"/>
                  </a:cubicBezTo>
                  <a:cubicBezTo>
                    <a:pt x="625457" y="1396997"/>
                    <a:pt x="0" y="771540"/>
                    <a:pt x="0" y="0"/>
                  </a:cubicBezTo>
                </a:path>
              </a:pathLst>
            </a:custGeom>
            <a:noFill/>
            <a:ln cap="flat" cmpd="sng" w="76200">
              <a:solidFill>
                <a:srgbClr val="D3D3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grpSp>
      <p:grpSp>
        <p:nvGrpSpPr>
          <p:cNvPr id="311" name="Google Shape;311;p3"/>
          <p:cNvGrpSpPr/>
          <p:nvPr/>
        </p:nvGrpSpPr>
        <p:grpSpPr>
          <a:xfrm rot="10800000">
            <a:off x="4677314" y="1757963"/>
            <a:ext cx="6363105" cy="2459875"/>
            <a:chOff x="1425678" y="2481650"/>
            <a:chExt cx="6363105" cy="2459875"/>
          </a:xfrm>
        </p:grpSpPr>
        <p:sp>
          <p:nvSpPr>
            <p:cNvPr id="312" name="Google Shape;312;p3"/>
            <p:cNvSpPr/>
            <p:nvPr/>
          </p:nvSpPr>
          <p:spPr>
            <a:xfrm>
              <a:off x="1425678" y="2481650"/>
              <a:ext cx="2094270" cy="2094270"/>
            </a:xfrm>
            <a:prstGeom prst="arc">
              <a:avLst>
                <a:gd fmla="val 16200000" name="adj1"/>
                <a:gd fmla="val 0" name="adj2"/>
              </a:avLst>
            </a:prstGeom>
            <a:noFill/>
            <a:ln cap="rnd" cmpd="sng" w="76200">
              <a:solidFill>
                <a:srgbClr val="6F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313" name="Google Shape;313;p3"/>
            <p:cNvCxnSpPr/>
            <p:nvPr/>
          </p:nvCxnSpPr>
          <p:spPr>
            <a:xfrm>
              <a:off x="3519950" y="3544528"/>
              <a:ext cx="1474839" cy="0"/>
            </a:xfrm>
            <a:prstGeom prst="straightConnector1">
              <a:avLst/>
            </a:prstGeom>
            <a:noFill/>
            <a:ln cap="rnd" cmpd="sng" w="76200">
              <a:solidFill>
                <a:srgbClr val="6F7878"/>
              </a:solidFill>
              <a:prstDash val="solid"/>
              <a:miter lim="800000"/>
              <a:headEnd len="sm" w="sm" type="none"/>
              <a:tailEnd len="sm" w="sm" type="none"/>
            </a:ln>
          </p:spPr>
        </p:cxnSp>
        <p:sp>
          <p:nvSpPr>
            <p:cNvPr id="314" name="Google Shape;314;p3"/>
            <p:cNvSpPr/>
            <p:nvPr/>
          </p:nvSpPr>
          <p:spPr>
            <a:xfrm>
              <a:off x="4994789" y="3544528"/>
              <a:ext cx="2793994" cy="1396997"/>
            </a:xfrm>
            <a:custGeom>
              <a:rect b="b" l="l" r="r" t="t"/>
              <a:pathLst>
                <a:path extrusionOk="0" h="1396997" w="2793994">
                  <a:moveTo>
                    <a:pt x="2793994" y="0"/>
                  </a:moveTo>
                  <a:cubicBezTo>
                    <a:pt x="2793994" y="771540"/>
                    <a:pt x="2168537" y="1396997"/>
                    <a:pt x="1396997" y="1396997"/>
                  </a:cubicBezTo>
                  <a:cubicBezTo>
                    <a:pt x="625457" y="1396997"/>
                    <a:pt x="0" y="771540"/>
                    <a:pt x="0" y="0"/>
                  </a:cubicBezTo>
                </a:path>
              </a:pathLst>
            </a:custGeom>
            <a:noFill/>
            <a:ln cap="flat" cmpd="sng" w="76200">
              <a:solidFill>
                <a:srgbClr val="6F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grpSp>
      <p:sp>
        <p:nvSpPr>
          <p:cNvPr id="315" name="Google Shape;315;p3"/>
          <p:cNvSpPr txBox="1"/>
          <p:nvPr/>
        </p:nvSpPr>
        <p:spPr>
          <a:xfrm>
            <a:off x="5047115" y="2295626"/>
            <a:ext cx="2094270" cy="184665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2000" u="sng">
                <a:solidFill>
                  <a:srgbClr val="002856"/>
                </a:solidFill>
                <a:latin typeface="Arial Black"/>
                <a:ea typeface="Arial Black"/>
                <a:cs typeface="Arial Black"/>
                <a:sym typeface="Arial Black"/>
                <a:hlinkClick r:id="rId3">
                  <a:extLst>
                    <a:ext uri="{A12FA001-AC4F-418D-AE19-62706E023703}">
                      <ahyp:hlinkClr val="tx"/>
                    </a:ext>
                  </a:extLst>
                </a:hlinkClick>
              </a:rPr>
              <a:t>End-User Services &amp; Application Portfolio Budget &amp; Efficiency Tool</a:t>
            </a:r>
            <a:endParaRPr sz="2000">
              <a:solidFill>
                <a:srgbClr val="002856"/>
              </a:solidFill>
              <a:latin typeface="Arial Black"/>
              <a:ea typeface="Arial Black"/>
              <a:cs typeface="Arial Black"/>
              <a:sym typeface="Arial Black"/>
            </a:endParaRPr>
          </a:p>
        </p:txBody>
      </p:sp>
      <p:sp>
        <p:nvSpPr>
          <p:cNvPr id="316" name="Google Shape;316;p3"/>
          <p:cNvSpPr/>
          <p:nvPr/>
        </p:nvSpPr>
        <p:spPr>
          <a:xfrm>
            <a:off x="878925" y="4400510"/>
            <a:ext cx="3060971" cy="99624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00">
                <a:solidFill>
                  <a:srgbClr val="002856"/>
                </a:solidFill>
                <a:latin typeface="Arial Black"/>
                <a:ea typeface="Arial Black"/>
                <a:cs typeface="Arial Black"/>
                <a:sym typeface="Arial Black"/>
              </a:rPr>
              <a:t>End-User Services Budget &amp; Efficiency Tool</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The End-User Services Budget &amp; Efficiency tool provides CIOs and their teams with self-assessment tools to benchmark their organization vs. published IT Key Metrics Data cohorts related to End-user Services. </a:t>
            </a:r>
            <a:endParaRPr sz="1200">
              <a:solidFill>
                <a:srgbClr val="000000"/>
              </a:solidFill>
              <a:latin typeface="Arial"/>
              <a:ea typeface="Arial"/>
              <a:cs typeface="Arial"/>
              <a:sym typeface="Arial"/>
            </a:endParaRPr>
          </a:p>
        </p:txBody>
      </p:sp>
      <p:sp>
        <p:nvSpPr>
          <p:cNvPr id="317" name="Google Shape;317;p3"/>
          <p:cNvSpPr/>
          <p:nvPr/>
        </p:nvSpPr>
        <p:spPr>
          <a:xfrm>
            <a:off x="8875444" y="4400510"/>
            <a:ext cx="2857770" cy="106795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00">
                <a:solidFill>
                  <a:srgbClr val="009AD7"/>
                </a:solidFill>
                <a:latin typeface="Arial Black"/>
                <a:ea typeface="Arial Black"/>
                <a:cs typeface="Arial Black"/>
                <a:sym typeface="Arial Black"/>
              </a:rPr>
              <a:t>Application Budget &amp; Efficiency Tool</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The Application Budget &amp; Efficiency  tool provides CIOs and their teams with self-assessment tools to benchmark their organization vs. published IT Key Metrics Data cohorts related to application development and support.</a:t>
            </a:r>
            <a:endParaRPr sz="1200">
              <a:solidFill>
                <a:srgbClr val="000000"/>
              </a:solidFill>
              <a:latin typeface="Arial"/>
              <a:ea typeface="Arial"/>
              <a:cs typeface="Arial"/>
              <a:sym typeface="Arial"/>
            </a:endParaRPr>
          </a:p>
        </p:txBody>
      </p:sp>
      <p:sp>
        <p:nvSpPr>
          <p:cNvPr id="318" name="Google Shape;318;p3"/>
          <p:cNvSpPr/>
          <p:nvPr/>
        </p:nvSpPr>
        <p:spPr>
          <a:xfrm>
            <a:off x="1859394" y="2839823"/>
            <a:ext cx="647533" cy="659986"/>
          </a:xfrm>
          <a:custGeom>
            <a:rect b="b" l="l" r="r" t="t"/>
            <a:pathLst>
              <a:path extrusionOk="0" h="504825" w="495300">
                <a:moveTo>
                  <a:pt x="328231" y="433007"/>
                </a:moveTo>
                <a:lnTo>
                  <a:pt x="175831" y="433007"/>
                </a:lnTo>
                <a:lnTo>
                  <a:pt x="175831" y="349663"/>
                </a:lnTo>
                <a:cubicBezTo>
                  <a:pt x="145828" y="326231"/>
                  <a:pt x="128206" y="290513"/>
                  <a:pt x="128206" y="252127"/>
                </a:cubicBezTo>
                <a:cubicBezTo>
                  <a:pt x="128206" y="183833"/>
                  <a:pt x="183737" y="128302"/>
                  <a:pt x="252031" y="128302"/>
                </a:cubicBezTo>
                <a:cubicBezTo>
                  <a:pt x="320326" y="128302"/>
                  <a:pt x="375856" y="183833"/>
                  <a:pt x="375856" y="252127"/>
                </a:cubicBezTo>
                <a:cubicBezTo>
                  <a:pt x="375856" y="290513"/>
                  <a:pt x="358235" y="326231"/>
                  <a:pt x="328231" y="349663"/>
                </a:cubicBezTo>
                <a:lnTo>
                  <a:pt x="328231" y="433007"/>
                </a:lnTo>
                <a:close/>
                <a:moveTo>
                  <a:pt x="213931" y="394907"/>
                </a:moveTo>
                <a:lnTo>
                  <a:pt x="290131" y="394907"/>
                </a:lnTo>
                <a:lnTo>
                  <a:pt x="290131" y="329470"/>
                </a:lnTo>
                <a:lnTo>
                  <a:pt x="298799" y="323850"/>
                </a:lnTo>
                <a:cubicBezTo>
                  <a:pt x="323183" y="307943"/>
                  <a:pt x="337756" y="281083"/>
                  <a:pt x="337756" y="252032"/>
                </a:cubicBezTo>
                <a:cubicBezTo>
                  <a:pt x="337756" y="204788"/>
                  <a:pt x="299275" y="166307"/>
                  <a:pt x="252031" y="166307"/>
                </a:cubicBezTo>
                <a:cubicBezTo>
                  <a:pt x="204788" y="166307"/>
                  <a:pt x="166306" y="204788"/>
                  <a:pt x="166306" y="252032"/>
                </a:cubicBezTo>
                <a:cubicBezTo>
                  <a:pt x="166306" y="281083"/>
                  <a:pt x="180880" y="307943"/>
                  <a:pt x="205264" y="323850"/>
                </a:cubicBezTo>
                <a:lnTo>
                  <a:pt x="213931" y="329470"/>
                </a:lnTo>
                <a:lnTo>
                  <a:pt x="213931" y="394907"/>
                </a:lnTo>
                <a:close/>
                <a:moveTo>
                  <a:pt x="290131" y="461582"/>
                </a:moveTo>
                <a:lnTo>
                  <a:pt x="213931" y="461582"/>
                </a:lnTo>
                <a:lnTo>
                  <a:pt x="213931" y="499682"/>
                </a:lnTo>
                <a:lnTo>
                  <a:pt x="290131" y="499682"/>
                </a:lnTo>
                <a:lnTo>
                  <a:pt x="290131" y="461582"/>
                </a:lnTo>
                <a:close/>
                <a:moveTo>
                  <a:pt x="207645" y="95155"/>
                </a:moveTo>
                <a:lnTo>
                  <a:pt x="171164" y="7144"/>
                </a:lnTo>
                <a:lnTo>
                  <a:pt x="135922" y="21717"/>
                </a:lnTo>
                <a:lnTo>
                  <a:pt x="172402" y="109728"/>
                </a:lnTo>
                <a:lnTo>
                  <a:pt x="207645" y="95155"/>
                </a:lnTo>
                <a:close/>
                <a:moveTo>
                  <a:pt x="109728" y="172498"/>
                </a:moveTo>
                <a:lnTo>
                  <a:pt x="21717" y="136017"/>
                </a:lnTo>
                <a:lnTo>
                  <a:pt x="7144" y="171260"/>
                </a:lnTo>
                <a:lnTo>
                  <a:pt x="95155" y="207740"/>
                </a:lnTo>
                <a:lnTo>
                  <a:pt x="109728" y="172498"/>
                </a:lnTo>
                <a:close/>
                <a:moveTo>
                  <a:pt x="109728" y="331661"/>
                </a:moveTo>
                <a:lnTo>
                  <a:pt x="95155" y="296418"/>
                </a:lnTo>
                <a:lnTo>
                  <a:pt x="7144" y="332899"/>
                </a:lnTo>
                <a:lnTo>
                  <a:pt x="21717" y="368141"/>
                </a:lnTo>
                <a:lnTo>
                  <a:pt x="109728" y="331661"/>
                </a:lnTo>
                <a:close/>
                <a:moveTo>
                  <a:pt x="496919" y="332899"/>
                </a:moveTo>
                <a:lnTo>
                  <a:pt x="408908" y="296418"/>
                </a:lnTo>
                <a:lnTo>
                  <a:pt x="394335" y="331661"/>
                </a:lnTo>
                <a:lnTo>
                  <a:pt x="482346" y="368141"/>
                </a:lnTo>
                <a:lnTo>
                  <a:pt x="496919" y="332899"/>
                </a:lnTo>
                <a:close/>
                <a:moveTo>
                  <a:pt x="496919" y="171260"/>
                </a:moveTo>
                <a:lnTo>
                  <a:pt x="482346" y="136017"/>
                </a:lnTo>
                <a:lnTo>
                  <a:pt x="394335" y="172498"/>
                </a:lnTo>
                <a:lnTo>
                  <a:pt x="408908" y="207740"/>
                </a:lnTo>
                <a:lnTo>
                  <a:pt x="496919" y="171260"/>
                </a:lnTo>
                <a:close/>
                <a:moveTo>
                  <a:pt x="368046" y="21812"/>
                </a:moveTo>
                <a:lnTo>
                  <a:pt x="332804" y="7239"/>
                </a:lnTo>
                <a:lnTo>
                  <a:pt x="296323" y="95250"/>
                </a:lnTo>
                <a:lnTo>
                  <a:pt x="331565" y="109823"/>
                </a:lnTo>
                <a:lnTo>
                  <a:pt x="368046" y="21812"/>
                </a:lnTo>
                <a:close/>
              </a:path>
            </a:pathLst>
          </a:custGeom>
          <a:solidFill>
            <a:srgbClr val="0028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9" name="Google Shape;319;p3"/>
          <p:cNvSpPr/>
          <p:nvPr/>
        </p:nvSpPr>
        <p:spPr>
          <a:xfrm>
            <a:off x="9659331" y="2863344"/>
            <a:ext cx="855408" cy="583232"/>
          </a:xfrm>
          <a:custGeom>
            <a:rect b="b" l="l" r="r" t="t"/>
            <a:pathLst>
              <a:path extrusionOk="0" h="428625" w="628650">
                <a:moveTo>
                  <a:pt x="381286" y="264319"/>
                </a:moveTo>
                <a:lnTo>
                  <a:pt x="420719" y="264319"/>
                </a:lnTo>
                <a:cubicBezTo>
                  <a:pt x="399193" y="357092"/>
                  <a:pt x="316040" y="426244"/>
                  <a:pt x="216694" y="426244"/>
                </a:cubicBezTo>
                <a:cubicBezTo>
                  <a:pt x="100965" y="426244"/>
                  <a:pt x="7144" y="332423"/>
                  <a:pt x="7144" y="216694"/>
                </a:cubicBezTo>
                <a:cubicBezTo>
                  <a:pt x="7144" y="100965"/>
                  <a:pt x="100965" y="7144"/>
                  <a:pt x="216694" y="7144"/>
                </a:cubicBezTo>
                <a:cubicBezTo>
                  <a:pt x="316040" y="7144"/>
                  <a:pt x="399193" y="76295"/>
                  <a:pt x="420719" y="169069"/>
                </a:cubicBezTo>
                <a:lnTo>
                  <a:pt x="381286" y="169069"/>
                </a:lnTo>
                <a:cubicBezTo>
                  <a:pt x="360617" y="97631"/>
                  <a:pt x="294704" y="45244"/>
                  <a:pt x="216694" y="45244"/>
                </a:cubicBezTo>
                <a:cubicBezTo>
                  <a:pt x="122111" y="45244"/>
                  <a:pt x="45244" y="122111"/>
                  <a:pt x="45244" y="216694"/>
                </a:cubicBezTo>
                <a:cubicBezTo>
                  <a:pt x="45244" y="311277"/>
                  <a:pt x="122111" y="388144"/>
                  <a:pt x="216694" y="388144"/>
                </a:cubicBezTo>
                <a:cubicBezTo>
                  <a:pt x="294704" y="388144"/>
                  <a:pt x="360617" y="335756"/>
                  <a:pt x="381286" y="264319"/>
                </a:cubicBezTo>
                <a:close/>
                <a:moveTo>
                  <a:pt x="216694" y="139541"/>
                </a:moveTo>
                <a:cubicBezTo>
                  <a:pt x="241268" y="139541"/>
                  <a:pt x="263176" y="151162"/>
                  <a:pt x="277273" y="169069"/>
                </a:cubicBezTo>
                <a:lnTo>
                  <a:pt x="321564" y="169069"/>
                </a:lnTo>
                <a:cubicBezTo>
                  <a:pt x="303467" y="129254"/>
                  <a:pt x="263366" y="101441"/>
                  <a:pt x="216694" y="101441"/>
                </a:cubicBezTo>
                <a:cubicBezTo>
                  <a:pt x="153067" y="101441"/>
                  <a:pt x="101441" y="153067"/>
                  <a:pt x="101441" y="216694"/>
                </a:cubicBezTo>
                <a:cubicBezTo>
                  <a:pt x="101441" y="280321"/>
                  <a:pt x="153067" y="331946"/>
                  <a:pt x="216694" y="331946"/>
                </a:cubicBezTo>
                <a:cubicBezTo>
                  <a:pt x="263366" y="331946"/>
                  <a:pt x="303467" y="304133"/>
                  <a:pt x="321564" y="264319"/>
                </a:cubicBezTo>
                <a:lnTo>
                  <a:pt x="277273" y="264319"/>
                </a:lnTo>
                <a:cubicBezTo>
                  <a:pt x="263176" y="282226"/>
                  <a:pt x="241268" y="293846"/>
                  <a:pt x="216694" y="293846"/>
                </a:cubicBezTo>
                <a:cubicBezTo>
                  <a:pt x="174117" y="293846"/>
                  <a:pt x="139541" y="259271"/>
                  <a:pt x="139541" y="216694"/>
                </a:cubicBezTo>
                <a:cubicBezTo>
                  <a:pt x="139541" y="174117"/>
                  <a:pt x="174212" y="139541"/>
                  <a:pt x="216694" y="139541"/>
                </a:cubicBezTo>
                <a:close/>
                <a:moveTo>
                  <a:pt x="530257" y="168212"/>
                </a:moveTo>
                <a:lnTo>
                  <a:pt x="503301" y="141256"/>
                </a:lnTo>
                <a:lnTo>
                  <a:pt x="447008" y="197644"/>
                </a:lnTo>
                <a:lnTo>
                  <a:pt x="435864" y="197644"/>
                </a:lnTo>
                <a:lnTo>
                  <a:pt x="425482" y="197644"/>
                </a:lnTo>
                <a:lnTo>
                  <a:pt x="387191" y="197644"/>
                </a:lnTo>
                <a:lnTo>
                  <a:pt x="330422" y="197644"/>
                </a:lnTo>
                <a:lnTo>
                  <a:pt x="291560" y="197644"/>
                </a:lnTo>
                <a:lnTo>
                  <a:pt x="216884" y="197644"/>
                </a:lnTo>
                <a:lnTo>
                  <a:pt x="216884" y="235744"/>
                </a:lnTo>
                <a:lnTo>
                  <a:pt x="291560" y="235744"/>
                </a:lnTo>
                <a:lnTo>
                  <a:pt x="330422" y="235744"/>
                </a:lnTo>
                <a:lnTo>
                  <a:pt x="387191" y="235744"/>
                </a:lnTo>
                <a:lnTo>
                  <a:pt x="425482" y="235744"/>
                </a:lnTo>
                <a:lnTo>
                  <a:pt x="435864" y="235744"/>
                </a:lnTo>
                <a:lnTo>
                  <a:pt x="447008" y="235744"/>
                </a:lnTo>
                <a:lnTo>
                  <a:pt x="503301" y="292037"/>
                </a:lnTo>
                <a:lnTo>
                  <a:pt x="530257" y="265081"/>
                </a:lnTo>
                <a:lnTo>
                  <a:pt x="481775" y="216694"/>
                </a:lnTo>
                <a:lnTo>
                  <a:pt x="530257" y="168212"/>
                </a:lnTo>
                <a:close/>
                <a:moveTo>
                  <a:pt x="625507" y="168212"/>
                </a:moveTo>
                <a:lnTo>
                  <a:pt x="598551" y="141256"/>
                </a:lnTo>
                <a:lnTo>
                  <a:pt x="523208" y="216694"/>
                </a:lnTo>
                <a:lnTo>
                  <a:pt x="598551" y="292037"/>
                </a:lnTo>
                <a:lnTo>
                  <a:pt x="625507" y="265081"/>
                </a:lnTo>
                <a:lnTo>
                  <a:pt x="577025" y="216694"/>
                </a:lnTo>
                <a:lnTo>
                  <a:pt x="625507" y="168212"/>
                </a:lnTo>
                <a:close/>
              </a:path>
            </a:pathLst>
          </a:custGeom>
          <a:solidFill>
            <a:srgbClr val="009AD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0" name="Google Shape;320;p3"/>
          <p:cNvSpPr/>
          <p:nvPr/>
        </p:nvSpPr>
        <p:spPr>
          <a:xfrm>
            <a:off x="8248604" y="1462076"/>
            <a:ext cx="3694434" cy="4545874"/>
          </a:xfrm>
          <a:prstGeom prst="rect">
            <a:avLst/>
          </a:prstGeom>
          <a:no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2856"/>
              </a:buClr>
              <a:buSzPts val="3200"/>
              <a:buFont typeface="Arial Black"/>
              <a:buNone/>
            </a:pPr>
            <a:r>
              <a:rPr lang="en-US"/>
              <a:t>Participation Process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
          <p:cNvSpPr txBox="1"/>
          <p:nvPr/>
        </p:nvSpPr>
        <p:spPr>
          <a:xfrm>
            <a:off x="457200" y="1548043"/>
            <a:ext cx="2628273" cy="938678"/>
          </a:xfrm>
          <a:prstGeom prst="rect">
            <a:avLst/>
          </a:prstGeom>
          <a:noFill/>
          <a:ln>
            <a:noFill/>
          </a:ln>
        </p:spPr>
        <p:txBody>
          <a:bodyPr anchorCtr="0" anchor="t" bIns="45700" lIns="0" spcFirstLastPara="1" rIns="91425" wrap="square" tIns="45700">
            <a:spAutoFit/>
          </a:bodyPr>
          <a:lstStyle/>
          <a:p>
            <a:pPr indent="-171450" lvl="0" marL="171450" marR="5080" rtl="0" algn="l">
              <a:spcBef>
                <a:spcPts val="0"/>
              </a:spcBef>
              <a:spcAft>
                <a:spcPts val="0"/>
              </a:spcAft>
              <a:buClr>
                <a:srgbClr val="002856"/>
              </a:buClr>
              <a:buSzPts val="1080"/>
              <a:buFont typeface="Arial"/>
              <a:buChar char="•"/>
            </a:pPr>
            <a:r>
              <a:rPr lang="en-US" sz="1100">
                <a:solidFill>
                  <a:schemeClr val="dk1"/>
                </a:solidFill>
                <a:latin typeface="Arial"/>
                <a:ea typeface="Arial"/>
                <a:cs typeface="Arial"/>
                <a:sym typeface="Arial"/>
              </a:rPr>
              <a:t>Review step-by-step benchmark instructions</a:t>
            </a:r>
            <a:endParaRPr/>
          </a:p>
          <a:p>
            <a:pPr indent="-171450" lvl="0" marL="171450" marR="5080" rtl="0" algn="l">
              <a:spcBef>
                <a:spcPts val="0"/>
              </a:spcBef>
              <a:spcAft>
                <a:spcPts val="0"/>
              </a:spcAft>
              <a:buClr>
                <a:srgbClr val="002856"/>
              </a:buClr>
              <a:buSzPts val="1080"/>
              <a:buFont typeface="Arial"/>
              <a:buChar char="•"/>
            </a:pPr>
            <a:r>
              <a:rPr lang="en-US" sz="1100">
                <a:solidFill>
                  <a:schemeClr val="dk1"/>
                </a:solidFill>
                <a:latin typeface="Arial"/>
                <a:ea typeface="Arial"/>
                <a:cs typeface="Arial"/>
                <a:sym typeface="Arial"/>
              </a:rPr>
              <a:t>Delegate sections of the survey to peers to complete. Submit your response using our online tool</a:t>
            </a:r>
            <a:endParaRPr sz="1100">
              <a:solidFill>
                <a:schemeClr val="dk1"/>
              </a:solidFill>
              <a:latin typeface="Arial"/>
              <a:ea typeface="Arial"/>
              <a:cs typeface="Arial"/>
              <a:sym typeface="Arial"/>
            </a:endParaRPr>
          </a:p>
        </p:txBody>
      </p:sp>
      <p:sp>
        <p:nvSpPr>
          <p:cNvPr id="332" name="Google Shape;332;p5"/>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Participation Process</a:t>
            </a:r>
            <a:endParaRPr/>
          </a:p>
        </p:txBody>
      </p:sp>
      <p:sp>
        <p:nvSpPr>
          <p:cNvPr id="333" name="Google Shape;333;p5"/>
          <p:cNvSpPr/>
          <p:nvPr/>
        </p:nvSpPr>
        <p:spPr>
          <a:xfrm>
            <a:off x="457201" y="951231"/>
            <a:ext cx="2637632" cy="477033"/>
          </a:xfrm>
          <a:prstGeom prst="homePlate">
            <a:avLst>
              <a:gd fmla="val 50000" name="adj"/>
            </a:avLst>
          </a:prstGeom>
          <a:solidFill>
            <a:srgbClr val="002856"/>
          </a:solidFill>
          <a:ln>
            <a:noFill/>
          </a:ln>
        </p:spPr>
        <p:txBody>
          <a:bodyPr anchorCtr="0" anchor="ctr" bIns="45700" lIns="0" spcFirstLastPara="1" rIns="0" wrap="square" tIns="0">
            <a:spAutoFit/>
          </a:bodyPr>
          <a:lstStyle/>
          <a:p>
            <a:pPr indent="0" lvl="0" marL="0" marR="0" rtl="0" algn="ctr">
              <a:lnSpc>
                <a:spcPct val="100000"/>
              </a:lnSpc>
              <a:spcBef>
                <a:spcPts val="0"/>
              </a:spcBef>
              <a:spcAft>
                <a:spcPts val="0"/>
              </a:spcAft>
              <a:buClr>
                <a:srgbClr val="002856"/>
              </a:buClr>
              <a:buSzPts val="1440"/>
              <a:buFont typeface="Noto Sans Symbols"/>
              <a:buNone/>
            </a:pPr>
            <a:r>
              <a:rPr b="1" i="0" lang="en-US" sz="1400" u="none" cap="none" strike="noStrike">
                <a:solidFill>
                  <a:schemeClr val="lt1"/>
                </a:solidFill>
                <a:latin typeface="Arial Black"/>
                <a:ea typeface="Arial Black"/>
                <a:cs typeface="Arial Black"/>
                <a:sym typeface="Arial Black"/>
              </a:rPr>
              <a:t>Step 1: Gather and Enter Your Data</a:t>
            </a:r>
            <a:endParaRPr sz="1600">
              <a:solidFill>
                <a:schemeClr val="lt1"/>
              </a:solidFill>
              <a:latin typeface="Arial Black"/>
              <a:ea typeface="Arial Black"/>
              <a:cs typeface="Arial Black"/>
              <a:sym typeface="Arial Black"/>
            </a:endParaRPr>
          </a:p>
        </p:txBody>
      </p:sp>
      <p:sp>
        <p:nvSpPr>
          <p:cNvPr id="334" name="Google Shape;334;p5"/>
          <p:cNvSpPr/>
          <p:nvPr/>
        </p:nvSpPr>
        <p:spPr>
          <a:xfrm>
            <a:off x="3384768" y="956282"/>
            <a:ext cx="2637632" cy="477033"/>
          </a:xfrm>
          <a:prstGeom prst="homePlate">
            <a:avLst>
              <a:gd fmla="val 50000" name="adj"/>
            </a:avLst>
          </a:prstGeom>
          <a:solidFill>
            <a:srgbClr val="002856"/>
          </a:solidFill>
          <a:ln>
            <a:noFill/>
          </a:ln>
        </p:spPr>
        <p:txBody>
          <a:bodyPr anchorCtr="0" anchor="ctr" bIns="45700" lIns="0" spcFirstLastPara="1" rIns="0" wrap="square" tIns="0">
            <a:spAutoFit/>
          </a:bodyPr>
          <a:lstStyle/>
          <a:p>
            <a:pPr indent="0" lvl="0" marL="0" marR="0" rtl="0" algn="ctr">
              <a:lnSpc>
                <a:spcPct val="100000"/>
              </a:lnSpc>
              <a:spcBef>
                <a:spcPts val="0"/>
              </a:spcBef>
              <a:spcAft>
                <a:spcPts val="0"/>
              </a:spcAft>
              <a:buClr>
                <a:srgbClr val="002856"/>
              </a:buClr>
              <a:buSzPts val="1440"/>
              <a:buFont typeface="Noto Sans Symbols"/>
              <a:buNone/>
            </a:pPr>
            <a:r>
              <a:rPr b="1" i="0" lang="en-US" sz="1400" u="none" cap="none" strike="noStrike">
                <a:solidFill>
                  <a:schemeClr val="lt1"/>
                </a:solidFill>
                <a:latin typeface="Arial Black"/>
                <a:ea typeface="Arial Black"/>
                <a:cs typeface="Arial Black"/>
                <a:sym typeface="Arial Black"/>
              </a:rPr>
              <a:t>Step 2: Review and Finalize Your Data</a:t>
            </a:r>
            <a:endParaRPr sz="1400">
              <a:solidFill>
                <a:schemeClr val="lt1"/>
              </a:solidFill>
              <a:latin typeface="Arial Black"/>
              <a:ea typeface="Arial Black"/>
              <a:cs typeface="Arial Black"/>
              <a:sym typeface="Arial Black"/>
            </a:endParaRPr>
          </a:p>
        </p:txBody>
      </p:sp>
      <p:sp>
        <p:nvSpPr>
          <p:cNvPr id="335" name="Google Shape;335;p5"/>
          <p:cNvSpPr/>
          <p:nvPr/>
        </p:nvSpPr>
        <p:spPr>
          <a:xfrm>
            <a:off x="6134606" y="942778"/>
            <a:ext cx="2649808" cy="477033"/>
          </a:xfrm>
          <a:prstGeom prst="homePlate">
            <a:avLst>
              <a:gd fmla="val 50000" name="adj"/>
            </a:avLst>
          </a:prstGeom>
          <a:solidFill>
            <a:srgbClr val="002856"/>
          </a:solidFill>
          <a:ln>
            <a:noFill/>
          </a:ln>
        </p:spPr>
        <p:txBody>
          <a:bodyPr anchorCtr="0" anchor="ctr" bIns="45700" lIns="0" spcFirstLastPara="1" rIns="0" wrap="square" tIns="0">
            <a:spAutoFit/>
          </a:bodyPr>
          <a:lstStyle/>
          <a:p>
            <a:pPr indent="0" lvl="0" marL="0" marR="0" rtl="0" algn="ctr">
              <a:lnSpc>
                <a:spcPct val="100000"/>
              </a:lnSpc>
              <a:spcBef>
                <a:spcPts val="0"/>
              </a:spcBef>
              <a:spcAft>
                <a:spcPts val="0"/>
              </a:spcAft>
              <a:buClr>
                <a:srgbClr val="002856"/>
              </a:buClr>
              <a:buSzPts val="1440"/>
              <a:buFont typeface="Noto Sans Symbols"/>
              <a:buNone/>
            </a:pPr>
            <a:r>
              <a:rPr b="1" i="0" lang="en-US" sz="1400" u="none" cap="none" strike="noStrike">
                <a:solidFill>
                  <a:schemeClr val="lt1"/>
                </a:solidFill>
                <a:latin typeface="Arial Black"/>
                <a:ea typeface="Arial Black"/>
                <a:cs typeface="Arial Black"/>
                <a:sym typeface="Arial Black"/>
              </a:rPr>
              <a:t>Step 3: Review Your</a:t>
            </a:r>
            <a:endParaRPr/>
          </a:p>
          <a:p>
            <a:pPr indent="0" lvl="0" marL="0" marR="0" rtl="0" algn="ctr">
              <a:lnSpc>
                <a:spcPct val="100000"/>
              </a:lnSpc>
              <a:spcBef>
                <a:spcPts val="0"/>
              </a:spcBef>
              <a:spcAft>
                <a:spcPts val="0"/>
              </a:spcAft>
              <a:buClr>
                <a:srgbClr val="002856"/>
              </a:buClr>
              <a:buSzPts val="1440"/>
              <a:buFont typeface="Noto Sans Symbols"/>
              <a:buNone/>
            </a:pPr>
            <a:r>
              <a:rPr b="1" i="0" lang="en-US" sz="1400" u="none" cap="none" strike="noStrike">
                <a:solidFill>
                  <a:schemeClr val="lt1"/>
                </a:solidFill>
                <a:latin typeface="Arial Black"/>
                <a:ea typeface="Arial Black"/>
                <a:cs typeface="Arial Black"/>
                <a:sym typeface="Arial Black"/>
              </a:rPr>
              <a:t>Results</a:t>
            </a:r>
            <a:endParaRPr sz="1400">
              <a:solidFill>
                <a:schemeClr val="lt1"/>
              </a:solidFill>
              <a:latin typeface="Arial Black"/>
              <a:ea typeface="Arial Black"/>
              <a:cs typeface="Arial Black"/>
              <a:sym typeface="Arial Black"/>
            </a:endParaRPr>
          </a:p>
        </p:txBody>
      </p:sp>
      <p:sp>
        <p:nvSpPr>
          <p:cNvPr id="336" name="Google Shape;336;p5"/>
          <p:cNvSpPr/>
          <p:nvPr/>
        </p:nvSpPr>
        <p:spPr>
          <a:xfrm>
            <a:off x="8962246" y="946580"/>
            <a:ext cx="2642205" cy="477033"/>
          </a:xfrm>
          <a:prstGeom prst="homePlate">
            <a:avLst>
              <a:gd fmla="val 50000" name="adj"/>
            </a:avLst>
          </a:prstGeom>
          <a:solidFill>
            <a:srgbClr val="002856"/>
          </a:solidFill>
          <a:ln>
            <a:noFill/>
          </a:ln>
        </p:spPr>
        <p:txBody>
          <a:bodyPr anchorCtr="0" anchor="ctr" bIns="45700" lIns="0" spcFirstLastPara="1" rIns="0" wrap="square" tIns="0">
            <a:spAutoFit/>
          </a:bodyPr>
          <a:lstStyle/>
          <a:p>
            <a:pPr indent="0" lvl="0" marL="0" marR="0" rtl="0" algn="ctr">
              <a:lnSpc>
                <a:spcPct val="100000"/>
              </a:lnSpc>
              <a:spcBef>
                <a:spcPts val="0"/>
              </a:spcBef>
              <a:spcAft>
                <a:spcPts val="0"/>
              </a:spcAft>
              <a:buClr>
                <a:srgbClr val="002856"/>
              </a:buClr>
              <a:buSzPts val="1440"/>
              <a:buFont typeface="Noto Sans Symbols"/>
              <a:buNone/>
            </a:pPr>
            <a:r>
              <a:rPr b="1" i="0" lang="en-US" sz="1400" u="none" cap="none" strike="noStrike">
                <a:solidFill>
                  <a:schemeClr val="lt1"/>
                </a:solidFill>
                <a:latin typeface="Arial Black"/>
                <a:ea typeface="Arial Black"/>
                <a:cs typeface="Arial Black"/>
                <a:sym typeface="Arial Black"/>
              </a:rPr>
              <a:t>Step 4: </a:t>
            </a:r>
            <a:endParaRPr/>
          </a:p>
          <a:p>
            <a:pPr indent="0" lvl="0" marL="0" marR="0" rtl="0" algn="ctr">
              <a:lnSpc>
                <a:spcPct val="100000"/>
              </a:lnSpc>
              <a:spcBef>
                <a:spcPts val="0"/>
              </a:spcBef>
              <a:spcAft>
                <a:spcPts val="0"/>
              </a:spcAft>
              <a:buClr>
                <a:srgbClr val="002856"/>
              </a:buClr>
              <a:buSzPts val="1440"/>
              <a:buFont typeface="Noto Sans Symbols"/>
              <a:buNone/>
            </a:pPr>
            <a:r>
              <a:rPr b="1" i="0" lang="en-US" sz="1400" u="none" cap="none" strike="noStrike">
                <a:solidFill>
                  <a:schemeClr val="lt1"/>
                </a:solidFill>
                <a:latin typeface="Arial Black"/>
                <a:ea typeface="Arial Black"/>
                <a:cs typeface="Arial Black"/>
                <a:sym typeface="Arial Black"/>
              </a:rPr>
              <a:t>Take Action</a:t>
            </a:r>
            <a:endParaRPr/>
          </a:p>
        </p:txBody>
      </p:sp>
      <p:sp>
        <p:nvSpPr>
          <p:cNvPr id="337" name="Google Shape;337;p5"/>
          <p:cNvSpPr/>
          <p:nvPr/>
        </p:nvSpPr>
        <p:spPr>
          <a:xfrm>
            <a:off x="3384768" y="1425490"/>
            <a:ext cx="2642206" cy="122938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8" name="Google Shape;338;p5"/>
          <p:cNvSpPr txBox="1"/>
          <p:nvPr/>
        </p:nvSpPr>
        <p:spPr>
          <a:xfrm>
            <a:off x="3318413" y="1542100"/>
            <a:ext cx="2706906" cy="1107996"/>
          </a:xfrm>
          <a:prstGeom prst="rect">
            <a:avLst/>
          </a:prstGeom>
          <a:noFill/>
          <a:ln>
            <a:noFill/>
          </a:ln>
        </p:spPr>
        <p:txBody>
          <a:bodyPr anchorCtr="0" anchor="t" bIns="45700" lIns="91425" spcFirstLastPara="1" rIns="91425" wrap="square" tIns="45700">
            <a:spAutoFit/>
          </a:bodyPr>
          <a:lstStyle/>
          <a:p>
            <a:pPr indent="-228600" lvl="0" marL="228600" marR="5080" rtl="0" algn="l">
              <a:spcBef>
                <a:spcPts val="0"/>
              </a:spcBef>
              <a:spcAft>
                <a:spcPts val="0"/>
              </a:spcAft>
              <a:buClr>
                <a:schemeClr val="dk1"/>
              </a:buClr>
              <a:buSzPts val="1080"/>
              <a:buFont typeface="Noto Sans Symbols"/>
              <a:buChar char="▪"/>
            </a:pPr>
            <a:r>
              <a:rPr lang="en-US" sz="1100">
                <a:solidFill>
                  <a:schemeClr val="dk1"/>
                </a:solidFill>
                <a:latin typeface="Arial"/>
                <a:ea typeface="Arial"/>
                <a:cs typeface="Arial"/>
                <a:sym typeface="Arial"/>
              </a:rPr>
              <a:t>Ensure all survey warning messages are resolved</a:t>
            </a:r>
            <a:endParaRPr/>
          </a:p>
          <a:p>
            <a:pPr indent="-228600" lvl="0" marL="228600" marR="5080" rtl="0" algn="l">
              <a:spcBef>
                <a:spcPts val="0"/>
              </a:spcBef>
              <a:spcAft>
                <a:spcPts val="0"/>
              </a:spcAft>
              <a:buClr>
                <a:schemeClr val="dk1"/>
              </a:buClr>
              <a:buSzPts val="1080"/>
              <a:buFont typeface="Noto Sans Symbols"/>
              <a:buChar char="▪"/>
            </a:pPr>
            <a:r>
              <a:rPr lang="en-US" sz="1100">
                <a:solidFill>
                  <a:schemeClr val="dk1"/>
                </a:solidFill>
                <a:latin typeface="Arial"/>
                <a:ea typeface="Arial"/>
                <a:cs typeface="Arial"/>
                <a:sym typeface="Arial"/>
              </a:rPr>
              <a:t>Check your responses against benchmark charts instantaneously</a:t>
            </a:r>
            <a:endParaRPr/>
          </a:p>
          <a:p>
            <a:pPr indent="-228600" lvl="0" marL="228600" marR="5080" rtl="0" algn="l">
              <a:spcBef>
                <a:spcPts val="0"/>
              </a:spcBef>
              <a:spcAft>
                <a:spcPts val="0"/>
              </a:spcAft>
              <a:buClr>
                <a:schemeClr val="dk1"/>
              </a:buClr>
              <a:buSzPts val="1080"/>
              <a:buFont typeface="Noto Sans Symbols"/>
              <a:buChar char="▪"/>
            </a:pPr>
            <a:r>
              <a:rPr lang="en-US" sz="1100">
                <a:solidFill>
                  <a:schemeClr val="dk1"/>
                </a:solidFill>
                <a:latin typeface="Arial"/>
                <a:ea typeface="Arial"/>
                <a:cs typeface="Arial"/>
                <a:sym typeface="Arial"/>
              </a:rPr>
              <a:t>investigate potential data input issues or outlier results</a:t>
            </a:r>
            <a:endParaRPr/>
          </a:p>
        </p:txBody>
      </p:sp>
      <p:sp>
        <p:nvSpPr>
          <p:cNvPr id="339" name="Google Shape;339;p5"/>
          <p:cNvSpPr/>
          <p:nvPr/>
        </p:nvSpPr>
        <p:spPr>
          <a:xfrm>
            <a:off x="6146781" y="1422491"/>
            <a:ext cx="2637633" cy="122938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0" name="Google Shape;340;p5"/>
          <p:cNvSpPr txBox="1"/>
          <p:nvPr/>
        </p:nvSpPr>
        <p:spPr>
          <a:xfrm>
            <a:off x="6146781" y="1546132"/>
            <a:ext cx="2626418" cy="1107996"/>
          </a:xfrm>
          <a:prstGeom prst="rect">
            <a:avLst/>
          </a:prstGeom>
          <a:noFill/>
          <a:ln>
            <a:noFill/>
          </a:ln>
        </p:spPr>
        <p:txBody>
          <a:bodyPr anchorCtr="0" anchor="t" bIns="45700" lIns="91425" spcFirstLastPara="1" rIns="91425" wrap="square" tIns="45700">
            <a:spAutoFit/>
          </a:bodyPr>
          <a:lstStyle/>
          <a:p>
            <a:pPr indent="-228600" lvl="0" marL="228600" marR="5080" rtl="0" algn="l">
              <a:spcBef>
                <a:spcPts val="0"/>
              </a:spcBef>
              <a:spcAft>
                <a:spcPts val="0"/>
              </a:spcAft>
              <a:buClr>
                <a:schemeClr val="dk1"/>
              </a:buClr>
              <a:buSzPts val="1080"/>
              <a:buFont typeface="Noto Sans Symbols"/>
              <a:buChar char="▪"/>
            </a:pPr>
            <a:r>
              <a:rPr lang="en-US" sz="1100">
                <a:solidFill>
                  <a:schemeClr val="dk1"/>
                </a:solidFill>
                <a:latin typeface="Arial"/>
                <a:ea typeface="Arial"/>
                <a:cs typeface="Arial"/>
                <a:sym typeface="Arial"/>
              </a:rPr>
              <a:t>Instantly interact with your results directly in our online tool</a:t>
            </a:r>
            <a:endParaRPr/>
          </a:p>
          <a:p>
            <a:pPr indent="-228600" lvl="0" marL="228600" marR="5080" rtl="0" algn="l">
              <a:spcBef>
                <a:spcPts val="0"/>
              </a:spcBef>
              <a:spcAft>
                <a:spcPts val="0"/>
              </a:spcAft>
              <a:buClr>
                <a:schemeClr val="dk1"/>
              </a:buClr>
              <a:buSzPts val="1080"/>
              <a:buFont typeface="Noto Sans Symbols"/>
              <a:buChar char="▪"/>
            </a:pPr>
            <a:r>
              <a:rPr lang="en-US" sz="1100">
                <a:solidFill>
                  <a:schemeClr val="dk1"/>
                </a:solidFill>
                <a:latin typeface="Arial"/>
                <a:ea typeface="Arial"/>
                <a:cs typeface="Arial"/>
                <a:sym typeface="Arial"/>
              </a:rPr>
              <a:t>Reach out to your service team if you would like to contextualize your custom results with an industry expert</a:t>
            </a:r>
            <a:endParaRPr/>
          </a:p>
        </p:txBody>
      </p:sp>
      <p:sp>
        <p:nvSpPr>
          <p:cNvPr id="341" name="Google Shape;341;p5"/>
          <p:cNvSpPr/>
          <p:nvPr/>
        </p:nvSpPr>
        <p:spPr>
          <a:xfrm>
            <a:off x="8962246" y="1410564"/>
            <a:ext cx="2642205" cy="122938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2" name="Google Shape;342;p5"/>
          <p:cNvSpPr txBox="1"/>
          <p:nvPr/>
        </p:nvSpPr>
        <p:spPr>
          <a:xfrm>
            <a:off x="8914208" y="1546132"/>
            <a:ext cx="2600179" cy="938719"/>
          </a:xfrm>
          <a:prstGeom prst="rect">
            <a:avLst/>
          </a:prstGeom>
          <a:noFill/>
          <a:ln>
            <a:noFill/>
          </a:ln>
        </p:spPr>
        <p:txBody>
          <a:bodyPr anchorCtr="0" anchor="t" bIns="45700" lIns="91425" spcFirstLastPara="1" rIns="91425" wrap="square" tIns="45700">
            <a:spAutoFit/>
          </a:bodyPr>
          <a:lstStyle/>
          <a:p>
            <a:pPr indent="-228600" lvl="0" marL="228600" marR="5080" rtl="0" algn="l">
              <a:spcBef>
                <a:spcPts val="0"/>
              </a:spcBef>
              <a:spcAft>
                <a:spcPts val="0"/>
              </a:spcAft>
              <a:buClr>
                <a:schemeClr val="dk1"/>
              </a:buClr>
              <a:buSzPts val="1080"/>
              <a:buFont typeface="Noto Sans Symbols"/>
              <a:buChar char="▪"/>
            </a:pPr>
            <a:r>
              <a:rPr lang="en-US" sz="1100">
                <a:solidFill>
                  <a:schemeClr val="dk1"/>
                </a:solidFill>
                <a:latin typeface="Arial"/>
                <a:ea typeface="Arial"/>
                <a:cs typeface="Arial"/>
                <a:sym typeface="Arial"/>
              </a:rPr>
              <a:t>Build business case for action</a:t>
            </a:r>
            <a:endParaRPr/>
          </a:p>
          <a:p>
            <a:pPr indent="-228600" lvl="0" marL="228600" marR="5080" rtl="0" algn="l">
              <a:spcBef>
                <a:spcPts val="0"/>
              </a:spcBef>
              <a:spcAft>
                <a:spcPts val="0"/>
              </a:spcAft>
              <a:buClr>
                <a:schemeClr val="dk1"/>
              </a:buClr>
              <a:buSzPts val="1080"/>
              <a:buFont typeface="Noto Sans Symbols"/>
              <a:buChar char="▪"/>
            </a:pPr>
            <a:r>
              <a:rPr lang="en-US" sz="1100">
                <a:solidFill>
                  <a:schemeClr val="dk1"/>
                </a:solidFill>
                <a:latin typeface="Arial"/>
                <a:ea typeface="Arial"/>
                <a:cs typeface="Arial"/>
                <a:sym typeface="Arial"/>
              </a:rPr>
              <a:t>Use results to pursue cost optimization efforts.</a:t>
            </a:r>
            <a:endParaRPr/>
          </a:p>
          <a:p>
            <a:pPr indent="-228600" lvl="0" marL="228600" marR="5080" rtl="0" algn="l">
              <a:spcBef>
                <a:spcPts val="0"/>
              </a:spcBef>
              <a:spcAft>
                <a:spcPts val="0"/>
              </a:spcAft>
              <a:buClr>
                <a:schemeClr val="dk1"/>
              </a:buClr>
              <a:buSzPts val="1080"/>
              <a:buFont typeface="Noto Sans Symbols"/>
              <a:buChar char="▪"/>
            </a:pPr>
            <a:r>
              <a:rPr lang="en-US" sz="1100">
                <a:solidFill>
                  <a:schemeClr val="dk1"/>
                </a:solidFill>
                <a:latin typeface="Arial"/>
                <a:ea typeface="Arial"/>
                <a:cs typeface="Arial"/>
                <a:sym typeface="Arial"/>
              </a:rPr>
              <a:t>Ensure smarter budgeting for your company</a:t>
            </a:r>
            <a:endParaRPr/>
          </a:p>
        </p:txBody>
      </p:sp>
      <p:sp>
        <p:nvSpPr>
          <p:cNvPr id="343" name="Google Shape;343;p5"/>
          <p:cNvSpPr txBox="1"/>
          <p:nvPr/>
        </p:nvSpPr>
        <p:spPr>
          <a:xfrm>
            <a:off x="457200" y="5383335"/>
            <a:ext cx="11276012" cy="516461"/>
          </a:xfrm>
          <a:prstGeom prst="rect">
            <a:avLst/>
          </a:prstGeom>
          <a:solidFill>
            <a:srgbClr val="F2F2F2"/>
          </a:solidFill>
          <a:ln>
            <a:noFill/>
          </a:ln>
        </p:spPr>
        <p:txBody>
          <a:bodyPr anchorCtr="0" anchor="ctr" bIns="72000" lIns="136800" spcFirstLastPara="1" rIns="136800" wrap="square" tIns="72000">
            <a:noAutofit/>
          </a:bodyPr>
          <a:lstStyle/>
          <a:p>
            <a:pPr indent="0" lvl="0" marL="0" marR="0" rtl="0" algn="l">
              <a:lnSpc>
                <a:spcPct val="100000"/>
              </a:lnSpc>
              <a:spcBef>
                <a:spcPts val="0"/>
              </a:spcBef>
              <a:spcAft>
                <a:spcPts val="0"/>
              </a:spcAft>
              <a:buClr>
                <a:srgbClr val="002856"/>
              </a:buClr>
              <a:buSzPts val="1080"/>
              <a:buFont typeface="Noto Sans Symbols"/>
              <a:buNone/>
            </a:pPr>
            <a:r>
              <a:rPr b="1" i="0" lang="en-US" sz="1600" u="none" cap="none" strike="noStrike">
                <a:solidFill>
                  <a:srgbClr val="002856"/>
                </a:solidFill>
                <a:latin typeface="Arial Black"/>
                <a:ea typeface="Arial Black"/>
                <a:cs typeface="Arial Black"/>
                <a:sym typeface="Arial Black"/>
              </a:rPr>
              <a:t>Request Expert Support?</a:t>
            </a:r>
            <a:endParaRPr b="0" i="0" sz="1600" u="none" cap="none" strike="noStrike">
              <a:solidFill>
                <a:srgbClr val="002856"/>
              </a:solidFill>
              <a:latin typeface="Arial Black"/>
              <a:ea typeface="Arial Black"/>
              <a:cs typeface="Arial Black"/>
              <a:sym typeface="Arial Black"/>
            </a:endParaRPr>
          </a:p>
        </p:txBody>
      </p:sp>
      <p:sp>
        <p:nvSpPr>
          <p:cNvPr id="344" name="Google Shape;344;p5"/>
          <p:cNvSpPr/>
          <p:nvPr/>
        </p:nvSpPr>
        <p:spPr>
          <a:xfrm>
            <a:off x="3929966" y="5450296"/>
            <a:ext cx="285671" cy="343486"/>
          </a:xfrm>
          <a:custGeom>
            <a:rect b="b" l="l" r="r" t="t"/>
            <a:pathLst>
              <a:path extrusionOk="0" h="192" w="16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45" name="Google Shape;345;p5"/>
          <p:cNvSpPr/>
          <p:nvPr/>
        </p:nvSpPr>
        <p:spPr>
          <a:xfrm>
            <a:off x="6432044" y="5489973"/>
            <a:ext cx="371826" cy="264133"/>
          </a:xfrm>
          <a:custGeom>
            <a:rect b="b" l="l" r="r" t="t"/>
            <a:pathLst>
              <a:path extrusionOk="0" h="233" w="328">
                <a:moveTo>
                  <a:pt x="0" y="233"/>
                </a:moveTo>
                <a:lnTo>
                  <a:pt x="328" y="233"/>
                </a:lnTo>
                <a:lnTo>
                  <a:pt x="328" y="0"/>
                </a:lnTo>
                <a:lnTo>
                  <a:pt x="0" y="0"/>
                </a:lnTo>
                <a:lnTo>
                  <a:pt x="0" y="233"/>
                </a:lnTo>
                <a:close/>
                <a:moveTo>
                  <a:pt x="164" y="133"/>
                </a:moveTo>
                <a:lnTo>
                  <a:pt x="33" y="26"/>
                </a:lnTo>
                <a:lnTo>
                  <a:pt x="295" y="26"/>
                </a:lnTo>
                <a:lnTo>
                  <a:pt x="164" y="133"/>
                </a:lnTo>
                <a:close/>
                <a:moveTo>
                  <a:pt x="117" y="128"/>
                </a:moveTo>
                <a:lnTo>
                  <a:pt x="25" y="196"/>
                </a:lnTo>
                <a:lnTo>
                  <a:pt x="25" y="52"/>
                </a:lnTo>
                <a:lnTo>
                  <a:pt x="117" y="128"/>
                </a:lnTo>
                <a:close/>
                <a:moveTo>
                  <a:pt x="137" y="144"/>
                </a:moveTo>
                <a:lnTo>
                  <a:pt x="164" y="166"/>
                </a:lnTo>
                <a:lnTo>
                  <a:pt x="191" y="144"/>
                </a:lnTo>
                <a:lnTo>
                  <a:pt x="279" y="208"/>
                </a:lnTo>
                <a:lnTo>
                  <a:pt x="52" y="208"/>
                </a:lnTo>
                <a:lnTo>
                  <a:pt x="137" y="144"/>
                </a:lnTo>
                <a:close/>
                <a:moveTo>
                  <a:pt x="211" y="126"/>
                </a:moveTo>
                <a:lnTo>
                  <a:pt x="303" y="52"/>
                </a:lnTo>
                <a:lnTo>
                  <a:pt x="303" y="194"/>
                </a:lnTo>
                <a:lnTo>
                  <a:pt x="211" y="12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46" name="Google Shape;346;p5"/>
          <p:cNvSpPr txBox="1"/>
          <p:nvPr/>
        </p:nvSpPr>
        <p:spPr>
          <a:xfrm>
            <a:off x="4357846" y="5529706"/>
            <a:ext cx="1647887"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Notify your service team</a:t>
            </a:r>
            <a:endParaRPr sz="1800">
              <a:solidFill>
                <a:schemeClr val="dk1"/>
              </a:solidFill>
              <a:latin typeface="Arial"/>
              <a:ea typeface="Arial"/>
              <a:cs typeface="Arial"/>
              <a:sym typeface="Arial"/>
            </a:endParaRPr>
          </a:p>
        </p:txBody>
      </p:sp>
      <p:sp>
        <p:nvSpPr>
          <p:cNvPr id="347" name="Google Shape;347;p5"/>
          <p:cNvSpPr txBox="1"/>
          <p:nvPr/>
        </p:nvSpPr>
        <p:spPr>
          <a:xfrm>
            <a:off x="7038003" y="5529706"/>
            <a:ext cx="2970522"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E-mail our team at </a:t>
            </a:r>
            <a:r>
              <a:rPr b="1" lang="en-US" sz="1200" u="sng">
                <a:solidFill>
                  <a:srgbClr val="0052D6"/>
                </a:solidFill>
                <a:latin typeface="Arial"/>
                <a:ea typeface="Arial"/>
                <a:cs typeface="Arial"/>
                <a:sym typeface="Arial"/>
                <a:hlinkClick r:id="rId3">
                  <a:extLst>
                    <a:ext uri="{A12FA001-AC4F-418D-AE19-62706E023703}">
                      <ahyp:hlinkClr val="tx"/>
                    </a:ext>
                  </a:extLst>
                </a:hlinkClick>
              </a:rPr>
              <a:t>inquiry@gartner.com</a:t>
            </a:r>
            <a:endParaRPr b="1" i="0" sz="1200" u="none" cap="none" strike="noStrike">
              <a:solidFill>
                <a:srgbClr val="0052D6"/>
              </a:solidFill>
              <a:highlight>
                <a:srgbClr val="FFFF00"/>
              </a:highlight>
              <a:latin typeface="Arial"/>
              <a:ea typeface="Arial"/>
              <a:cs typeface="Arial"/>
              <a:sym typeface="Arial"/>
            </a:endParaRPr>
          </a:p>
        </p:txBody>
      </p:sp>
      <p:sp>
        <p:nvSpPr>
          <p:cNvPr id="348" name="Google Shape;348;p5"/>
          <p:cNvSpPr/>
          <p:nvPr/>
        </p:nvSpPr>
        <p:spPr>
          <a:xfrm>
            <a:off x="457200" y="3207215"/>
            <a:ext cx="11276012" cy="351975"/>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1" lang="en-US" sz="1600">
                <a:solidFill>
                  <a:schemeClr val="lt1"/>
                </a:solidFill>
                <a:latin typeface="Arial Black"/>
                <a:ea typeface="Arial Black"/>
                <a:cs typeface="Arial Black"/>
                <a:sym typeface="Arial Black"/>
              </a:rPr>
              <a:t>Expert Support available upon Request:</a:t>
            </a:r>
            <a:endParaRPr b="1" sz="1600">
              <a:solidFill>
                <a:schemeClr val="lt1"/>
              </a:solidFill>
              <a:latin typeface="Arial Black"/>
              <a:ea typeface="Arial Black"/>
              <a:cs typeface="Arial Black"/>
              <a:sym typeface="Arial Black"/>
            </a:endParaRPr>
          </a:p>
        </p:txBody>
      </p:sp>
      <p:sp>
        <p:nvSpPr>
          <p:cNvPr id="349" name="Google Shape;349;p5"/>
          <p:cNvSpPr txBox="1"/>
          <p:nvPr/>
        </p:nvSpPr>
        <p:spPr>
          <a:xfrm>
            <a:off x="457199" y="3689521"/>
            <a:ext cx="3474720" cy="1585029"/>
          </a:xfrm>
          <a:prstGeom prst="rect">
            <a:avLst/>
          </a:prstGeom>
          <a:noFill/>
          <a:ln>
            <a:noFill/>
          </a:ln>
        </p:spPr>
        <p:txBody>
          <a:bodyPr anchorCtr="0" anchor="t" bIns="45700" lIns="0" spcFirstLastPara="1" rIns="91425" wrap="square" tIns="0">
            <a:spAutoFit/>
          </a:bodyPr>
          <a:lstStyle/>
          <a:p>
            <a:pPr indent="0" lvl="0" marL="0" marR="0" rtl="0" algn="l">
              <a:lnSpc>
                <a:spcPct val="100000"/>
              </a:lnSpc>
              <a:spcBef>
                <a:spcPts val="0"/>
              </a:spcBef>
              <a:spcAft>
                <a:spcPts val="0"/>
              </a:spcAft>
              <a:buClr>
                <a:srgbClr val="000000"/>
              </a:buClr>
              <a:buSzPts val="1200"/>
              <a:buFont typeface="Arial"/>
              <a:buNone/>
            </a:pPr>
            <a:r>
              <a:rPr b="1" lang="en-US" sz="1600">
                <a:solidFill>
                  <a:srgbClr val="002856"/>
                </a:solidFill>
                <a:latin typeface="Arial"/>
                <a:ea typeface="Arial"/>
                <a:cs typeface="Arial"/>
                <a:sym typeface="Arial"/>
              </a:rPr>
              <a:t>Participation Support</a:t>
            </a:r>
            <a:endParaRPr b="1" sz="1600">
              <a:solidFill>
                <a:srgbClr val="002856"/>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Receive an overview of the assessment</a:t>
            </a:r>
            <a:endParaRPr sz="1800">
              <a:solidFill>
                <a:schemeClr val="dk1"/>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Identify key stakeholders who will submit the survey and review results</a:t>
            </a:r>
            <a:endParaRPr sz="1800">
              <a:solidFill>
                <a:schemeClr val="dk1"/>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Provide context/clarification around survey questions</a:t>
            </a:r>
            <a:endParaRPr sz="1800">
              <a:solidFill>
                <a:schemeClr val="dk1"/>
              </a:solidFill>
              <a:latin typeface="Arial"/>
              <a:ea typeface="Arial"/>
              <a:cs typeface="Arial"/>
              <a:sym typeface="Arial"/>
            </a:endParaRPr>
          </a:p>
          <a:p>
            <a:pPr indent="-95250" lvl="0" marL="17145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50" name="Google Shape;350;p5"/>
          <p:cNvSpPr txBox="1"/>
          <p:nvPr/>
        </p:nvSpPr>
        <p:spPr>
          <a:xfrm>
            <a:off x="4357846" y="3689521"/>
            <a:ext cx="3474720" cy="1400363"/>
          </a:xfrm>
          <a:prstGeom prst="rect">
            <a:avLst/>
          </a:prstGeom>
          <a:noFill/>
          <a:ln>
            <a:noFill/>
          </a:ln>
        </p:spPr>
        <p:txBody>
          <a:bodyPr anchorCtr="0" anchor="t" bIns="45700" lIns="0" spcFirstLastPara="1" rIns="91425" wrap="square" tIns="0">
            <a:spAutoFit/>
          </a:bodyPr>
          <a:lstStyle/>
          <a:p>
            <a:pPr indent="0" lvl="0" marL="0" marR="0" rtl="0" algn="l">
              <a:spcBef>
                <a:spcPts val="0"/>
              </a:spcBef>
              <a:spcAft>
                <a:spcPts val="0"/>
              </a:spcAft>
              <a:buNone/>
            </a:pPr>
            <a:r>
              <a:rPr b="1" lang="en-US" sz="1600">
                <a:solidFill>
                  <a:srgbClr val="002856"/>
                </a:solidFill>
                <a:latin typeface="Arial"/>
                <a:ea typeface="Arial"/>
                <a:cs typeface="Arial"/>
                <a:sym typeface="Arial"/>
              </a:rPr>
              <a:t>Survey Response Quality Review</a:t>
            </a:r>
            <a:endParaRPr b="1" sz="1600">
              <a:solidFill>
                <a:srgbClr val="002856"/>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Review your submitted responses with our experts</a:t>
            </a:r>
            <a:endParaRPr sz="1800">
              <a:solidFill>
                <a:schemeClr val="dk1"/>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Review potential outliers and missing data</a:t>
            </a:r>
            <a:endParaRPr sz="1800">
              <a:solidFill>
                <a:schemeClr val="dk1"/>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Discuss peer group comparisons</a:t>
            </a:r>
            <a:endParaRPr sz="1800">
              <a:solidFill>
                <a:schemeClr val="dk1"/>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Review calculated metrics</a:t>
            </a:r>
            <a:endParaRPr sz="1800">
              <a:solidFill>
                <a:schemeClr val="dk1"/>
              </a:solidFill>
              <a:latin typeface="Arial"/>
              <a:ea typeface="Arial"/>
              <a:cs typeface="Arial"/>
              <a:sym typeface="Arial"/>
            </a:endParaRPr>
          </a:p>
        </p:txBody>
      </p:sp>
      <p:sp>
        <p:nvSpPr>
          <p:cNvPr id="351" name="Google Shape;351;p5"/>
          <p:cNvSpPr txBox="1"/>
          <p:nvPr/>
        </p:nvSpPr>
        <p:spPr>
          <a:xfrm>
            <a:off x="8258492" y="3689521"/>
            <a:ext cx="3474720" cy="1585029"/>
          </a:xfrm>
          <a:prstGeom prst="rect">
            <a:avLst/>
          </a:prstGeom>
          <a:noFill/>
          <a:ln>
            <a:noFill/>
          </a:ln>
        </p:spPr>
        <p:txBody>
          <a:bodyPr anchorCtr="0" anchor="t" bIns="45700" lIns="0" spcFirstLastPara="1" rIns="91425" wrap="square" tIns="0">
            <a:spAutoFit/>
          </a:bodyPr>
          <a:lstStyle/>
          <a:p>
            <a:pPr indent="0" lvl="0" marL="0" marR="0" rtl="0" algn="l">
              <a:spcBef>
                <a:spcPts val="0"/>
              </a:spcBef>
              <a:spcAft>
                <a:spcPts val="0"/>
              </a:spcAft>
              <a:buClr>
                <a:srgbClr val="002856"/>
              </a:buClr>
              <a:buSzPts val="1200"/>
              <a:buFont typeface="Arial"/>
              <a:buNone/>
            </a:pPr>
            <a:r>
              <a:rPr b="1" lang="en-US" sz="1600">
                <a:solidFill>
                  <a:srgbClr val="002856"/>
                </a:solidFill>
                <a:latin typeface="Arial"/>
                <a:ea typeface="Arial"/>
                <a:cs typeface="Arial"/>
                <a:sym typeface="Arial"/>
              </a:rPr>
              <a:t>Results Delivery</a:t>
            </a:r>
            <a:endParaRPr b="1" sz="1600">
              <a:solidFill>
                <a:srgbClr val="002856"/>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Schedule a </a:t>
            </a:r>
            <a:r>
              <a:rPr lang="en-US" sz="1200">
                <a:solidFill>
                  <a:srgbClr val="000000"/>
                </a:solidFill>
                <a:latin typeface="Arial"/>
                <a:ea typeface="Arial"/>
                <a:cs typeface="Arial"/>
                <a:sym typeface="Arial"/>
              </a:rPr>
              <a:t>30-minute</a:t>
            </a:r>
            <a:r>
              <a:rPr b="0" i="0" lang="en-US" sz="1200" u="none" cap="none" strike="noStrike">
                <a:solidFill>
                  <a:srgbClr val="000000"/>
                </a:solidFill>
                <a:latin typeface="Arial"/>
                <a:ea typeface="Arial"/>
                <a:cs typeface="Arial"/>
                <a:sym typeface="Arial"/>
              </a:rPr>
              <a:t> report discussion to review results and discuss key findings</a:t>
            </a:r>
            <a:endParaRPr sz="1800">
              <a:solidFill>
                <a:schemeClr val="dk1"/>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Subsequent calls can be scheduled with your team to start taking action based on results</a:t>
            </a:r>
            <a:endParaRPr sz="1800">
              <a:solidFill>
                <a:schemeClr val="dk1"/>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Leverage Gartner’s vast resources to develop next steps</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
          <p:cNvSpPr/>
          <p:nvPr/>
        </p:nvSpPr>
        <p:spPr>
          <a:xfrm>
            <a:off x="4382373" y="4779168"/>
            <a:ext cx="1926086" cy="985419"/>
          </a:xfrm>
          <a:prstGeom prst="rect">
            <a:avLst/>
          </a:prstGeom>
          <a:noFill/>
          <a:ln>
            <a:noFill/>
          </a:ln>
        </p:spPr>
        <p:txBody>
          <a:bodyPr anchorCtr="0" anchor="t" bIns="46800" lIns="91425" spcFirstLastPara="1" rIns="91425" wrap="square" tIns="46800">
            <a:noAutofit/>
          </a:bodyPr>
          <a:lstStyle/>
          <a:p>
            <a:pPr indent="0" lvl="0" marL="0" marR="0" rtl="0" algn="l">
              <a:lnSpc>
                <a:spcPct val="100000"/>
              </a:lnSpc>
              <a:spcBef>
                <a:spcPts val="0"/>
              </a:spcBef>
              <a:spcAft>
                <a:spcPts val="0"/>
              </a:spcAft>
              <a:buClr>
                <a:schemeClr val="accent4"/>
              </a:buClr>
              <a:buSzPts val="1400"/>
              <a:buFont typeface="Arial Black"/>
              <a:buNone/>
            </a:pPr>
            <a:r>
              <a:rPr b="1" lang="en-US" sz="1400">
                <a:solidFill>
                  <a:schemeClr val="accent4"/>
                </a:solidFill>
                <a:latin typeface="Arial Black"/>
                <a:ea typeface="Arial Black"/>
                <a:cs typeface="Arial Black"/>
                <a:sym typeface="Arial Black"/>
              </a:rPr>
              <a:t>Get help</a:t>
            </a:r>
            <a:endParaRPr/>
          </a:p>
          <a:p>
            <a:pPr indent="0" lvl="0" marL="0" marR="0" rtl="0" algn="l">
              <a:lnSpc>
                <a:spcPct val="100000"/>
              </a:lnSpc>
              <a:spcBef>
                <a:spcPts val="0"/>
              </a:spcBef>
              <a:spcAft>
                <a:spcPts val="0"/>
              </a:spcAft>
              <a:buClr>
                <a:srgbClr val="000000"/>
              </a:buClr>
              <a:buSzPts val="1100"/>
              <a:buFont typeface="Arial"/>
              <a:buNone/>
            </a:pPr>
            <a:r>
              <a:rPr lang="en-US" sz="1100">
                <a:solidFill>
                  <a:srgbClr val="000000"/>
                </a:solidFill>
                <a:latin typeface="Arial"/>
                <a:ea typeface="Arial"/>
                <a:cs typeface="Arial"/>
                <a:sym typeface="Arial"/>
              </a:rPr>
              <a:t>Gartner experts perform hundreds of assessments. Contact your account team to get in touch.</a:t>
            </a:r>
            <a:endParaRPr sz="1100">
              <a:solidFill>
                <a:srgbClr val="000000"/>
              </a:solidFill>
              <a:latin typeface="Arial"/>
              <a:ea typeface="Arial"/>
              <a:cs typeface="Arial"/>
              <a:sym typeface="Arial"/>
            </a:endParaRPr>
          </a:p>
        </p:txBody>
      </p:sp>
      <p:sp>
        <p:nvSpPr>
          <p:cNvPr id="357" name="Google Shape;357;p6"/>
          <p:cNvSpPr/>
          <p:nvPr/>
        </p:nvSpPr>
        <p:spPr>
          <a:xfrm>
            <a:off x="6780678" y="4742735"/>
            <a:ext cx="1926086" cy="985419"/>
          </a:xfrm>
          <a:prstGeom prst="rect">
            <a:avLst/>
          </a:prstGeom>
          <a:noFill/>
          <a:ln>
            <a:noFill/>
          </a:ln>
        </p:spPr>
        <p:txBody>
          <a:bodyPr anchorCtr="0" anchor="t" bIns="46800" lIns="91425" spcFirstLastPara="1" rIns="91425" wrap="square" tIns="46800">
            <a:noAutofit/>
          </a:bodyPr>
          <a:lstStyle/>
          <a:p>
            <a:pPr indent="0" lvl="0" marL="0" marR="0" rtl="0" algn="l">
              <a:lnSpc>
                <a:spcPct val="100000"/>
              </a:lnSpc>
              <a:spcBef>
                <a:spcPts val="0"/>
              </a:spcBef>
              <a:spcAft>
                <a:spcPts val="0"/>
              </a:spcAft>
              <a:buClr>
                <a:schemeClr val="accent4"/>
              </a:buClr>
              <a:buSzPts val="1400"/>
              <a:buFont typeface="Arial Black"/>
              <a:buNone/>
            </a:pPr>
            <a:r>
              <a:rPr b="1" lang="en-US" sz="1400">
                <a:solidFill>
                  <a:schemeClr val="accent4"/>
                </a:solidFill>
                <a:latin typeface="Arial Black"/>
                <a:ea typeface="Arial Black"/>
                <a:cs typeface="Arial Black"/>
                <a:sym typeface="Arial Black"/>
              </a:rPr>
              <a:t>Use estimates</a:t>
            </a:r>
            <a:endParaRPr/>
          </a:p>
          <a:p>
            <a:pPr indent="0" lvl="0" marL="0" marR="0" rtl="0" algn="l">
              <a:lnSpc>
                <a:spcPct val="100000"/>
              </a:lnSpc>
              <a:spcBef>
                <a:spcPts val="0"/>
              </a:spcBef>
              <a:spcAft>
                <a:spcPts val="0"/>
              </a:spcAft>
              <a:buClr>
                <a:srgbClr val="000000"/>
              </a:buClr>
              <a:buSzPts val="1100"/>
              <a:buFont typeface="Arial"/>
              <a:buNone/>
            </a:pPr>
            <a:r>
              <a:rPr lang="en-US" sz="1100">
                <a:solidFill>
                  <a:srgbClr val="000000"/>
                </a:solidFill>
                <a:latin typeface="Arial"/>
                <a:ea typeface="Arial"/>
                <a:cs typeface="Arial"/>
                <a:sym typeface="Arial"/>
              </a:rPr>
              <a:t>It is ideal to be able to gather your data directly from your general ledger or accounting reports. Where you can’t, use estimates (Eg. FTEs)</a:t>
            </a:r>
            <a:endParaRPr sz="1100">
              <a:solidFill>
                <a:srgbClr val="000000"/>
              </a:solidFill>
              <a:latin typeface="Arial"/>
              <a:ea typeface="Arial"/>
              <a:cs typeface="Arial"/>
              <a:sym typeface="Arial"/>
            </a:endParaRPr>
          </a:p>
        </p:txBody>
      </p:sp>
      <p:sp>
        <p:nvSpPr>
          <p:cNvPr id="358" name="Google Shape;358;p6"/>
          <p:cNvSpPr/>
          <p:nvPr/>
        </p:nvSpPr>
        <p:spPr>
          <a:xfrm>
            <a:off x="9197154" y="4742735"/>
            <a:ext cx="1926086" cy="985419"/>
          </a:xfrm>
          <a:prstGeom prst="rect">
            <a:avLst/>
          </a:prstGeom>
          <a:noFill/>
          <a:ln>
            <a:noFill/>
          </a:ln>
        </p:spPr>
        <p:txBody>
          <a:bodyPr anchorCtr="0" anchor="t" bIns="46800" lIns="91425" spcFirstLastPara="1" rIns="91425" wrap="square" tIns="46800">
            <a:noAutofit/>
          </a:bodyPr>
          <a:lstStyle/>
          <a:p>
            <a:pPr indent="0" lvl="0" marL="0" marR="0" rtl="0" algn="l">
              <a:lnSpc>
                <a:spcPct val="100000"/>
              </a:lnSpc>
              <a:spcBef>
                <a:spcPts val="0"/>
              </a:spcBef>
              <a:spcAft>
                <a:spcPts val="0"/>
              </a:spcAft>
              <a:buClr>
                <a:schemeClr val="accent4"/>
              </a:buClr>
              <a:buSzPts val="1400"/>
              <a:buFont typeface="Arial Black"/>
              <a:buNone/>
            </a:pPr>
            <a:r>
              <a:rPr b="1" lang="en-US" sz="1400">
                <a:solidFill>
                  <a:schemeClr val="accent4"/>
                </a:solidFill>
                <a:latin typeface="Arial Black"/>
                <a:ea typeface="Arial Black"/>
                <a:cs typeface="Arial Black"/>
                <a:sym typeface="Arial Black"/>
              </a:rPr>
              <a:t>Audit Trails</a:t>
            </a:r>
            <a:endParaRPr/>
          </a:p>
          <a:p>
            <a:pPr indent="0" lvl="0" marL="0" marR="0" rtl="0" algn="l">
              <a:lnSpc>
                <a:spcPct val="100000"/>
              </a:lnSpc>
              <a:spcBef>
                <a:spcPts val="0"/>
              </a:spcBef>
              <a:spcAft>
                <a:spcPts val="0"/>
              </a:spcAft>
              <a:buClr>
                <a:srgbClr val="000000"/>
              </a:buClr>
              <a:buSzPts val="1100"/>
              <a:buFont typeface="Arial"/>
              <a:buNone/>
            </a:pPr>
            <a:r>
              <a:rPr lang="en-US" sz="1100">
                <a:solidFill>
                  <a:srgbClr val="000000"/>
                </a:solidFill>
                <a:latin typeface="Arial"/>
                <a:ea typeface="Arial"/>
                <a:cs typeface="Arial"/>
                <a:sym typeface="Arial"/>
              </a:rPr>
              <a:t>Keeping track of five assumptions and sources of data helps if you want to repeat the exercise in the future.</a:t>
            </a:r>
            <a:endParaRPr sz="1100">
              <a:solidFill>
                <a:srgbClr val="000000"/>
              </a:solidFill>
              <a:latin typeface="Arial"/>
              <a:ea typeface="Arial"/>
              <a:cs typeface="Arial"/>
              <a:sym typeface="Arial"/>
            </a:endParaRPr>
          </a:p>
        </p:txBody>
      </p:sp>
      <p:sp>
        <p:nvSpPr>
          <p:cNvPr id="359" name="Google Shape;359;p6"/>
          <p:cNvSpPr/>
          <p:nvPr/>
        </p:nvSpPr>
        <p:spPr>
          <a:xfrm>
            <a:off x="5666021" y="727384"/>
            <a:ext cx="1926086" cy="895836"/>
          </a:xfrm>
          <a:prstGeom prst="rect">
            <a:avLst/>
          </a:prstGeom>
          <a:noFill/>
          <a:ln>
            <a:noFill/>
          </a:ln>
        </p:spPr>
        <p:txBody>
          <a:bodyPr anchorCtr="0" anchor="t" bIns="46800" lIns="91425" spcFirstLastPara="1" rIns="91425" wrap="square" tIns="46800">
            <a:noAutofit/>
          </a:bodyPr>
          <a:lstStyle/>
          <a:p>
            <a:pPr indent="0" lvl="0" marL="0" marR="0" rtl="0" algn="l">
              <a:lnSpc>
                <a:spcPct val="100000"/>
              </a:lnSpc>
              <a:spcBef>
                <a:spcPts val="0"/>
              </a:spcBef>
              <a:spcAft>
                <a:spcPts val="0"/>
              </a:spcAft>
              <a:buClr>
                <a:schemeClr val="accent4"/>
              </a:buClr>
              <a:buSzPts val="1400"/>
              <a:buFont typeface="Arial Black"/>
              <a:buNone/>
            </a:pPr>
            <a:r>
              <a:rPr b="1" lang="en-US" sz="1400">
                <a:solidFill>
                  <a:schemeClr val="accent4"/>
                </a:solidFill>
                <a:latin typeface="Arial Black"/>
                <a:ea typeface="Arial Black"/>
                <a:cs typeface="Arial Black"/>
                <a:sym typeface="Arial Black"/>
              </a:rPr>
              <a:t>Check the </a:t>
            </a:r>
            <a:r>
              <a:rPr b="1" lang="en-US" sz="1400" u="sng">
                <a:solidFill>
                  <a:schemeClr val="accent4"/>
                </a:solidFill>
                <a:latin typeface="Arial Black"/>
                <a:ea typeface="Arial Black"/>
                <a:cs typeface="Arial Black"/>
                <a:sym typeface="Arial Black"/>
                <a:hlinkClick r:id="rId3">
                  <a:extLst>
                    <a:ext uri="{A12FA001-AC4F-418D-AE19-62706E023703}">
                      <ahyp:hlinkClr val="tx"/>
                    </a:ext>
                  </a:extLst>
                </a:hlinkClick>
              </a:rPr>
              <a:t>FAQ</a:t>
            </a:r>
            <a:endParaRPr b="1" sz="1400">
              <a:solidFill>
                <a:schemeClr val="accent4"/>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100"/>
              <a:buFont typeface="Arial"/>
              <a:buNone/>
            </a:pPr>
            <a:r>
              <a:rPr lang="en-US" sz="1100">
                <a:solidFill>
                  <a:srgbClr val="000000"/>
                </a:solidFill>
                <a:latin typeface="Arial"/>
                <a:ea typeface="Arial"/>
                <a:cs typeface="Arial"/>
                <a:sym typeface="Arial"/>
              </a:rPr>
              <a:t>Some issues specific to industries or unique situations covered in our FAQ document.</a:t>
            </a:r>
            <a:endParaRPr sz="1100">
              <a:solidFill>
                <a:srgbClr val="000000"/>
              </a:solidFill>
              <a:latin typeface="Arial"/>
              <a:ea typeface="Arial"/>
              <a:cs typeface="Arial"/>
              <a:sym typeface="Arial"/>
            </a:endParaRPr>
          </a:p>
        </p:txBody>
      </p:sp>
      <p:sp>
        <p:nvSpPr>
          <p:cNvPr id="360" name="Google Shape;360;p6"/>
          <p:cNvSpPr/>
          <p:nvPr/>
        </p:nvSpPr>
        <p:spPr>
          <a:xfrm>
            <a:off x="8082496" y="727384"/>
            <a:ext cx="2697264" cy="895836"/>
          </a:xfrm>
          <a:prstGeom prst="rect">
            <a:avLst/>
          </a:prstGeom>
          <a:noFill/>
          <a:ln>
            <a:noFill/>
          </a:ln>
        </p:spPr>
        <p:txBody>
          <a:bodyPr anchorCtr="0" anchor="t" bIns="46800" lIns="91425" spcFirstLastPara="1" rIns="91425" wrap="square" tIns="46800">
            <a:noAutofit/>
          </a:bodyPr>
          <a:lstStyle/>
          <a:p>
            <a:pPr indent="0" lvl="0" marL="0" marR="0" rtl="0" algn="l">
              <a:lnSpc>
                <a:spcPct val="100000"/>
              </a:lnSpc>
              <a:spcBef>
                <a:spcPts val="0"/>
              </a:spcBef>
              <a:spcAft>
                <a:spcPts val="0"/>
              </a:spcAft>
              <a:buClr>
                <a:schemeClr val="accent4"/>
              </a:buClr>
              <a:buSzPts val="1400"/>
              <a:buFont typeface="Arial Black"/>
              <a:buNone/>
            </a:pPr>
            <a:r>
              <a:rPr b="1" lang="en-US" sz="1400">
                <a:solidFill>
                  <a:schemeClr val="accent4"/>
                </a:solidFill>
                <a:latin typeface="Arial Black"/>
                <a:ea typeface="Arial Black"/>
                <a:cs typeface="Arial Black"/>
                <a:sym typeface="Arial Black"/>
              </a:rPr>
              <a:t>Self-Validation</a:t>
            </a:r>
            <a:endParaRPr/>
          </a:p>
          <a:p>
            <a:pPr indent="0" lvl="0" marL="0" marR="0" rtl="0" algn="l">
              <a:lnSpc>
                <a:spcPct val="100000"/>
              </a:lnSpc>
              <a:spcBef>
                <a:spcPts val="0"/>
              </a:spcBef>
              <a:spcAft>
                <a:spcPts val="0"/>
              </a:spcAft>
              <a:buClr>
                <a:srgbClr val="000000"/>
              </a:buClr>
              <a:buSzPts val="1100"/>
              <a:buFont typeface="Arial"/>
              <a:buNone/>
            </a:pPr>
            <a:r>
              <a:rPr lang="en-US" sz="1100">
                <a:solidFill>
                  <a:srgbClr val="000000"/>
                </a:solidFill>
                <a:latin typeface="Arial"/>
                <a:ea typeface="Arial"/>
                <a:cs typeface="Arial"/>
                <a:sym typeface="Arial"/>
              </a:rPr>
              <a:t>You can see if your data “makes sense” by performing checks</a:t>
            </a:r>
            <a:r>
              <a:rPr lang="en-US" sz="1100">
                <a:solidFill>
                  <a:schemeClr val="dk2"/>
                </a:solidFill>
                <a:latin typeface="Arial"/>
                <a:ea typeface="Arial"/>
                <a:cs typeface="Arial"/>
                <a:sym typeface="Arial"/>
              </a:rPr>
              <a:t>. </a:t>
            </a:r>
            <a:r>
              <a:rPr lang="en-US" sz="1100">
                <a:solidFill>
                  <a:srgbClr val="000000"/>
                </a:solidFill>
                <a:latin typeface="Arial"/>
                <a:ea typeface="Arial"/>
                <a:cs typeface="Arial"/>
                <a:sym typeface="Arial"/>
              </a:rPr>
              <a:t>Does your personnel spending divided by your IT staff FTEs come out to a reasonable</a:t>
            </a:r>
            <a:endParaRPr sz="1100">
              <a:solidFill>
                <a:srgbClr val="000000"/>
              </a:solidFill>
              <a:latin typeface="Arial"/>
              <a:ea typeface="Arial"/>
              <a:cs typeface="Arial"/>
              <a:sym typeface="Arial"/>
            </a:endParaRPr>
          </a:p>
        </p:txBody>
      </p:sp>
      <p:sp>
        <p:nvSpPr>
          <p:cNvPr id="361" name="Google Shape;361;p6"/>
          <p:cNvSpPr/>
          <p:nvPr/>
        </p:nvSpPr>
        <p:spPr>
          <a:xfrm>
            <a:off x="1838960" y="4742735"/>
            <a:ext cx="2296159" cy="985419"/>
          </a:xfrm>
          <a:prstGeom prst="rect">
            <a:avLst/>
          </a:prstGeom>
          <a:noFill/>
          <a:ln>
            <a:noFill/>
          </a:ln>
        </p:spPr>
        <p:txBody>
          <a:bodyPr anchorCtr="0" anchor="t" bIns="46800" lIns="91425" spcFirstLastPara="1" rIns="91425" wrap="square" tIns="46800">
            <a:noAutofit/>
          </a:bodyPr>
          <a:lstStyle/>
          <a:p>
            <a:pPr indent="0" lvl="0" marL="0" marR="0" rtl="0" algn="l">
              <a:lnSpc>
                <a:spcPct val="100000"/>
              </a:lnSpc>
              <a:spcBef>
                <a:spcPts val="0"/>
              </a:spcBef>
              <a:spcAft>
                <a:spcPts val="0"/>
              </a:spcAft>
              <a:buClr>
                <a:schemeClr val="accent4"/>
              </a:buClr>
              <a:buSzPts val="1400"/>
              <a:buFont typeface="Arial Black"/>
              <a:buNone/>
            </a:pPr>
            <a:r>
              <a:rPr b="1" lang="en-US" sz="1400">
                <a:solidFill>
                  <a:schemeClr val="accent4"/>
                </a:solidFill>
                <a:latin typeface="Arial Black"/>
                <a:ea typeface="Arial Black"/>
                <a:cs typeface="Arial Black"/>
                <a:sym typeface="Arial Black"/>
              </a:rPr>
              <a:t>Project management</a:t>
            </a:r>
            <a:endParaRPr/>
          </a:p>
          <a:p>
            <a:pPr indent="0" lvl="0" marL="0" marR="0" rtl="0" algn="l">
              <a:lnSpc>
                <a:spcPct val="100000"/>
              </a:lnSpc>
              <a:spcBef>
                <a:spcPts val="0"/>
              </a:spcBef>
              <a:spcAft>
                <a:spcPts val="0"/>
              </a:spcAft>
              <a:buClr>
                <a:srgbClr val="000000"/>
              </a:buClr>
              <a:buSzPts val="1100"/>
              <a:buFont typeface="Arial"/>
              <a:buNone/>
            </a:pPr>
            <a:r>
              <a:rPr lang="en-US" sz="1100">
                <a:solidFill>
                  <a:srgbClr val="000000"/>
                </a:solidFill>
                <a:latin typeface="Arial"/>
                <a:ea typeface="Arial"/>
                <a:cs typeface="Arial"/>
                <a:sym typeface="Arial"/>
              </a:rPr>
              <a:t>Assign a single, accountable project manager and project team.</a:t>
            </a:r>
            <a:endParaRPr sz="1100">
              <a:solidFill>
                <a:srgbClr val="000000"/>
              </a:solidFill>
              <a:latin typeface="Arial"/>
              <a:ea typeface="Arial"/>
              <a:cs typeface="Arial"/>
              <a:sym typeface="Arial"/>
            </a:endParaRPr>
          </a:p>
        </p:txBody>
      </p:sp>
      <p:sp>
        <p:nvSpPr>
          <p:cNvPr id="362" name="Google Shape;362;p6"/>
          <p:cNvSpPr/>
          <p:nvPr/>
        </p:nvSpPr>
        <p:spPr>
          <a:xfrm>
            <a:off x="2932144" y="727384"/>
            <a:ext cx="2483136" cy="895836"/>
          </a:xfrm>
          <a:prstGeom prst="rect">
            <a:avLst/>
          </a:prstGeom>
          <a:noFill/>
          <a:ln>
            <a:noFill/>
          </a:ln>
        </p:spPr>
        <p:txBody>
          <a:bodyPr anchorCtr="0" anchor="t" bIns="46800" lIns="91425" spcFirstLastPara="1" rIns="91425" wrap="square" tIns="46800">
            <a:noAutofit/>
          </a:bodyPr>
          <a:lstStyle/>
          <a:p>
            <a:pPr indent="0" lvl="0" marL="0" marR="0" rtl="0" algn="l">
              <a:lnSpc>
                <a:spcPct val="100000"/>
              </a:lnSpc>
              <a:spcBef>
                <a:spcPts val="0"/>
              </a:spcBef>
              <a:spcAft>
                <a:spcPts val="0"/>
              </a:spcAft>
              <a:buClr>
                <a:schemeClr val="accent4"/>
              </a:buClr>
              <a:buSzPts val="1400"/>
              <a:buFont typeface="Arial Black"/>
              <a:buNone/>
            </a:pPr>
            <a:r>
              <a:rPr b="1" lang="en-US" sz="1400">
                <a:solidFill>
                  <a:schemeClr val="accent4"/>
                </a:solidFill>
                <a:latin typeface="Arial Black"/>
                <a:ea typeface="Arial Black"/>
                <a:cs typeface="Arial Black"/>
                <a:sym typeface="Arial Black"/>
              </a:rPr>
              <a:t>Use the documentation</a:t>
            </a:r>
            <a:endParaRPr/>
          </a:p>
          <a:p>
            <a:pPr indent="0" lvl="0" marL="0" marR="0" rtl="0" algn="l">
              <a:lnSpc>
                <a:spcPct val="100000"/>
              </a:lnSpc>
              <a:spcBef>
                <a:spcPts val="0"/>
              </a:spcBef>
              <a:spcAft>
                <a:spcPts val="0"/>
              </a:spcAft>
              <a:buClr>
                <a:srgbClr val="000000"/>
              </a:buClr>
              <a:buSzPts val="1100"/>
              <a:buFont typeface="Arial"/>
              <a:buNone/>
            </a:pPr>
            <a:r>
              <a:rPr lang="en-US" sz="1100">
                <a:solidFill>
                  <a:srgbClr val="000000"/>
                </a:solidFill>
                <a:latin typeface="Arial"/>
                <a:ea typeface="Arial"/>
                <a:cs typeface="Arial"/>
                <a:sym typeface="Arial"/>
              </a:rPr>
              <a:t>Leverage the </a:t>
            </a:r>
            <a:r>
              <a:rPr lang="en-US" sz="1100" u="sng">
                <a:solidFill>
                  <a:srgbClr val="000000"/>
                </a:solidFill>
                <a:latin typeface="Arial"/>
                <a:ea typeface="Arial"/>
                <a:cs typeface="Arial"/>
                <a:sym typeface="Arial"/>
                <a:hlinkClick r:id="rId4">
                  <a:extLst>
                    <a:ext uri="{A12FA001-AC4F-418D-AE19-62706E023703}">
                      <ahyp:hlinkClr val="tx"/>
                    </a:ext>
                  </a:extLst>
                </a:hlinkClick>
              </a:rPr>
              <a:t>Framework Document for Application</a:t>
            </a:r>
            <a:endParaRPr sz="900">
              <a:solidFill>
                <a:srgbClr val="000000"/>
              </a:solidFill>
              <a:latin typeface="Arial"/>
              <a:ea typeface="Arial"/>
              <a:cs typeface="Arial"/>
              <a:sym typeface="Arial"/>
            </a:endParaRPr>
          </a:p>
        </p:txBody>
      </p:sp>
      <p:sp>
        <p:nvSpPr>
          <p:cNvPr id="363" name="Google Shape;363;p6"/>
          <p:cNvSpPr/>
          <p:nvPr/>
        </p:nvSpPr>
        <p:spPr>
          <a:xfrm>
            <a:off x="4824559" y="1744407"/>
            <a:ext cx="5838326" cy="2966395"/>
          </a:xfrm>
          <a:custGeom>
            <a:rect b="b" l="l" r="r" t="t"/>
            <a:pathLst>
              <a:path extrusionOk="0" h="820" w="1617">
                <a:moveTo>
                  <a:pt x="1615" y="480"/>
                </a:moveTo>
                <a:cubicBezTo>
                  <a:pt x="1612" y="404"/>
                  <a:pt x="1550" y="341"/>
                  <a:pt x="1473" y="338"/>
                </a:cubicBezTo>
                <a:cubicBezTo>
                  <a:pt x="1425" y="336"/>
                  <a:pt x="1381" y="357"/>
                  <a:pt x="1353" y="391"/>
                </a:cubicBezTo>
                <a:cubicBezTo>
                  <a:pt x="1341" y="405"/>
                  <a:pt x="1321" y="409"/>
                  <a:pt x="1305" y="400"/>
                </a:cubicBezTo>
                <a:cubicBezTo>
                  <a:pt x="1304" y="399"/>
                  <a:pt x="1304" y="399"/>
                  <a:pt x="1304" y="399"/>
                </a:cubicBezTo>
                <a:cubicBezTo>
                  <a:pt x="1290" y="392"/>
                  <a:pt x="1284" y="377"/>
                  <a:pt x="1286" y="362"/>
                </a:cubicBezTo>
                <a:cubicBezTo>
                  <a:pt x="1288" y="349"/>
                  <a:pt x="1289" y="336"/>
                  <a:pt x="1288" y="323"/>
                </a:cubicBezTo>
                <a:cubicBezTo>
                  <a:pt x="1281" y="251"/>
                  <a:pt x="1222" y="194"/>
                  <a:pt x="1150" y="190"/>
                </a:cubicBezTo>
                <a:cubicBezTo>
                  <a:pt x="1148" y="190"/>
                  <a:pt x="1147" y="190"/>
                  <a:pt x="1146" y="190"/>
                </a:cubicBezTo>
                <a:cubicBezTo>
                  <a:pt x="1146" y="0"/>
                  <a:pt x="1146" y="0"/>
                  <a:pt x="1146" y="0"/>
                </a:cubicBezTo>
                <a:cubicBezTo>
                  <a:pt x="1133" y="0"/>
                  <a:pt x="1133" y="0"/>
                  <a:pt x="1133" y="0"/>
                </a:cubicBezTo>
                <a:cubicBezTo>
                  <a:pt x="1133" y="152"/>
                  <a:pt x="1133" y="152"/>
                  <a:pt x="1133" y="152"/>
                </a:cubicBezTo>
                <a:cubicBezTo>
                  <a:pt x="1133" y="172"/>
                  <a:pt x="1121" y="189"/>
                  <a:pt x="1102" y="194"/>
                </a:cubicBezTo>
                <a:cubicBezTo>
                  <a:pt x="1039" y="211"/>
                  <a:pt x="992" y="269"/>
                  <a:pt x="992" y="337"/>
                </a:cubicBezTo>
                <a:cubicBezTo>
                  <a:pt x="992" y="347"/>
                  <a:pt x="993" y="357"/>
                  <a:pt x="995" y="366"/>
                </a:cubicBezTo>
                <a:cubicBezTo>
                  <a:pt x="998" y="381"/>
                  <a:pt x="992" y="397"/>
                  <a:pt x="978" y="405"/>
                </a:cubicBezTo>
                <a:cubicBezTo>
                  <a:pt x="963" y="414"/>
                  <a:pt x="943" y="410"/>
                  <a:pt x="932" y="396"/>
                </a:cubicBezTo>
                <a:cubicBezTo>
                  <a:pt x="905" y="360"/>
                  <a:pt x="862" y="337"/>
                  <a:pt x="814" y="337"/>
                </a:cubicBezTo>
                <a:cubicBezTo>
                  <a:pt x="767" y="337"/>
                  <a:pt x="726" y="359"/>
                  <a:pt x="699" y="393"/>
                </a:cubicBezTo>
                <a:cubicBezTo>
                  <a:pt x="686" y="409"/>
                  <a:pt x="663" y="414"/>
                  <a:pt x="646" y="403"/>
                </a:cubicBezTo>
                <a:cubicBezTo>
                  <a:pt x="644" y="402"/>
                  <a:pt x="644" y="402"/>
                  <a:pt x="644" y="402"/>
                </a:cubicBezTo>
                <a:cubicBezTo>
                  <a:pt x="629" y="394"/>
                  <a:pt x="621" y="377"/>
                  <a:pt x="624" y="361"/>
                </a:cubicBezTo>
                <a:cubicBezTo>
                  <a:pt x="626" y="349"/>
                  <a:pt x="626" y="337"/>
                  <a:pt x="625" y="324"/>
                </a:cubicBezTo>
                <a:cubicBezTo>
                  <a:pt x="619" y="252"/>
                  <a:pt x="560" y="194"/>
                  <a:pt x="487" y="190"/>
                </a:cubicBezTo>
                <a:cubicBezTo>
                  <a:pt x="487" y="190"/>
                  <a:pt x="487" y="190"/>
                  <a:pt x="487" y="190"/>
                </a:cubicBezTo>
                <a:cubicBezTo>
                  <a:pt x="487" y="0"/>
                  <a:pt x="487" y="0"/>
                  <a:pt x="487" y="0"/>
                </a:cubicBezTo>
                <a:cubicBezTo>
                  <a:pt x="475" y="0"/>
                  <a:pt x="475" y="0"/>
                  <a:pt x="475" y="0"/>
                </a:cubicBezTo>
                <a:cubicBezTo>
                  <a:pt x="475" y="151"/>
                  <a:pt x="475" y="151"/>
                  <a:pt x="475" y="151"/>
                </a:cubicBezTo>
                <a:cubicBezTo>
                  <a:pt x="475" y="172"/>
                  <a:pt x="461" y="189"/>
                  <a:pt x="441" y="194"/>
                </a:cubicBezTo>
                <a:cubicBezTo>
                  <a:pt x="377" y="210"/>
                  <a:pt x="330" y="268"/>
                  <a:pt x="330" y="337"/>
                </a:cubicBezTo>
                <a:cubicBezTo>
                  <a:pt x="330" y="351"/>
                  <a:pt x="332" y="365"/>
                  <a:pt x="335" y="377"/>
                </a:cubicBezTo>
                <a:cubicBezTo>
                  <a:pt x="339" y="392"/>
                  <a:pt x="330" y="404"/>
                  <a:pt x="315" y="404"/>
                </a:cubicBezTo>
                <a:cubicBezTo>
                  <a:pt x="296" y="404"/>
                  <a:pt x="269" y="393"/>
                  <a:pt x="255" y="380"/>
                </a:cubicBezTo>
                <a:cubicBezTo>
                  <a:pt x="225" y="351"/>
                  <a:pt x="183" y="334"/>
                  <a:pt x="138" y="338"/>
                </a:cubicBezTo>
                <a:cubicBezTo>
                  <a:pt x="65" y="344"/>
                  <a:pt x="8" y="404"/>
                  <a:pt x="4" y="477"/>
                </a:cubicBezTo>
                <a:cubicBezTo>
                  <a:pt x="0" y="548"/>
                  <a:pt x="46" y="609"/>
                  <a:pt x="111" y="628"/>
                </a:cubicBezTo>
                <a:cubicBezTo>
                  <a:pt x="127" y="632"/>
                  <a:pt x="138" y="647"/>
                  <a:pt x="138" y="663"/>
                </a:cubicBezTo>
                <a:cubicBezTo>
                  <a:pt x="138" y="820"/>
                  <a:pt x="138" y="820"/>
                  <a:pt x="138" y="820"/>
                </a:cubicBezTo>
                <a:cubicBezTo>
                  <a:pt x="150" y="820"/>
                  <a:pt x="150" y="820"/>
                  <a:pt x="150" y="820"/>
                </a:cubicBezTo>
                <a:cubicBezTo>
                  <a:pt x="150" y="642"/>
                  <a:pt x="150" y="642"/>
                  <a:pt x="150" y="642"/>
                </a:cubicBezTo>
                <a:cubicBezTo>
                  <a:pt x="150" y="637"/>
                  <a:pt x="154" y="633"/>
                  <a:pt x="159" y="633"/>
                </a:cubicBezTo>
                <a:cubicBezTo>
                  <a:pt x="232" y="630"/>
                  <a:pt x="292" y="572"/>
                  <a:pt x="299" y="500"/>
                </a:cubicBezTo>
                <a:cubicBezTo>
                  <a:pt x="300" y="489"/>
                  <a:pt x="300" y="479"/>
                  <a:pt x="299" y="469"/>
                </a:cubicBezTo>
                <a:cubicBezTo>
                  <a:pt x="297" y="455"/>
                  <a:pt x="304" y="441"/>
                  <a:pt x="316" y="434"/>
                </a:cubicBezTo>
                <a:cubicBezTo>
                  <a:pt x="323" y="430"/>
                  <a:pt x="323" y="430"/>
                  <a:pt x="323" y="430"/>
                </a:cubicBezTo>
                <a:cubicBezTo>
                  <a:pt x="338" y="421"/>
                  <a:pt x="357" y="424"/>
                  <a:pt x="368" y="437"/>
                </a:cubicBezTo>
                <a:cubicBezTo>
                  <a:pt x="395" y="467"/>
                  <a:pt x="434" y="485"/>
                  <a:pt x="478" y="485"/>
                </a:cubicBezTo>
                <a:cubicBezTo>
                  <a:pt x="521" y="485"/>
                  <a:pt x="560" y="467"/>
                  <a:pt x="587" y="437"/>
                </a:cubicBezTo>
                <a:cubicBezTo>
                  <a:pt x="600" y="423"/>
                  <a:pt x="621" y="420"/>
                  <a:pt x="638" y="430"/>
                </a:cubicBezTo>
                <a:cubicBezTo>
                  <a:pt x="646" y="434"/>
                  <a:pt x="646" y="434"/>
                  <a:pt x="646" y="434"/>
                </a:cubicBezTo>
                <a:cubicBezTo>
                  <a:pt x="660" y="442"/>
                  <a:pt x="668" y="457"/>
                  <a:pt x="667" y="473"/>
                </a:cubicBezTo>
                <a:cubicBezTo>
                  <a:pt x="666" y="480"/>
                  <a:pt x="666" y="487"/>
                  <a:pt x="666" y="495"/>
                </a:cubicBezTo>
                <a:cubicBezTo>
                  <a:pt x="670" y="560"/>
                  <a:pt x="717" y="614"/>
                  <a:pt x="779" y="629"/>
                </a:cubicBezTo>
                <a:cubicBezTo>
                  <a:pt x="790" y="632"/>
                  <a:pt x="798" y="642"/>
                  <a:pt x="798" y="654"/>
                </a:cubicBezTo>
                <a:cubicBezTo>
                  <a:pt x="798" y="820"/>
                  <a:pt x="798" y="820"/>
                  <a:pt x="798" y="820"/>
                </a:cubicBezTo>
                <a:cubicBezTo>
                  <a:pt x="810" y="820"/>
                  <a:pt x="810" y="820"/>
                  <a:pt x="810" y="820"/>
                </a:cubicBezTo>
                <a:cubicBezTo>
                  <a:pt x="810" y="642"/>
                  <a:pt x="810" y="642"/>
                  <a:pt x="810" y="642"/>
                </a:cubicBezTo>
                <a:cubicBezTo>
                  <a:pt x="810" y="637"/>
                  <a:pt x="814" y="633"/>
                  <a:pt x="819" y="633"/>
                </a:cubicBezTo>
                <a:cubicBezTo>
                  <a:pt x="898" y="631"/>
                  <a:pt x="962" y="566"/>
                  <a:pt x="962" y="485"/>
                </a:cubicBezTo>
                <a:cubicBezTo>
                  <a:pt x="962" y="480"/>
                  <a:pt x="962" y="475"/>
                  <a:pt x="961" y="470"/>
                </a:cubicBezTo>
                <a:cubicBezTo>
                  <a:pt x="960" y="456"/>
                  <a:pt x="967" y="442"/>
                  <a:pt x="979" y="435"/>
                </a:cubicBezTo>
                <a:cubicBezTo>
                  <a:pt x="987" y="431"/>
                  <a:pt x="987" y="431"/>
                  <a:pt x="987" y="431"/>
                </a:cubicBezTo>
                <a:cubicBezTo>
                  <a:pt x="1001" y="422"/>
                  <a:pt x="1020" y="425"/>
                  <a:pt x="1031" y="437"/>
                </a:cubicBezTo>
                <a:cubicBezTo>
                  <a:pt x="1058" y="467"/>
                  <a:pt x="1097" y="485"/>
                  <a:pt x="1140" y="485"/>
                </a:cubicBezTo>
                <a:cubicBezTo>
                  <a:pt x="1185" y="485"/>
                  <a:pt x="1224" y="466"/>
                  <a:pt x="1251" y="435"/>
                </a:cubicBezTo>
                <a:cubicBezTo>
                  <a:pt x="1263" y="422"/>
                  <a:pt x="1283" y="418"/>
                  <a:pt x="1298" y="427"/>
                </a:cubicBezTo>
                <a:cubicBezTo>
                  <a:pt x="1301" y="429"/>
                  <a:pt x="1301" y="429"/>
                  <a:pt x="1301" y="429"/>
                </a:cubicBezTo>
                <a:cubicBezTo>
                  <a:pt x="1314" y="436"/>
                  <a:pt x="1322" y="451"/>
                  <a:pt x="1320" y="466"/>
                </a:cubicBezTo>
                <a:cubicBezTo>
                  <a:pt x="1318" y="478"/>
                  <a:pt x="1318" y="490"/>
                  <a:pt x="1320" y="503"/>
                </a:cubicBezTo>
                <a:cubicBezTo>
                  <a:pt x="1328" y="571"/>
                  <a:pt x="1382" y="624"/>
                  <a:pt x="1449" y="632"/>
                </a:cubicBezTo>
                <a:cubicBezTo>
                  <a:pt x="1453" y="633"/>
                  <a:pt x="1456" y="636"/>
                  <a:pt x="1456" y="641"/>
                </a:cubicBezTo>
                <a:cubicBezTo>
                  <a:pt x="1456" y="820"/>
                  <a:pt x="1456" y="820"/>
                  <a:pt x="1456" y="820"/>
                </a:cubicBezTo>
                <a:cubicBezTo>
                  <a:pt x="1469" y="820"/>
                  <a:pt x="1469" y="820"/>
                  <a:pt x="1469" y="820"/>
                </a:cubicBezTo>
                <a:cubicBezTo>
                  <a:pt x="1469" y="656"/>
                  <a:pt x="1469" y="656"/>
                  <a:pt x="1469" y="656"/>
                </a:cubicBezTo>
                <a:cubicBezTo>
                  <a:pt x="1469" y="644"/>
                  <a:pt x="1478" y="633"/>
                  <a:pt x="1490" y="632"/>
                </a:cubicBezTo>
                <a:cubicBezTo>
                  <a:pt x="1562" y="620"/>
                  <a:pt x="1617" y="556"/>
                  <a:pt x="1615" y="480"/>
                </a:cubicBezTo>
              </a:path>
            </a:pathLst>
          </a:custGeom>
          <a:solidFill>
            <a:srgbClr val="172B5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p6"/>
          <p:cNvSpPr/>
          <p:nvPr/>
        </p:nvSpPr>
        <p:spPr>
          <a:xfrm>
            <a:off x="6116863" y="2532910"/>
            <a:ext cx="859349" cy="8580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5" name="Google Shape;365;p6"/>
          <p:cNvSpPr/>
          <p:nvPr/>
        </p:nvSpPr>
        <p:spPr>
          <a:xfrm>
            <a:off x="4946941" y="3088980"/>
            <a:ext cx="855414" cy="8580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p6"/>
          <p:cNvSpPr/>
          <p:nvPr/>
        </p:nvSpPr>
        <p:spPr>
          <a:xfrm>
            <a:off x="7340944" y="3068199"/>
            <a:ext cx="855414" cy="8580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6"/>
          <p:cNvSpPr/>
          <p:nvPr/>
        </p:nvSpPr>
        <p:spPr>
          <a:xfrm>
            <a:off x="8511233" y="2532910"/>
            <a:ext cx="855414" cy="8580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6"/>
          <p:cNvSpPr/>
          <p:nvPr/>
        </p:nvSpPr>
        <p:spPr>
          <a:xfrm>
            <a:off x="9692017" y="3068199"/>
            <a:ext cx="855414" cy="8580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p6"/>
          <p:cNvSpPr/>
          <p:nvPr/>
        </p:nvSpPr>
        <p:spPr>
          <a:xfrm>
            <a:off x="6481595" y="1705048"/>
            <a:ext cx="162686" cy="162686"/>
          </a:xfrm>
          <a:custGeom>
            <a:rect b="b" l="l" r="r" t="t"/>
            <a:pathLst>
              <a:path extrusionOk="0" h="124" w="124">
                <a:moveTo>
                  <a:pt x="61" y="124"/>
                </a:moveTo>
                <a:lnTo>
                  <a:pt x="0" y="60"/>
                </a:lnTo>
                <a:lnTo>
                  <a:pt x="61" y="0"/>
                </a:lnTo>
                <a:lnTo>
                  <a:pt x="124" y="60"/>
                </a:lnTo>
                <a:lnTo>
                  <a:pt x="61" y="12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0" name="Google Shape;370;p6"/>
          <p:cNvSpPr/>
          <p:nvPr/>
        </p:nvSpPr>
        <p:spPr>
          <a:xfrm>
            <a:off x="8857596" y="1705048"/>
            <a:ext cx="162686" cy="162686"/>
          </a:xfrm>
          <a:custGeom>
            <a:rect b="b" l="l" r="r" t="t"/>
            <a:pathLst>
              <a:path extrusionOk="0" h="124" w="124">
                <a:moveTo>
                  <a:pt x="63" y="124"/>
                </a:moveTo>
                <a:lnTo>
                  <a:pt x="0" y="60"/>
                </a:lnTo>
                <a:lnTo>
                  <a:pt x="63" y="0"/>
                </a:lnTo>
                <a:lnTo>
                  <a:pt x="124" y="60"/>
                </a:lnTo>
                <a:lnTo>
                  <a:pt x="63" y="12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1" name="Google Shape;371;p6"/>
          <p:cNvSpPr/>
          <p:nvPr/>
        </p:nvSpPr>
        <p:spPr>
          <a:xfrm>
            <a:off x="7647947" y="4642579"/>
            <a:ext cx="162686" cy="162686"/>
          </a:xfrm>
          <a:custGeom>
            <a:rect b="b" l="l" r="r" t="t"/>
            <a:pathLst>
              <a:path extrusionOk="0" h="124" w="124">
                <a:moveTo>
                  <a:pt x="63" y="0"/>
                </a:moveTo>
                <a:lnTo>
                  <a:pt x="124" y="61"/>
                </a:lnTo>
                <a:lnTo>
                  <a:pt x="63" y="124"/>
                </a:lnTo>
                <a:lnTo>
                  <a:pt x="0" y="61"/>
                </a:lnTo>
                <a:lnTo>
                  <a:pt x="63"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2" name="Google Shape;372;p6"/>
          <p:cNvSpPr/>
          <p:nvPr/>
        </p:nvSpPr>
        <p:spPr>
          <a:xfrm>
            <a:off x="5271001" y="4663361"/>
            <a:ext cx="162686" cy="162686"/>
          </a:xfrm>
          <a:custGeom>
            <a:rect b="b" l="l" r="r" t="t"/>
            <a:pathLst>
              <a:path extrusionOk="0" h="124" w="124">
                <a:moveTo>
                  <a:pt x="64" y="0"/>
                </a:moveTo>
                <a:lnTo>
                  <a:pt x="124" y="61"/>
                </a:lnTo>
                <a:lnTo>
                  <a:pt x="64" y="124"/>
                </a:lnTo>
                <a:lnTo>
                  <a:pt x="0" y="61"/>
                </a:lnTo>
                <a:lnTo>
                  <a:pt x="64"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3" name="Google Shape;373;p6"/>
          <p:cNvSpPr/>
          <p:nvPr/>
        </p:nvSpPr>
        <p:spPr>
          <a:xfrm>
            <a:off x="10031822" y="4642579"/>
            <a:ext cx="162686" cy="162686"/>
          </a:xfrm>
          <a:custGeom>
            <a:rect b="b" l="l" r="r" t="t"/>
            <a:pathLst>
              <a:path extrusionOk="0" h="124" w="124">
                <a:moveTo>
                  <a:pt x="63" y="0"/>
                </a:moveTo>
                <a:lnTo>
                  <a:pt x="124" y="61"/>
                </a:lnTo>
                <a:lnTo>
                  <a:pt x="63" y="124"/>
                </a:lnTo>
                <a:lnTo>
                  <a:pt x="0" y="61"/>
                </a:lnTo>
                <a:lnTo>
                  <a:pt x="63"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6"/>
          <p:cNvSpPr/>
          <p:nvPr/>
        </p:nvSpPr>
        <p:spPr>
          <a:xfrm>
            <a:off x="5210899" y="3379768"/>
            <a:ext cx="346004" cy="292205"/>
          </a:xfrm>
          <a:custGeom>
            <a:rect b="b" l="l" r="r" t="t"/>
            <a:pathLst>
              <a:path extrusionOk="0" h="277" w="328">
                <a:moveTo>
                  <a:pt x="152" y="82"/>
                </a:moveTo>
                <a:lnTo>
                  <a:pt x="51" y="82"/>
                </a:lnTo>
                <a:lnTo>
                  <a:pt x="51" y="57"/>
                </a:lnTo>
                <a:lnTo>
                  <a:pt x="152" y="57"/>
                </a:lnTo>
                <a:lnTo>
                  <a:pt x="152" y="82"/>
                </a:lnTo>
                <a:close/>
                <a:moveTo>
                  <a:pt x="177" y="101"/>
                </a:moveTo>
                <a:lnTo>
                  <a:pt x="51" y="101"/>
                </a:lnTo>
                <a:lnTo>
                  <a:pt x="51" y="126"/>
                </a:lnTo>
                <a:lnTo>
                  <a:pt x="177" y="126"/>
                </a:lnTo>
                <a:lnTo>
                  <a:pt x="177" y="101"/>
                </a:lnTo>
                <a:close/>
                <a:moveTo>
                  <a:pt x="227" y="277"/>
                </a:moveTo>
                <a:lnTo>
                  <a:pt x="0" y="277"/>
                </a:lnTo>
                <a:lnTo>
                  <a:pt x="0" y="0"/>
                </a:lnTo>
                <a:lnTo>
                  <a:pt x="227" y="0"/>
                </a:lnTo>
                <a:lnTo>
                  <a:pt x="227" y="277"/>
                </a:lnTo>
                <a:close/>
                <a:moveTo>
                  <a:pt x="202" y="25"/>
                </a:moveTo>
                <a:lnTo>
                  <a:pt x="26" y="25"/>
                </a:lnTo>
                <a:lnTo>
                  <a:pt x="26" y="252"/>
                </a:lnTo>
                <a:lnTo>
                  <a:pt x="202" y="252"/>
                </a:lnTo>
                <a:lnTo>
                  <a:pt x="202" y="25"/>
                </a:lnTo>
                <a:close/>
                <a:moveTo>
                  <a:pt x="290" y="277"/>
                </a:moveTo>
                <a:lnTo>
                  <a:pt x="252" y="202"/>
                </a:lnTo>
                <a:lnTo>
                  <a:pt x="252" y="0"/>
                </a:lnTo>
                <a:lnTo>
                  <a:pt x="328" y="0"/>
                </a:lnTo>
                <a:lnTo>
                  <a:pt x="328" y="202"/>
                </a:lnTo>
                <a:lnTo>
                  <a:pt x="290" y="277"/>
                </a:lnTo>
                <a:close/>
                <a:moveTo>
                  <a:pt x="303" y="25"/>
                </a:moveTo>
                <a:lnTo>
                  <a:pt x="278" y="25"/>
                </a:lnTo>
                <a:lnTo>
                  <a:pt x="278" y="50"/>
                </a:lnTo>
                <a:lnTo>
                  <a:pt x="303" y="50"/>
                </a:lnTo>
                <a:lnTo>
                  <a:pt x="303" y="25"/>
                </a:lnTo>
                <a:close/>
                <a:moveTo>
                  <a:pt x="278" y="202"/>
                </a:moveTo>
                <a:lnTo>
                  <a:pt x="303" y="202"/>
                </a:lnTo>
                <a:lnTo>
                  <a:pt x="303" y="76"/>
                </a:lnTo>
                <a:lnTo>
                  <a:pt x="278" y="76"/>
                </a:lnTo>
                <a:lnTo>
                  <a:pt x="278" y="20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5" name="Google Shape;375;p6"/>
          <p:cNvSpPr/>
          <p:nvPr/>
        </p:nvSpPr>
        <p:spPr>
          <a:xfrm>
            <a:off x="1261417" y="1728756"/>
            <a:ext cx="4640353" cy="2966390"/>
          </a:xfrm>
          <a:custGeom>
            <a:rect b="b" l="l" r="r" t="t"/>
            <a:pathLst>
              <a:path extrusionOk="0" h="10000" w="9887">
                <a:moveTo>
                  <a:pt x="9887" y="5854"/>
                </a:moveTo>
                <a:cubicBezTo>
                  <a:pt x="9864" y="4927"/>
                  <a:pt x="9388" y="4159"/>
                  <a:pt x="8794" y="4122"/>
                </a:cubicBezTo>
                <a:cubicBezTo>
                  <a:pt x="8425" y="4098"/>
                  <a:pt x="8089" y="4354"/>
                  <a:pt x="7869" y="4768"/>
                </a:cubicBezTo>
                <a:cubicBezTo>
                  <a:pt x="7778" y="4939"/>
                  <a:pt x="7626" y="4988"/>
                  <a:pt x="7502" y="4878"/>
                </a:cubicBezTo>
                <a:cubicBezTo>
                  <a:pt x="7500" y="4874"/>
                  <a:pt x="7496" y="4870"/>
                  <a:pt x="7493" y="4866"/>
                </a:cubicBezTo>
                <a:cubicBezTo>
                  <a:pt x="7387" y="4780"/>
                  <a:pt x="7341" y="4598"/>
                  <a:pt x="7357" y="4415"/>
                </a:cubicBezTo>
                <a:cubicBezTo>
                  <a:pt x="7371" y="4256"/>
                  <a:pt x="7380" y="4098"/>
                  <a:pt x="7371" y="3939"/>
                </a:cubicBezTo>
                <a:cubicBezTo>
                  <a:pt x="7317" y="3061"/>
                  <a:pt x="6863" y="2366"/>
                  <a:pt x="6309" y="2317"/>
                </a:cubicBezTo>
                <a:lnTo>
                  <a:pt x="6279" y="2317"/>
                </a:lnTo>
                <a:lnTo>
                  <a:pt x="6279" y="0"/>
                </a:lnTo>
                <a:lnTo>
                  <a:pt x="6179" y="0"/>
                </a:lnTo>
                <a:lnTo>
                  <a:pt x="6179" y="1854"/>
                </a:lnTo>
                <a:cubicBezTo>
                  <a:pt x="6179" y="2098"/>
                  <a:pt x="6086" y="2305"/>
                  <a:pt x="5941" y="2366"/>
                </a:cubicBezTo>
                <a:cubicBezTo>
                  <a:pt x="5454" y="2573"/>
                  <a:pt x="5095" y="3280"/>
                  <a:pt x="5095" y="4110"/>
                </a:cubicBezTo>
                <a:cubicBezTo>
                  <a:pt x="5095" y="4232"/>
                  <a:pt x="5101" y="4354"/>
                  <a:pt x="5118" y="4463"/>
                </a:cubicBezTo>
                <a:cubicBezTo>
                  <a:pt x="5141" y="4646"/>
                  <a:pt x="5095" y="4841"/>
                  <a:pt x="4987" y="4939"/>
                </a:cubicBezTo>
                <a:cubicBezTo>
                  <a:pt x="4870" y="5049"/>
                  <a:pt x="4717" y="5000"/>
                  <a:pt x="4632" y="4829"/>
                </a:cubicBezTo>
                <a:cubicBezTo>
                  <a:pt x="4425" y="4390"/>
                  <a:pt x="4093" y="4110"/>
                  <a:pt x="3725" y="4110"/>
                </a:cubicBezTo>
                <a:cubicBezTo>
                  <a:pt x="3363" y="4110"/>
                  <a:pt x="3048" y="4378"/>
                  <a:pt x="2840" y="4793"/>
                </a:cubicBezTo>
                <a:cubicBezTo>
                  <a:pt x="2739" y="4988"/>
                  <a:pt x="2562" y="5049"/>
                  <a:pt x="2431" y="4915"/>
                </a:cubicBezTo>
                <a:cubicBezTo>
                  <a:pt x="2426" y="4911"/>
                  <a:pt x="2421" y="4906"/>
                  <a:pt x="2416" y="4902"/>
                </a:cubicBezTo>
                <a:cubicBezTo>
                  <a:pt x="2301" y="4805"/>
                  <a:pt x="2237" y="4598"/>
                  <a:pt x="2262" y="4402"/>
                </a:cubicBezTo>
                <a:cubicBezTo>
                  <a:pt x="2280" y="4256"/>
                  <a:pt x="2280" y="4110"/>
                  <a:pt x="2269" y="3951"/>
                </a:cubicBezTo>
                <a:cubicBezTo>
                  <a:pt x="2223" y="3073"/>
                  <a:pt x="1770" y="2366"/>
                  <a:pt x="1207" y="2317"/>
                </a:cubicBezTo>
                <a:lnTo>
                  <a:pt x="1207" y="2317"/>
                </a:lnTo>
                <a:lnTo>
                  <a:pt x="1207" y="0"/>
                </a:lnTo>
                <a:lnTo>
                  <a:pt x="1116" y="0"/>
                </a:lnTo>
                <a:lnTo>
                  <a:pt x="1116" y="1841"/>
                </a:lnTo>
                <a:cubicBezTo>
                  <a:pt x="1116" y="2098"/>
                  <a:pt x="1008" y="2305"/>
                  <a:pt x="854" y="2366"/>
                </a:cubicBezTo>
                <a:cubicBezTo>
                  <a:pt x="362" y="2561"/>
                  <a:pt x="0" y="3268"/>
                  <a:pt x="0" y="4110"/>
                </a:cubicBezTo>
                <a:cubicBezTo>
                  <a:pt x="0" y="4280"/>
                  <a:pt x="16" y="4451"/>
                  <a:pt x="39" y="4598"/>
                </a:cubicBezTo>
                <a:cubicBezTo>
                  <a:pt x="88" y="4801"/>
                  <a:pt x="112" y="5110"/>
                  <a:pt x="295" y="5329"/>
                </a:cubicBezTo>
                <a:cubicBezTo>
                  <a:pt x="502" y="5695"/>
                  <a:pt x="800" y="5915"/>
                  <a:pt x="1139" y="5915"/>
                </a:cubicBezTo>
                <a:cubicBezTo>
                  <a:pt x="1470" y="5915"/>
                  <a:pt x="1770" y="5695"/>
                  <a:pt x="1980" y="5329"/>
                </a:cubicBezTo>
                <a:cubicBezTo>
                  <a:pt x="2079" y="5159"/>
                  <a:pt x="2237" y="5122"/>
                  <a:pt x="2372" y="5244"/>
                </a:cubicBezTo>
                <a:cubicBezTo>
                  <a:pt x="2391" y="5260"/>
                  <a:pt x="2411" y="5277"/>
                  <a:pt x="2431" y="5293"/>
                </a:cubicBezTo>
                <a:cubicBezTo>
                  <a:pt x="2540" y="5390"/>
                  <a:pt x="2600" y="5573"/>
                  <a:pt x="2593" y="5768"/>
                </a:cubicBezTo>
                <a:cubicBezTo>
                  <a:pt x="2586" y="5854"/>
                  <a:pt x="2586" y="5939"/>
                  <a:pt x="2586" y="6037"/>
                </a:cubicBezTo>
                <a:cubicBezTo>
                  <a:pt x="2615" y="6829"/>
                  <a:pt x="2977" y="7488"/>
                  <a:pt x="3455" y="7671"/>
                </a:cubicBezTo>
                <a:cubicBezTo>
                  <a:pt x="3540" y="7707"/>
                  <a:pt x="3601" y="7829"/>
                  <a:pt x="3601" y="7976"/>
                </a:cubicBezTo>
                <a:lnTo>
                  <a:pt x="3601" y="10000"/>
                </a:lnTo>
                <a:lnTo>
                  <a:pt x="3693" y="10000"/>
                </a:lnTo>
                <a:lnTo>
                  <a:pt x="3693" y="7829"/>
                </a:lnTo>
                <a:cubicBezTo>
                  <a:pt x="3693" y="7768"/>
                  <a:pt x="3725" y="7720"/>
                  <a:pt x="3763" y="7720"/>
                </a:cubicBezTo>
                <a:cubicBezTo>
                  <a:pt x="4369" y="7695"/>
                  <a:pt x="4862" y="6902"/>
                  <a:pt x="4862" y="5915"/>
                </a:cubicBezTo>
                <a:cubicBezTo>
                  <a:pt x="4862" y="5854"/>
                  <a:pt x="4862" y="5793"/>
                  <a:pt x="4855" y="5732"/>
                </a:cubicBezTo>
                <a:cubicBezTo>
                  <a:pt x="4847" y="5561"/>
                  <a:pt x="4901" y="5390"/>
                  <a:pt x="4994" y="5305"/>
                </a:cubicBezTo>
                <a:cubicBezTo>
                  <a:pt x="5015" y="5289"/>
                  <a:pt x="5034" y="5272"/>
                  <a:pt x="5055" y="5256"/>
                </a:cubicBezTo>
                <a:cubicBezTo>
                  <a:pt x="5165" y="5146"/>
                  <a:pt x="5309" y="5183"/>
                  <a:pt x="5395" y="5329"/>
                </a:cubicBezTo>
                <a:cubicBezTo>
                  <a:pt x="5602" y="5695"/>
                  <a:pt x="5901" y="5915"/>
                  <a:pt x="6233" y="5915"/>
                </a:cubicBezTo>
                <a:cubicBezTo>
                  <a:pt x="6580" y="5915"/>
                  <a:pt x="6880" y="5683"/>
                  <a:pt x="7086" y="5305"/>
                </a:cubicBezTo>
                <a:cubicBezTo>
                  <a:pt x="7178" y="5146"/>
                  <a:pt x="7332" y="5098"/>
                  <a:pt x="7448" y="5207"/>
                </a:cubicBezTo>
                <a:cubicBezTo>
                  <a:pt x="7456" y="5215"/>
                  <a:pt x="7463" y="5224"/>
                  <a:pt x="7471" y="5232"/>
                </a:cubicBezTo>
                <a:cubicBezTo>
                  <a:pt x="7570" y="5317"/>
                  <a:pt x="7633" y="5500"/>
                  <a:pt x="7618" y="5683"/>
                </a:cubicBezTo>
                <a:cubicBezTo>
                  <a:pt x="7604" y="5829"/>
                  <a:pt x="7604" y="5976"/>
                  <a:pt x="7618" y="6134"/>
                </a:cubicBezTo>
                <a:cubicBezTo>
                  <a:pt x="7679" y="6963"/>
                  <a:pt x="8095" y="7610"/>
                  <a:pt x="8609" y="7707"/>
                </a:cubicBezTo>
                <a:cubicBezTo>
                  <a:pt x="8640" y="7720"/>
                  <a:pt x="8663" y="7756"/>
                  <a:pt x="8663" y="7817"/>
                </a:cubicBezTo>
                <a:lnTo>
                  <a:pt x="8663" y="10000"/>
                </a:lnTo>
                <a:lnTo>
                  <a:pt x="8764" y="10000"/>
                </a:lnTo>
                <a:lnTo>
                  <a:pt x="8764" y="8000"/>
                </a:lnTo>
                <a:cubicBezTo>
                  <a:pt x="8764" y="7854"/>
                  <a:pt x="8833" y="7720"/>
                  <a:pt x="8926" y="7707"/>
                </a:cubicBezTo>
                <a:cubicBezTo>
                  <a:pt x="9479" y="7561"/>
                  <a:pt x="9902" y="6780"/>
                  <a:pt x="9887" y="5854"/>
                </a:cubicBezTo>
              </a:path>
            </a:pathLst>
          </a:custGeom>
          <a:solidFill>
            <a:srgbClr val="172B5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6"/>
          <p:cNvSpPr/>
          <p:nvPr/>
        </p:nvSpPr>
        <p:spPr>
          <a:xfrm>
            <a:off x="2586832" y="3052548"/>
            <a:ext cx="855414" cy="8580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7" name="Google Shape;377;p6"/>
          <p:cNvSpPr/>
          <p:nvPr/>
        </p:nvSpPr>
        <p:spPr>
          <a:xfrm>
            <a:off x="3757121" y="2517259"/>
            <a:ext cx="855414" cy="8580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p6"/>
          <p:cNvSpPr/>
          <p:nvPr/>
        </p:nvSpPr>
        <p:spPr>
          <a:xfrm>
            <a:off x="4937906" y="3052548"/>
            <a:ext cx="855414" cy="8580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9" name="Google Shape;379;p6"/>
          <p:cNvSpPr/>
          <p:nvPr/>
        </p:nvSpPr>
        <p:spPr>
          <a:xfrm>
            <a:off x="1727483" y="1689397"/>
            <a:ext cx="162686" cy="162686"/>
          </a:xfrm>
          <a:custGeom>
            <a:rect b="b" l="l" r="r" t="t"/>
            <a:pathLst>
              <a:path extrusionOk="0" h="124" w="124">
                <a:moveTo>
                  <a:pt x="61" y="124"/>
                </a:moveTo>
                <a:lnTo>
                  <a:pt x="0" y="60"/>
                </a:lnTo>
                <a:lnTo>
                  <a:pt x="61" y="0"/>
                </a:lnTo>
                <a:lnTo>
                  <a:pt x="124" y="60"/>
                </a:lnTo>
                <a:lnTo>
                  <a:pt x="61" y="12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p6"/>
          <p:cNvSpPr/>
          <p:nvPr/>
        </p:nvSpPr>
        <p:spPr>
          <a:xfrm>
            <a:off x="4103485" y="1689397"/>
            <a:ext cx="162686" cy="162686"/>
          </a:xfrm>
          <a:custGeom>
            <a:rect b="b" l="l" r="r" t="t"/>
            <a:pathLst>
              <a:path extrusionOk="0" h="124" w="124">
                <a:moveTo>
                  <a:pt x="63" y="124"/>
                </a:moveTo>
                <a:lnTo>
                  <a:pt x="0" y="60"/>
                </a:lnTo>
                <a:lnTo>
                  <a:pt x="63" y="0"/>
                </a:lnTo>
                <a:lnTo>
                  <a:pt x="124" y="60"/>
                </a:lnTo>
                <a:lnTo>
                  <a:pt x="63" y="12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1" name="Google Shape;381;p6"/>
          <p:cNvSpPr/>
          <p:nvPr/>
        </p:nvSpPr>
        <p:spPr>
          <a:xfrm>
            <a:off x="2893836" y="4626928"/>
            <a:ext cx="162686" cy="162686"/>
          </a:xfrm>
          <a:custGeom>
            <a:rect b="b" l="l" r="r" t="t"/>
            <a:pathLst>
              <a:path extrusionOk="0" h="124" w="124">
                <a:moveTo>
                  <a:pt x="63" y="0"/>
                </a:moveTo>
                <a:lnTo>
                  <a:pt x="124" y="61"/>
                </a:lnTo>
                <a:lnTo>
                  <a:pt x="63" y="124"/>
                </a:lnTo>
                <a:lnTo>
                  <a:pt x="0" y="61"/>
                </a:lnTo>
                <a:lnTo>
                  <a:pt x="63"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p6"/>
          <p:cNvSpPr/>
          <p:nvPr/>
        </p:nvSpPr>
        <p:spPr>
          <a:xfrm>
            <a:off x="1372922" y="2517890"/>
            <a:ext cx="855414" cy="8580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3" name="Google Shape;383;p6"/>
          <p:cNvSpPr/>
          <p:nvPr/>
        </p:nvSpPr>
        <p:spPr>
          <a:xfrm>
            <a:off x="845782" y="727384"/>
            <a:ext cx="1926086" cy="895836"/>
          </a:xfrm>
          <a:prstGeom prst="rect">
            <a:avLst/>
          </a:prstGeom>
          <a:noFill/>
          <a:ln>
            <a:noFill/>
          </a:ln>
        </p:spPr>
        <p:txBody>
          <a:bodyPr anchorCtr="0" anchor="t" bIns="46800" lIns="91425" spcFirstLastPara="1" rIns="91425" wrap="square" tIns="46800">
            <a:noAutofit/>
          </a:bodyPr>
          <a:lstStyle/>
          <a:p>
            <a:pPr indent="0" lvl="0" marL="0" marR="0" rtl="0" algn="l">
              <a:lnSpc>
                <a:spcPct val="100000"/>
              </a:lnSpc>
              <a:spcBef>
                <a:spcPts val="0"/>
              </a:spcBef>
              <a:spcAft>
                <a:spcPts val="0"/>
              </a:spcAft>
              <a:buClr>
                <a:schemeClr val="accent4"/>
              </a:buClr>
              <a:buSzPts val="1400"/>
              <a:buFont typeface="Arial Black"/>
              <a:buNone/>
            </a:pPr>
            <a:r>
              <a:rPr b="1" lang="en-US" sz="1400">
                <a:solidFill>
                  <a:schemeClr val="accent4"/>
                </a:solidFill>
                <a:latin typeface="Arial Black"/>
                <a:ea typeface="Arial Black"/>
                <a:cs typeface="Arial Black"/>
                <a:sym typeface="Arial Black"/>
              </a:rPr>
              <a:t>Sponsorship</a:t>
            </a:r>
            <a:endParaRPr/>
          </a:p>
          <a:p>
            <a:pPr indent="0" lvl="0" marL="0" marR="0" rtl="0" algn="l">
              <a:lnSpc>
                <a:spcPct val="100000"/>
              </a:lnSpc>
              <a:spcBef>
                <a:spcPts val="0"/>
              </a:spcBef>
              <a:spcAft>
                <a:spcPts val="0"/>
              </a:spcAft>
              <a:buClr>
                <a:srgbClr val="000000"/>
              </a:buClr>
              <a:buSzPts val="1100"/>
              <a:buFont typeface="Arial"/>
              <a:buNone/>
            </a:pPr>
            <a:r>
              <a:rPr lang="en-US" sz="1100">
                <a:solidFill>
                  <a:srgbClr val="000000"/>
                </a:solidFill>
                <a:latin typeface="Arial"/>
                <a:ea typeface="Arial"/>
                <a:cs typeface="Arial"/>
                <a:sym typeface="Arial"/>
              </a:rPr>
              <a:t>Make sure you have a project sponsor who can establish and communicate clear objectives</a:t>
            </a:r>
            <a:r>
              <a:rPr lang="en-US"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p:txBody>
      </p:sp>
      <p:grpSp>
        <p:nvGrpSpPr>
          <p:cNvPr id="384" name="Google Shape;384;p6"/>
          <p:cNvGrpSpPr/>
          <p:nvPr/>
        </p:nvGrpSpPr>
        <p:grpSpPr>
          <a:xfrm>
            <a:off x="1488842" y="2641217"/>
            <a:ext cx="614362" cy="539750"/>
            <a:chOff x="6478588" y="14084300"/>
            <a:chExt cx="614362" cy="539750"/>
          </a:xfrm>
        </p:grpSpPr>
        <p:sp>
          <p:nvSpPr>
            <p:cNvPr id="385" name="Google Shape;385;p6"/>
            <p:cNvSpPr/>
            <p:nvPr/>
          </p:nvSpPr>
          <p:spPr>
            <a:xfrm>
              <a:off x="6705600" y="14293850"/>
              <a:ext cx="160337" cy="330200"/>
            </a:xfrm>
            <a:custGeom>
              <a:rect b="b" l="l" r="r" t="t"/>
              <a:pathLst>
                <a:path extrusionOk="0" h="132" w="64">
                  <a:moveTo>
                    <a:pt x="40" y="55"/>
                  </a:moveTo>
                  <a:cubicBezTo>
                    <a:pt x="44" y="54"/>
                    <a:pt x="48" y="51"/>
                    <a:pt x="52" y="48"/>
                  </a:cubicBezTo>
                  <a:cubicBezTo>
                    <a:pt x="52" y="48"/>
                    <a:pt x="52" y="48"/>
                    <a:pt x="52" y="48"/>
                  </a:cubicBezTo>
                  <a:cubicBezTo>
                    <a:pt x="52" y="48"/>
                    <a:pt x="52" y="48"/>
                    <a:pt x="52" y="48"/>
                  </a:cubicBezTo>
                  <a:cubicBezTo>
                    <a:pt x="57" y="43"/>
                    <a:pt x="60" y="35"/>
                    <a:pt x="60" y="28"/>
                  </a:cubicBezTo>
                  <a:cubicBezTo>
                    <a:pt x="60" y="21"/>
                    <a:pt x="57" y="13"/>
                    <a:pt x="52" y="8"/>
                  </a:cubicBezTo>
                  <a:cubicBezTo>
                    <a:pt x="47" y="3"/>
                    <a:pt x="39" y="0"/>
                    <a:pt x="32" y="0"/>
                  </a:cubicBezTo>
                  <a:cubicBezTo>
                    <a:pt x="25" y="0"/>
                    <a:pt x="17" y="3"/>
                    <a:pt x="12" y="8"/>
                  </a:cubicBezTo>
                  <a:cubicBezTo>
                    <a:pt x="7" y="13"/>
                    <a:pt x="4" y="21"/>
                    <a:pt x="4" y="28"/>
                  </a:cubicBezTo>
                  <a:cubicBezTo>
                    <a:pt x="4" y="35"/>
                    <a:pt x="7" y="43"/>
                    <a:pt x="12" y="48"/>
                  </a:cubicBezTo>
                  <a:cubicBezTo>
                    <a:pt x="16" y="51"/>
                    <a:pt x="20" y="54"/>
                    <a:pt x="24" y="55"/>
                  </a:cubicBezTo>
                  <a:cubicBezTo>
                    <a:pt x="24" y="116"/>
                    <a:pt x="24" y="116"/>
                    <a:pt x="24" y="116"/>
                  </a:cubicBezTo>
                  <a:cubicBezTo>
                    <a:pt x="0" y="116"/>
                    <a:pt x="0" y="116"/>
                    <a:pt x="0" y="116"/>
                  </a:cubicBezTo>
                  <a:cubicBezTo>
                    <a:pt x="0" y="132"/>
                    <a:pt x="0" y="132"/>
                    <a:pt x="0" y="132"/>
                  </a:cubicBezTo>
                  <a:cubicBezTo>
                    <a:pt x="64" y="132"/>
                    <a:pt x="64" y="132"/>
                    <a:pt x="64" y="132"/>
                  </a:cubicBezTo>
                  <a:cubicBezTo>
                    <a:pt x="64" y="116"/>
                    <a:pt x="64" y="116"/>
                    <a:pt x="64" y="116"/>
                  </a:cubicBezTo>
                  <a:cubicBezTo>
                    <a:pt x="40" y="116"/>
                    <a:pt x="40" y="116"/>
                    <a:pt x="40" y="116"/>
                  </a:cubicBezTo>
                  <a:lnTo>
                    <a:pt x="40" y="55"/>
                  </a:lnTo>
                  <a:close/>
                  <a:moveTo>
                    <a:pt x="20" y="28"/>
                  </a:moveTo>
                  <a:cubicBezTo>
                    <a:pt x="20" y="25"/>
                    <a:pt x="21" y="22"/>
                    <a:pt x="24" y="20"/>
                  </a:cubicBezTo>
                  <a:cubicBezTo>
                    <a:pt x="26" y="17"/>
                    <a:pt x="29" y="16"/>
                    <a:pt x="32" y="16"/>
                  </a:cubicBezTo>
                  <a:cubicBezTo>
                    <a:pt x="35" y="16"/>
                    <a:pt x="38" y="17"/>
                    <a:pt x="40" y="20"/>
                  </a:cubicBezTo>
                  <a:cubicBezTo>
                    <a:pt x="43" y="22"/>
                    <a:pt x="44" y="25"/>
                    <a:pt x="44" y="28"/>
                  </a:cubicBezTo>
                  <a:cubicBezTo>
                    <a:pt x="44" y="31"/>
                    <a:pt x="43" y="34"/>
                    <a:pt x="40" y="36"/>
                  </a:cubicBezTo>
                  <a:cubicBezTo>
                    <a:pt x="40" y="36"/>
                    <a:pt x="40" y="36"/>
                    <a:pt x="40" y="36"/>
                  </a:cubicBezTo>
                  <a:cubicBezTo>
                    <a:pt x="36" y="41"/>
                    <a:pt x="28" y="41"/>
                    <a:pt x="24" y="36"/>
                  </a:cubicBezTo>
                  <a:cubicBezTo>
                    <a:pt x="21" y="34"/>
                    <a:pt x="20" y="31"/>
                    <a:pt x="20" y="28"/>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6" name="Google Shape;386;p6"/>
            <p:cNvSpPr/>
            <p:nvPr/>
          </p:nvSpPr>
          <p:spPr>
            <a:xfrm>
              <a:off x="6610350" y="14189075"/>
              <a:ext cx="350837" cy="296863"/>
            </a:xfrm>
            <a:custGeom>
              <a:rect b="b" l="l" r="r" t="t"/>
              <a:pathLst>
                <a:path extrusionOk="0" h="119" w="140">
                  <a:moveTo>
                    <a:pt x="119" y="21"/>
                  </a:moveTo>
                  <a:cubicBezTo>
                    <a:pt x="106" y="7"/>
                    <a:pt x="89" y="0"/>
                    <a:pt x="70" y="0"/>
                  </a:cubicBezTo>
                  <a:cubicBezTo>
                    <a:pt x="51" y="0"/>
                    <a:pt x="34" y="7"/>
                    <a:pt x="21" y="21"/>
                  </a:cubicBezTo>
                  <a:cubicBezTo>
                    <a:pt x="7" y="34"/>
                    <a:pt x="0" y="51"/>
                    <a:pt x="0" y="70"/>
                  </a:cubicBezTo>
                  <a:cubicBezTo>
                    <a:pt x="0" y="89"/>
                    <a:pt x="7" y="106"/>
                    <a:pt x="21" y="119"/>
                  </a:cubicBezTo>
                  <a:cubicBezTo>
                    <a:pt x="32" y="108"/>
                    <a:pt x="32" y="108"/>
                    <a:pt x="32" y="108"/>
                  </a:cubicBezTo>
                  <a:cubicBezTo>
                    <a:pt x="22" y="98"/>
                    <a:pt x="16" y="84"/>
                    <a:pt x="16" y="70"/>
                  </a:cubicBezTo>
                  <a:cubicBezTo>
                    <a:pt x="16" y="56"/>
                    <a:pt x="22" y="42"/>
                    <a:pt x="32" y="32"/>
                  </a:cubicBezTo>
                  <a:cubicBezTo>
                    <a:pt x="42" y="22"/>
                    <a:pt x="56" y="16"/>
                    <a:pt x="70" y="16"/>
                  </a:cubicBezTo>
                  <a:cubicBezTo>
                    <a:pt x="84" y="16"/>
                    <a:pt x="98" y="22"/>
                    <a:pt x="108" y="32"/>
                  </a:cubicBezTo>
                  <a:cubicBezTo>
                    <a:pt x="118" y="42"/>
                    <a:pt x="124" y="56"/>
                    <a:pt x="124" y="70"/>
                  </a:cubicBezTo>
                  <a:cubicBezTo>
                    <a:pt x="124" y="84"/>
                    <a:pt x="118" y="98"/>
                    <a:pt x="108" y="108"/>
                  </a:cubicBezTo>
                  <a:cubicBezTo>
                    <a:pt x="119" y="119"/>
                    <a:pt x="119" y="119"/>
                    <a:pt x="119" y="119"/>
                  </a:cubicBezTo>
                  <a:cubicBezTo>
                    <a:pt x="133" y="106"/>
                    <a:pt x="140" y="89"/>
                    <a:pt x="140" y="70"/>
                  </a:cubicBezTo>
                  <a:cubicBezTo>
                    <a:pt x="140" y="51"/>
                    <a:pt x="133" y="34"/>
                    <a:pt x="119" y="21"/>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7" name="Google Shape;387;p6"/>
            <p:cNvSpPr/>
            <p:nvPr/>
          </p:nvSpPr>
          <p:spPr>
            <a:xfrm>
              <a:off x="6478588" y="14084300"/>
              <a:ext cx="614362" cy="477838"/>
            </a:xfrm>
            <a:custGeom>
              <a:rect b="b" l="l" r="r" t="t"/>
              <a:pathLst>
                <a:path extrusionOk="0" h="191" w="246">
                  <a:moveTo>
                    <a:pt x="202" y="33"/>
                  </a:moveTo>
                  <a:cubicBezTo>
                    <a:pt x="181" y="12"/>
                    <a:pt x="153" y="0"/>
                    <a:pt x="123" y="0"/>
                  </a:cubicBezTo>
                  <a:cubicBezTo>
                    <a:pt x="93" y="0"/>
                    <a:pt x="65" y="12"/>
                    <a:pt x="44" y="33"/>
                  </a:cubicBezTo>
                  <a:cubicBezTo>
                    <a:pt x="0" y="76"/>
                    <a:pt x="0" y="148"/>
                    <a:pt x="44" y="191"/>
                  </a:cubicBezTo>
                  <a:cubicBezTo>
                    <a:pt x="55" y="180"/>
                    <a:pt x="55" y="180"/>
                    <a:pt x="55" y="180"/>
                  </a:cubicBezTo>
                  <a:cubicBezTo>
                    <a:pt x="18" y="142"/>
                    <a:pt x="18" y="82"/>
                    <a:pt x="55" y="44"/>
                  </a:cubicBezTo>
                  <a:cubicBezTo>
                    <a:pt x="73" y="26"/>
                    <a:pt x="97" y="16"/>
                    <a:pt x="123" y="16"/>
                  </a:cubicBezTo>
                  <a:cubicBezTo>
                    <a:pt x="149" y="16"/>
                    <a:pt x="173" y="26"/>
                    <a:pt x="191" y="44"/>
                  </a:cubicBezTo>
                  <a:cubicBezTo>
                    <a:pt x="228" y="82"/>
                    <a:pt x="228" y="142"/>
                    <a:pt x="191" y="180"/>
                  </a:cubicBezTo>
                  <a:cubicBezTo>
                    <a:pt x="202" y="191"/>
                    <a:pt x="202" y="191"/>
                    <a:pt x="202" y="191"/>
                  </a:cubicBezTo>
                  <a:cubicBezTo>
                    <a:pt x="246" y="148"/>
                    <a:pt x="246" y="76"/>
                    <a:pt x="202" y="33"/>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388" name="Google Shape;388;p6"/>
          <p:cNvPicPr preferRelativeResize="0"/>
          <p:nvPr/>
        </p:nvPicPr>
        <p:blipFill rotWithShape="1">
          <a:blip r:embed="rId5">
            <a:alphaModFix/>
          </a:blip>
          <a:srcRect b="0" l="0" r="0" t="0"/>
          <a:stretch/>
        </p:blipFill>
        <p:spPr>
          <a:xfrm>
            <a:off x="2654300" y="3182620"/>
            <a:ext cx="685800" cy="533400"/>
          </a:xfrm>
          <a:prstGeom prst="rect">
            <a:avLst/>
          </a:prstGeom>
          <a:noFill/>
          <a:ln>
            <a:noFill/>
          </a:ln>
        </p:spPr>
      </p:pic>
      <p:pic>
        <p:nvPicPr>
          <p:cNvPr id="389" name="Google Shape;389;p6"/>
          <p:cNvPicPr preferRelativeResize="0"/>
          <p:nvPr/>
        </p:nvPicPr>
        <p:blipFill rotWithShape="1">
          <a:blip r:embed="rId6">
            <a:alphaModFix/>
          </a:blip>
          <a:srcRect b="0" l="0" r="0" t="0"/>
          <a:stretch/>
        </p:blipFill>
        <p:spPr>
          <a:xfrm>
            <a:off x="3812540" y="2705100"/>
            <a:ext cx="685800" cy="533400"/>
          </a:xfrm>
          <a:prstGeom prst="rect">
            <a:avLst/>
          </a:prstGeom>
          <a:noFill/>
          <a:ln>
            <a:noFill/>
          </a:ln>
        </p:spPr>
      </p:pic>
      <p:pic>
        <p:nvPicPr>
          <p:cNvPr id="390" name="Google Shape;390;p6"/>
          <p:cNvPicPr preferRelativeResize="0"/>
          <p:nvPr/>
        </p:nvPicPr>
        <p:blipFill rotWithShape="1">
          <a:blip r:embed="rId7">
            <a:alphaModFix/>
          </a:blip>
          <a:srcRect b="0" l="0" r="0" t="0"/>
          <a:stretch/>
        </p:blipFill>
        <p:spPr>
          <a:xfrm>
            <a:off x="5031740" y="3253740"/>
            <a:ext cx="685800" cy="533400"/>
          </a:xfrm>
          <a:prstGeom prst="rect">
            <a:avLst/>
          </a:prstGeom>
          <a:noFill/>
          <a:ln>
            <a:noFill/>
          </a:ln>
        </p:spPr>
      </p:pic>
      <p:pic>
        <p:nvPicPr>
          <p:cNvPr id="391" name="Google Shape;391;p6"/>
          <p:cNvPicPr preferRelativeResize="0"/>
          <p:nvPr/>
        </p:nvPicPr>
        <p:blipFill rotWithShape="1">
          <a:blip r:embed="rId8">
            <a:alphaModFix/>
          </a:blip>
          <a:srcRect b="0" l="0" r="0" t="0"/>
          <a:stretch/>
        </p:blipFill>
        <p:spPr>
          <a:xfrm>
            <a:off x="6200140" y="2684780"/>
            <a:ext cx="685800" cy="533400"/>
          </a:xfrm>
          <a:prstGeom prst="rect">
            <a:avLst/>
          </a:prstGeom>
          <a:noFill/>
          <a:ln>
            <a:noFill/>
          </a:ln>
        </p:spPr>
      </p:pic>
      <p:pic>
        <p:nvPicPr>
          <p:cNvPr id="392" name="Google Shape;392;p6"/>
          <p:cNvPicPr preferRelativeResize="0"/>
          <p:nvPr/>
        </p:nvPicPr>
        <p:blipFill rotWithShape="1">
          <a:blip r:embed="rId9">
            <a:alphaModFix/>
          </a:blip>
          <a:srcRect b="0" l="0" r="0" t="0"/>
          <a:stretch/>
        </p:blipFill>
        <p:spPr>
          <a:xfrm>
            <a:off x="7399020" y="3192780"/>
            <a:ext cx="685800" cy="533400"/>
          </a:xfrm>
          <a:prstGeom prst="rect">
            <a:avLst/>
          </a:prstGeom>
          <a:noFill/>
          <a:ln>
            <a:noFill/>
          </a:ln>
        </p:spPr>
      </p:pic>
      <p:pic>
        <p:nvPicPr>
          <p:cNvPr id="393" name="Google Shape;393;p6"/>
          <p:cNvPicPr preferRelativeResize="0"/>
          <p:nvPr/>
        </p:nvPicPr>
        <p:blipFill rotWithShape="1">
          <a:blip r:embed="rId10">
            <a:alphaModFix/>
          </a:blip>
          <a:srcRect b="0" l="0" r="0" t="0"/>
          <a:stretch/>
        </p:blipFill>
        <p:spPr>
          <a:xfrm>
            <a:off x="8557260" y="2715260"/>
            <a:ext cx="685800" cy="533400"/>
          </a:xfrm>
          <a:prstGeom prst="rect">
            <a:avLst/>
          </a:prstGeom>
          <a:noFill/>
          <a:ln>
            <a:noFill/>
          </a:ln>
        </p:spPr>
      </p:pic>
      <p:pic>
        <p:nvPicPr>
          <p:cNvPr id="394" name="Google Shape;394;p6"/>
          <p:cNvPicPr preferRelativeResize="0"/>
          <p:nvPr/>
        </p:nvPicPr>
        <p:blipFill rotWithShape="1">
          <a:blip r:embed="rId11">
            <a:alphaModFix/>
          </a:blip>
          <a:srcRect b="0" l="0" r="0" t="0"/>
          <a:stretch/>
        </p:blipFill>
        <p:spPr>
          <a:xfrm>
            <a:off x="9806940" y="3213100"/>
            <a:ext cx="685800" cy="533400"/>
          </a:xfrm>
          <a:prstGeom prst="rect">
            <a:avLst/>
          </a:prstGeom>
          <a:noFill/>
          <a:ln>
            <a:noFill/>
          </a:ln>
        </p:spPr>
      </p:pic>
      <p:sp>
        <p:nvSpPr>
          <p:cNvPr id="395" name="Google Shape;395;p6"/>
          <p:cNvSpPr/>
          <p:nvPr/>
        </p:nvSpPr>
        <p:spPr>
          <a:xfrm>
            <a:off x="853440" y="629920"/>
            <a:ext cx="10261600" cy="5486400"/>
          </a:xfrm>
          <a:prstGeom prst="rect">
            <a:avLst/>
          </a:prstGeom>
          <a:noFill/>
          <a:ln cap="flat" cmpd="sng" w="12700">
            <a:solidFill>
              <a:srgbClr val="E5E5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6" name="Google Shape;396;p6"/>
          <p:cNvSpPr txBox="1"/>
          <p:nvPr/>
        </p:nvSpPr>
        <p:spPr>
          <a:xfrm>
            <a:off x="822960" y="5801360"/>
            <a:ext cx="176784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7F7F7F"/>
                </a:solidFill>
                <a:latin typeface="Arial"/>
                <a:ea typeface="Arial"/>
                <a:cs typeface="Arial"/>
                <a:sym typeface="Arial"/>
              </a:rPr>
              <a:t>Source: Gartner (2023)</a:t>
            </a:r>
            <a:endParaRPr/>
          </a:p>
        </p:txBody>
      </p:sp>
      <p:sp>
        <p:nvSpPr>
          <p:cNvPr id="397" name="Google Shape;397;p6"/>
          <p:cNvSpPr txBox="1"/>
          <p:nvPr/>
        </p:nvSpPr>
        <p:spPr>
          <a:xfrm>
            <a:off x="185057" y="113937"/>
            <a:ext cx="11582400" cy="461665"/>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lang="en-US" sz="2400">
                <a:solidFill>
                  <a:schemeClr val="dk1"/>
                </a:solidFill>
                <a:latin typeface="Arial Black"/>
                <a:ea typeface="Arial Black"/>
                <a:cs typeface="Arial Black"/>
                <a:sym typeface="Arial Black"/>
              </a:rPr>
              <a:t>How difficult will it be?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
          <p:cNvSpPr txBox="1"/>
          <p:nvPr>
            <p:ph type="title"/>
          </p:nvPr>
        </p:nvSpPr>
        <p:spPr>
          <a:xfrm>
            <a:off x="2055247" y="1527176"/>
            <a:ext cx="4906765" cy="293724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2856"/>
              </a:buClr>
              <a:buSzPts val="3200"/>
              <a:buFont typeface="Arial Black"/>
              <a:buNone/>
            </a:pPr>
            <a:r>
              <a:rPr lang="en-US">
                <a:solidFill>
                  <a:srgbClr val="002856"/>
                </a:solidFill>
                <a:latin typeface="Arial Black"/>
                <a:ea typeface="Arial Black"/>
                <a:cs typeface="Arial Black"/>
                <a:sym typeface="Arial Black"/>
              </a:rPr>
              <a:t>Step-by-Step Instructions</a:t>
            </a:r>
            <a:br>
              <a:rPr lang="en-US" sz="4800">
                <a:solidFill>
                  <a:srgbClr val="002856"/>
                </a:solidFill>
                <a:latin typeface="Arial Black"/>
                <a:ea typeface="Arial Black"/>
                <a:cs typeface="Arial Black"/>
                <a:sym typeface="Arial Black"/>
              </a:rPr>
            </a:br>
            <a:br>
              <a:rPr lang="en-US" sz="1800">
                <a:solidFill>
                  <a:srgbClr val="002856"/>
                </a:solidFill>
                <a:latin typeface="Arial Black"/>
                <a:ea typeface="Arial Black"/>
                <a:cs typeface="Arial Black"/>
                <a:sym typeface="Arial Black"/>
              </a:rPr>
            </a:br>
            <a:br>
              <a:rPr lang="en-US" sz="1800">
                <a:solidFill>
                  <a:srgbClr val="002856"/>
                </a:solidFill>
                <a:latin typeface="Arial Black"/>
                <a:ea typeface="Arial Black"/>
                <a:cs typeface="Arial Black"/>
                <a:sym typeface="Arial Black"/>
              </a:rPr>
            </a:br>
            <a:r>
              <a:rPr lang="en-US" sz="1800">
                <a:solidFill>
                  <a:srgbClr val="002856"/>
                </a:solidFill>
                <a:latin typeface="Arial Black"/>
                <a:ea typeface="Arial Black"/>
                <a:cs typeface="Arial Black"/>
                <a:sym typeface="Arial Black"/>
              </a:rPr>
              <a:t>Launch and Set Up Your Assessment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8"/>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Black"/>
              <a:buNone/>
            </a:pPr>
            <a:r>
              <a:rPr lang="en-US"/>
              <a:t>End-User Services &amp; Application Budget &amp; Efficiency Tool Location</a:t>
            </a:r>
            <a:endParaRPr/>
          </a:p>
        </p:txBody>
      </p:sp>
      <p:grpSp>
        <p:nvGrpSpPr>
          <p:cNvPr id="408" name="Google Shape;408;p8"/>
          <p:cNvGrpSpPr/>
          <p:nvPr/>
        </p:nvGrpSpPr>
        <p:grpSpPr>
          <a:xfrm>
            <a:off x="615739" y="1150706"/>
            <a:ext cx="10884321" cy="4258470"/>
            <a:chOff x="3454818" y="1509222"/>
            <a:chExt cx="7969830" cy="3891598"/>
          </a:xfrm>
        </p:grpSpPr>
        <p:sp>
          <p:nvSpPr>
            <p:cNvPr id="409" name="Google Shape;409;p8"/>
            <p:cNvSpPr/>
            <p:nvPr/>
          </p:nvSpPr>
          <p:spPr>
            <a:xfrm>
              <a:off x="3454818" y="1509222"/>
              <a:ext cx="2563765" cy="3891598"/>
            </a:xfrm>
            <a:custGeom>
              <a:rect b="b" l="l" r="r" t="t"/>
              <a:pathLst>
                <a:path extrusionOk="0" h="2668904" w="2563765">
                  <a:moveTo>
                    <a:pt x="0" y="0"/>
                  </a:moveTo>
                  <a:lnTo>
                    <a:pt x="0" y="2668905"/>
                  </a:lnTo>
                  <a:lnTo>
                    <a:pt x="2152693" y="2668905"/>
                  </a:lnTo>
                  <a:lnTo>
                    <a:pt x="2152693" y="2161223"/>
                  </a:lnTo>
                  <a:lnTo>
                    <a:pt x="2563765" y="2161223"/>
                  </a:lnTo>
                </a:path>
              </a:pathLst>
            </a:custGeom>
            <a:noFill/>
            <a:ln cap="rnd" cmpd="sng" w="19050">
              <a:solidFill>
                <a:srgbClr val="231F2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0" name="Google Shape;410;p8"/>
            <p:cNvSpPr/>
            <p:nvPr/>
          </p:nvSpPr>
          <p:spPr>
            <a:xfrm>
              <a:off x="6363387" y="1509222"/>
              <a:ext cx="2563765" cy="3891598"/>
            </a:xfrm>
            <a:custGeom>
              <a:rect b="b" l="l" r="r" t="t"/>
              <a:pathLst>
                <a:path extrusionOk="0" h="2668904" w="2563765">
                  <a:moveTo>
                    <a:pt x="0" y="0"/>
                  </a:moveTo>
                  <a:lnTo>
                    <a:pt x="0" y="2668905"/>
                  </a:lnTo>
                  <a:lnTo>
                    <a:pt x="2152693" y="2668905"/>
                  </a:lnTo>
                  <a:lnTo>
                    <a:pt x="2152693" y="2161223"/>
                  </a:lnTo>
                  <a:lnTo>
                    <a:pt x="2563765" y="2161223"/>
                  </a:lnTo>
                </a:path>
              </a:pathLst>
            </a:custGeom>
            <a:noFill/>
            <a:ln cap="rnd" cmpd="sng" w="19050">
              <a:solidFill>
                <a:srgbClr val="231F2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1" name="Google Shape;411;p8"/>
            <p:cNvSpPr/>
            <p:nvPr/>
          </p:nvSpPr>
          <p:spPr>
            <a:xfrm>
              <a:off x="9271956" y="1509222"/>
              <a:ext cx="2152692" cy="3891598"/>
            </a:xfrm>
            <a:custGeom>
              <a:rect b="b" l="l" r="r" t="t"/>
              <a:pathLst>
                <a:path extrusionOk="0" h="2668904" w="2152692">
                  <a:moveTo>
                    <a:pt x="0" y="0"/>
                  </a:moveTo>
                  <a:lnTo>
                    <a:pt x="0" y="2668905"/>
                  </a:lnTo>
                  <a:lnTo>
                    <a:pt x="2152693" y="2668905"/>
                  </a:lnTo>
                  <a:lnTo>
                    <a:pt x="2152693" y="2161223"/>
                  </a:lnTo>
                </a:path>
              </a:pathLst>
            </a:custGeom>
            <a:noFill/>
            <a:ln cap="rnd" cmpd="sng" w="19050">
              <a:solidFill>
                <a:srgbClr val="231F2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12" name="Google Shape;412;p8"/>
          <p:cNvSpPr/>
          <p:nvPr/>
        </p:nvSpPr>
        <p:spPr>
          <a:xfrm>
            <a:off x="4117048" y="4479993"/>
            <a:ext cx="206053" cy="219075"/>
          </a:xfrm>
          <a:custGeom>
            <a:rect b="b" l="l" r="r" t="t"/>
            <a:pathLst>
              <a:path extrusionOk="0" h="219075" w="206053">
                <a:moveTo>
                  <a:pt x="206054" y="109538"/>
                </a:moveTo>
                <a:lnTo>
                  <a:pt x="0" y="0"/>
                </a:lnTo>
                <a:lnTo>
                  <a:pt x="0" y="219075"/>
                </a:lnTo>
                <a:close/>
              </a:path>
            </a:pathLst>
          </a:custGeom>
          <a:solidFill>
            <a:srgbClr val="231F2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3" name="Google Shape;413;p8"/>
          <p:cNvSpPr/>
          <p:nvPr/>
        </p:nvSpPr>
        <p:spPr>
          <a:xfrm>
            <a:off x="8089253" y="4479993"/>
            <a:ext cx="206053" cy="219075"/>
          </a:xfrm>
          <a:custGeom>
            <a:rect b="b" l="l" r="r" t="t"/>
            <a:pathLst>
              <a:path extrusionOk="0" h="219075" w="206053">
                <a:moveTo>
                  <a:pt x="206054" y="109538"/>
                </a:moveTo>
                <a:lnTo>
                  <a:pt x="0" y="0"/>
                </a:lnTo>
                <a:lnTo>
                  <a:pt x="0" y="219075"/>
                </a:lnTo>
                <a:close/>
              </a:path>
            </a:pathLst>
          </a:custGeom>
          <a:solidFill>
            <a:srgbClr val="231F2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14" name="Google Shape;414;p8"/>
          <p:cNvPicPr preferRelativeResize="0"/>
          <p:nvPr/>
        </p:nvPicPr>
        <p:blipFill rotWithShape="1">
          <a:blip r:embed="rId3">
            <a:alphaModFix/>
          </a:blip>
          <a:srcRect b="24355" l="0" r="0" t="0"/>
          <a:stretch/>
        </p:blipFill>
        <p:spPr>
          <a:xfrm>
            <a:off x="702131" y="1838608"/>
            <a:ext cx="2747191" cy="3249538"/>
          </a:xfrm>
          <a:prstGeom prst="rect">
            <a:avLst/>
          </a:prstGeom>
          <a:noFill/>
          <a:ln>
            <a:noFill/>
          </a:ln>
          <a:effectLst>
            <a:outerShdw blurRad="292100" rotWithShape="0" algn="tl" dir="2700000" dist="139700">
              <a:srgbClr val="333333">
                <a:alpha val="64705"/>
              </a:srgbClr>
            </a:outerShdw>
          </a:effectLst>
        </p:spPr>
      </p:pic>
      <p:sp>
        <p:nvSpPr>
          <p:cNvPr id="415" name="Google Shape;415;p8"/>
          <p:cNvSpPr/>
          <p:nvPr/>
        </p:nvSpPr>
        <p:spPr>
          <a:xfrm>
            <a:off x="1023062" y="2236870"/>
            <a:ext cx="1250937" cy="273617"/>
          </a:xfrm>
          <a:prstGeom prst="rect">
            <a:avLst/>
          </a:prstGeom>
          <a:noFill/>
          <a:ln cap="flat" cmpd="sng" w="19050">
            <a:solidFill>
              <a:srgbClr val="FF540A"/>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416" name="Google Shape;416;p8"/>
          <p:cNvGrpSpPr/>
          <p:nvPr/>
        </p:nvGrpSpPr>
        <p:grpSpPr>
          <a:xfrm rot="5400000">
            <a:off x="2055788" y="4054760"/>
            <a:ext cx="393894" cy="3465884"/>
            <a:chOff x="3879451" y="1497874"/>
            <a:chExt cx="243840" cy="3862251"/>
          </a:xfrm>
        </p:grpSpPr>
        <p:sp>
          <p:nvSpPr>
            <p:cNvPr id="417" name="Google Shape;417;p8"/>
            <p:cNvSpPr/>
            <p:nvPr/>
          </p:nvSpPr>
          <p:spPr>
            <a:xfrm>
              <a:off x="3888160" y="1700348"/>
              <a:ext cx="226423" cy="3457303"/>
            </a:xfrm>
            <a:prstGeom prst="rect">
              <a:avLst/>
            </a:prstGeom>
            <a:no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8" name="Google Shape;418;p8"/>
            <p:cNvSpPr/>
            <p:nvPr/>
          </p:nvSpPr>
          <p:spPr>
            <a:xfrm>
              <a:off x="3879451" y="1497874"/>
              <a:ext cx="243840" cy="202474"/>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9" name="Google Shape;419;p8"/>
            <p:cNvSpPr/>
            <p:nvPr/>
          </p:nvSpPr>
          <p:spPr>
            <a:xfrm flipH="1" rot="10800000">
              <a:off x="3879451" y="5157651"/>
              <a:ext cx="243840" cy="202474"/>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420" name="Google Shape;420;p8"/>
          <p:cNvSpPr txBox="1"/>
          <p:nvPr/>
        </p:nvSpPr>
        <p:spPr>
          <a:xfrm>
            <a:off x="610640" y="5636994"/>
            <a:ext cx="3335833" cy="2923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2856"/>
              </a:buClr>
              <a:buSzPts val="1300"/>
              <a:buFont typeface="Arial Black"/>
              <a:buNone/>
            </a:pPr>
            <a:r>
              <a:rPr b="1" i="0" lang="en-US" sz="1300" u="none" cap="none" strike="noStrike">
                <a:solidFill>
                  <a:srgbClr val="002856"/>
                </a:solidFill>
                <a:latin typeface="Arial Black"/>
                <a:ea typeface="Arial Black"/>
                <a:cs typeface="Arial Black"/>
                <a:sym typeface="Arial Black"/>
              </a:rPr>
              <a:t>Select the bars near Gartner logo</a:t>
            </a:r>
            <a:endParaRPr/>
          </a:p>
        </p:txBody>
      </p:sp>
      <p:grpSp>
        <p:nvGrpSpPr>
          <p:cNvPr id="421" name="Google Shape;421;p8"/>
          <p:cNvGrpSpPr/>
          <p:nvPr/>
        </p:nvGrpSpPr>
        <p:grpSpPr>
          <a:xfrm rot="5400000">
            <a:off x="6062890" y="4058161"/>
            <a:ext cx="393894" cy="3465884"/>
            <a:chOff x="3879451" y="1497874"/>
            <a:chExt cx="243840" cy="3862251"/>
          </a:xfrm>
        </p:grpSpPr>
        <p:sp>
          <p:nvSpPr>
            <p:cNvPr id="422" name="Google Shape;422;p8"/>
            <p:cNvSpPr/>
            <p:nvPr/>
          </p:nvSpPr>
          <p:spPr>
            <a:xfrm>
              <a:off x="3888160" y="1700348"/>
              <a:ext cx="226423" cy="3457303"/>
            </a:xfrm>
            <a:prstGeom prst="rect">
              <a:avLst/>
            </a:prstGeom>
            <a:no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3" name="Google Shape;423;p8"/>
            <p:cNvSpPr/>
            <p:nvPr/>
          </p:nvSpPr>
          <p:spPr>
            <a:xfrm>
              <a:off x="3879451" y="1497874"/>
              <a:ext cx="243840" cy="202474"/>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4" name="Google Shape;424;p8"/>
            <p:cNvSpPr/>
            <p:nvPr/>
          </p:nvSpPr>
          <p:spPr>
            <a:xfrm flipH="1" rot="10800000">
              <a:off x="3879451" y="5157651"/>
              <a:ext cx="243840" cy="202474"/>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425" name="Google Shape;425;p8"/>
          <p:cNvSpPr txBox="1"/>
          <p:nvPr/>
        </p:nvSpPr>
        <p:spPr>
          <a:xfrm>
            <a:off x="4708589" y="5641508"/>
            <a:ext cx="3102495" cy="2923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2856"/>
              </a:buClr>
              <a:buSzPts val="1300"/>
              <a:buFont typeface="Arial Black"/>
              <a:buNone/>
            </a:pPr>
            <a:r>
              <a:rPr b="1" i="0" lang="en-US" sz="1300" u="none" cap="none" strike="noStrike">
                <a:solidFill>
                  <a:srgbClr val="002856"/>
                </a:solidFill>
                <a:latin typeface="Arial Black"/>
                <a:ea typeface="Arial Black"/>
                <a:cs typeface="Arial Black"/>
                <a:sym typeface="Arial Black"/>
              </a:rPr>
              <a:t>Click on “Tools &amp; Benchmarks”</a:t>
            </a:r>
            <a:endParaRPr/>
          </a:p>
        </p:txBody>
      </p:sp>
      <p:grpSp>
        <p:nvGrpSpPr>
          <p:cNvPr id="426" name="Google Shape;426;p8"/>
          <p:cNvGrpSpPr/>
          <p:nvPr/>
        </p:nvGrpSpPr>
        <p:grpSpPr>
          <a:xfrm rot="5400000">
            <a:off x="9878736" y="4056665"/>
            <a:ext cx="393894" cy="3465884"/>
            <a:chOff x="3879451" y="1497874"/>
            <a:chExt cx="243840" cy="3862251"/>
          </a:xfrm>
        </p:grpSpPr>
        <p:sp>
          <p:nvSpPr>
            <p:cNvPr id="427" name="Google Shape;427;p8"/>
            <p:cNvSpPr/>
            <p:nvPr/>
          </p:nvSpPr>
          <p:spPr>
            <a:xfrm>
              <a:off x="3888160" y="1700348"/>
              <a:ext cx="226423" cy="3457303"/>
            </a:xfrm>
            <a:prstGeom prst="rect">
              <a:avLst/>
            </a:prstGeom>
            <a:no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8" name="Google Shape;428;p8"/>
            <p:cNvSpPr/>
            <p:nvPr/>
          </p:nvSpPr>
          <p:spPr>
            <a:xfrm>
              <a:off x="3879451" y="1497874"/>
              <a:ext cx="243840" cy="202474"/>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9" name="Google Shape;429;p8"/>
            <p:cNvSpPr/>
            <p:nvPr/>
          </p:nvSpPr>
          <p:spPr>
            <a:xfrm flipH="1" rot="10800000">
              <a:off x="3879451" y="5157651"/>
              <a:ext cx="243840" cy="202474"/>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430" name="Google Shape;430;p8"/>
          <p:cNvSpPr txBox="1"/>
          <p:nvPr/>
        </p:nvSpPr>
        <p:spPr>
          <a:xfrm>
            <a:off x="8524436" y="5636994"/>
            <a:ext cx="3102493" cy="2923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2856"/>
              </a:buClr>
              <a:buSzPts val="1300"/>
              <a:buFont typeface="Arial Black"/>
              <a:buNone/>
            </a:pPr>
            <a:r>
              <a:rPr b="1" i="0" lang="en-US" sz="1300" u="none" cap="none" strike="noStrike">
                <a:solidFill>
                  <a:srgbClr val="002856"/>
                </a:solidFill>
                <a:latin typeface="Arial Black"/>
                <a:ea typeface="Arial Black"/>
                <a:cs typeface="Arial Black"/>
                <a:sym typeface="Arial Black"/>
              </a:rPr>
              <a:t>Navigate Down To “IT Budget”</a:t>
            </a:r>
            <a:endParaRPr/>
          </a:p>
        </p:txBody>
      </p:sp>
      <p:sp>
        <p:nvSpPr>
          <p:cNvPr id="431" name="Google Shape;431;p8"/>
          <p:cNvSpPr txBox="1"/>
          <p:nvPr/>
        </p:nvSpPr>
        <p:spPr>
          <a:xfrm>
            <a:off x="701488" y="1221006"/>
            <a:ext cx="1856777" cy="400110"/>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FF540A"/>
              </a:buClr>
              <a:buSzPts val="2000"/>
              <a:buFont typeface="Arial Black"/>
              <a:buNone/>
            </a:pPr>
            <a:r>
              <a:rPr b="0" i="0" lang="en-US" sz="2000" u="none" cap="none" strike="noStrike">
                <a:solidFill>
                  <a:srgbClr val="FF540A"/>
                </a:solidFill>
                <a:latin typeface="Arial Black"/>
                <a:ea typeface="Arial Black"/>
                <a:cs typeface="Arial Black"/>
                <a:sym typeface="Arial Black"/>
              </a:rPr>
              <a:t>Step 01</a:t>
            </a:r>
            <a:endParaRPr/>
          </a:p>
        </p:txBody>
      </p:sp>
      <p:sp>
        <p:nvSpPr>
          <p:cNvPr id="432" name="Google Shape;432;p8"/>
          <p:cNvSpPr txBox="1"/>
          <p:nvPr/>
        </p:nvSpPr>
        <p:spPr>
          <a:xfrm>
            <a:off x="4708590" y="1221006"/>
            <a:ext cx="1856777" cy="400110"/>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FF540A"/>
              </a:buClr>
              <a:buSzPts val="2000"/>
              <a:buFont typeface="Arial Black"/>
              <a:buNone/>
            </a:pPr>
            <a:r>
              <a:rPr b="0" i="0" lang="en-US" sz="2000" u="none" cap="none" strike="noStrike">
                <a:solidFill>
                  <a:srgbClr val="FF540A"/>
                </a:solidFill>
                <a:latin typeface="Arial Black"/>
                <a:ea typeface="Arial Black"/>
                <a:cs typeface="Arial Black"/>
                <a:sym typeface="Arial Black"/>
              </a:rPr>
              <a:t>Step 02</a:t>
            </a:r>
            <a:endParaRPr/>
          </a:p>
        </p:txBody>
      </p:sp>
      <p:sp>
        <p:nvSpPr>
          <p:cNvPr id="433" name="Google Shape;433;p8"/>
          <p:cNvSpPr txBox="1"/>
          <p:nvPr/>
        </p:nvSpPr>
        <p:spPr>
          <a:xfrm>
            <a:off x="8704134" y="1221006"/>
            <a:ext cx="1856777" cy="400110"/>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FF540A"/>
              </a:buClr>
              <a:buSzPts val="2000"/>
              <a:buFont typeface="Arial Black"/>
              <a:buNone/>
            </a:pPr>
            <a:r>
              <a:rPr b="0" i="0" lang="en-US" sz="2000" u="none" cap="none" strike="noStrike">
                <a:solidFill>
                  <a:srgbClr val="FF540A"/>
                </a:solidFill>
                <a:latin typeface="Arial Black"/>
                <a:ea typeface="Arial Black"/>
                <a:cs typeface="Arial Black"/>
                <a:sym typeface="Arial Black"/>
              </a:rPr>
              <a:t>Step 03</a:t>
            </a:r>
            <a:endParaRPr/>
          </a:p>
        </p:txBody>
      </p:sp>
      <p:pic>
        <p:nvPicPr>
          <p:cNvPr id="434" name="Google Shape;434;p8"/>
          <p:cNvPicPr preferRelativeResize="0"/>
          <p:nvPr/>
        </p:nvPicPr>
        <p:blipFill rotWithShape="1">
          <a:blip r:embed="rId4">
            <a:alphaModFix/>
          </a:blip>
          <a:srcRect b="0" l="0" r="0" t="0"/>
          <a:stretch/>
        </p:blipFill>
        <p:spPr>
          <a:xfrm>
            <a:off x="4708589" y="1745868"/>
            <a:ext cx="2704265" cy="3193146"/>
          </a:xfrm>
          <a:prstGeom prst="rect">
            <a:avLst/>
          </a:prstGeom>
          <a:noFill/>
          <a:ln>
            <a:noFill/>
          </a:ln>
        </p:spPr>
      </p:pic>
      <p:sp>
        <p:nvSpPr>
          <p:cNvPr id="435" name="Google Shape;435;p8"/>
          <p:cNvSpPr/>
          <p:nvPr/>
        </p:nvSpPr>
        <p:spPr>
          <a:xfrm>
            <a:off x="4708589" y="2870954"/>
            <a:ext cx="2633244" cy="400110"/>
          </a:xfrm>
          <a:prstGeom prst="rect">
            <a:avLst/>
          </a:prstGeom>
          <a:noFill/>
          <a:ln cap="flat" cmpd="sng" w="19050">
            <a:solidFill>
              <a:srgbClr val="FF540A"/>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436" name="Google Shape;436;p8"/>
          <p:cNvPicPr preferRelativeResize="0"/>
          <p:nvPr/>
        </p:nvPicPr>
        <p:blipFill rotWithShape="1">
          <a:blip r:embed="rId5">
            <a:alphaModFix/>
          </a:blip>
          <a:srcRect b="0" l="0" r="0" t="0"/>
          <a:stretch/>
        </p:blipFill>
        <p:spPr>
          <a:xfrm>
            <a:off x="8701503" y="1691416"/>
            <a:ext cx="2599771" cy="3246120"/>
          </a:xfrm>
          <a:prstGeom prst="rect">
            <a:avLst/>
          </a:prstGeom>
          <a:noFill/>
          <a:ln>
            <a:noFill/>
          </a:ln>
        </p:spPr>
      </p:pic>
      <p:sp>
        <p:nvSpPr>
          <p:cNvPr id="437" name="Google Shape;437;p8"/>
          <p:cNvSpPr/>
          <p:nvPr/>
        </p:nvSpPr>
        <p:spPr>
          <a:xfrm>
            <a:off x="8719259" y="2595702"/>
            <a:ext cx="2573826" cy="366739"/>
          </a:xfrm>
          <a:prstGeom prst="rect">
            <a:avLst/>
          </a:prstGeom>
          <a:noFill/>
          <a:ln cap="flat" cmpd="sng" w="19050">
            <a:solidFill>
              <a:srgbClr val="FF540A"/>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38" name="Google Shape;438;p8"/>
          <p:cNvSpPr/>
          <p:nvPr/>
        </p:nvSpPr>
        <p:spPr>
          <a:xfrm>
            <a:off x="749185" y="5998718"/>
            <a:ext cx="10103541" cy="40664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40A"/>
              </a:buClr>
              <a:buSzPts val="1600"/>
              <a:buFont typeface="Arial"/>
              <a:buNone/>
            </a:pPr>
            <a:r>
              <a:rPr b="1" i="0" lang="en-US" sz="1600" u="none" cap="none" strike="noStrike">
                <a:solidFill>
                  <a:srgbClr val="FF540A"/>
                </a:solidFill>
                <a:latin typeface="Arial"/>
                <a:ea typeface="Arial"/>
                <a:cs typeface="Arial"/>
                <a:sym typeface="Arial"/>
              </a:rPr>
              <a:t>*On the IT Budget landing </a:t>
            </a:r>
            <a:r>
              <a:rPr b="1" lang="en-US" sz="1600">
                <a:solidFill>
                  <a:srgbClr val="FF540A"/>
                </a:solidFill>
                <a:latin typeface="Arial"/>
                <a:ea typeface="Arial"/>
                <a:cs typeface="Arial"/>
                <a:sym typeface="Arial"/>
              </a:rPr>
              <a:t>page you get an option to choose End User Services and Applications Tool</a:t>
            </a:r>
            <a:endParaRPr b="1" i="0" sz="1600" u="none" cap="none" strike="noStrike">
              <a:solidFill>
                <a:srgbClr val="FF540A"/>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9"/>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Launch and Set Up Your Assessment</a:t>
            </a:r>
            <a:endParaRPr/>
          </a:p>
        </p:txBody>
      </p:sp>
      <p:sp>
        <p:nvSpPr>
          <p:cNvPr id="445" name="Google Shape;445;p9"/>
          <p:cNvSpPr txBox="1"/>
          <p:nvPr/>
        </p:nvSpPr>
        <p:spPr>
          <a:xfrm>
            <a:off x="457200" y="908672"/>
            <a:ext cx="6705600" cy="307736"/>
          </a:xfrm>
          <a:prstGeom prst="rect">
            <a:avLst/>
          </a:prstGeom>
          <a:noFill/>
          <a:ln>
            <a:noFill/>
          </a:ln>
        </p:spPr>
        <p:txBody>
          <a:bodyPr anchorCtr="0" anchor="t" bIns="45700" lIns="0" spcFirstLastPara="1" rIns="91425" wrap="square" tIns="45700">
            <a:spAutoFit/>
          </a:bodyPr>
          <a:lstStyle/>
          <a:p>
            <a:pPr indent="0" lvl="0" marL="0" marR="0" rtl="0" algn="l">
              <a:lnSpc>
                <a:spcPct val="100000"/>
              </a:lnSpc>
              <a:spcBef>
                <a:spcPts val="0"/>
              </a:spcBef>
              <a:spcAft>
                <a:spcPts val="0"/>
              </a:spcAft>
              <a:buClr>
                <a:srgbClr val="002060"/>
              </a:buClr>
              <a:buSzPts val="1400"/>
              <a:buFont typeface="Arial"/>
              <a:buNone/>
            </a:pPr>
            <a:r>
              <a:rPr b="1" i="0" lang="en-US" sz="1400" u="none" cap="none" strike="noStrike">
                <a:solidFill>
                  <a:srgbClr val="002060"/>
                </a:solidFill>
                <a:latin typeface="Arial"/>
                <a:ea typeface="Arial"/>
                <a:cs typeface="Arial"/>
                <a:sym typeface="Arial"/>
              </a:rPr>
              <a:t>Navigate to your Gartner Benchmarks homepage via Gartner.com.</a:t>
            </a:r>
            <a:endParaRPr b="0" i="0" sz="1400" u="none" cap="none" strike="noStrike">
              <a:solidFill>
                <a:srgbClr val="002060"/>
              </a:solidFill>
              <a:latin typeface="Arial"/>
              <a:ea typeface="Arial"/>
              <a:cs typeface="Arial"/>
              <a:sym typeface="Arial"/>
            </a:endParaRPr>
          </a:p>
        </p:txBody>
      </p:sp>
      <p:sp>
        <p:nvSpPr>
          <p:cNvPr id="446" name="Google Shape;446;p9"/>
          <p:cNvSpPr txBox="1"/>
          <p:nvPr/>
        </p:nvSpPr>
        <p:spPr>
          <a:xfrm>
            <a:off x="454818" y="5982283"/>
            <a:ext cx="7719237" cy="4408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Note: Use the same navigation to return to in progress and completed benchmark assessments.</a:t>
            </a:r>
            <a:endParaRPr b="1" i="0" sz="1100" u="none" cap="none" strike="noStrike">
              <a:solidFill>
                <a:srgbClr val="000000"/>
              </a:solidFill>
              <a:latin typeface="Arial"/>
              <a:ea typeface="Arial"/>
              <a:cs typeface="Arial"/>
              <a:sym typeface="Arial"/>
            </a:endParaRPr>
          </a:p>
        </p:txBody>
      </p:sp>
      <p:sp>
        <p:nvSpPr>
          <p:cNvPr id="447" name="Google Shape;447;p9"/>
          <p:cNvSpPr/>
          <p:nvPr/>
        </p:nvSpPr>
        <p:spPr>
          <a:xfrm>
            <a:off x="457200" y="1343025"/>
            <a:ext cx="6160792" cy="442277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48" name="Google Shape;448;p9"/>
          <p:cNvSpPr/>
          <p:nvPr/>
        </p:nvSpPr>
        <p:spPr>
          <a:xfrm>
            <a:off x="632515" y="1421296"/>
            <a:ext cx="5148469" cy="496956"/>
          </a:xfrm>
          <a:prstGeom prst="roundRect">
            <a:avLst>
              <a:gd fmla="val 16667"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49" name="Google Shape;449;p9"/>
          <p:cNvSpPr txBox="1"/>
          <p:nvPr/>
        </p:nvSpPr>
        <p:spPr>
          <a:xfrm>
            <a:off x="768901" y="1469719"/>
            <a:ext cx="4601818" cy="400110"/>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Option 1:</a:t>
            </a:r>
            <a:endParaRPr/>
          </a:p>
        </p:txBody>
      </p:sp>
      <p:sp>
        <p:nvSpPr>
          <p:cNvPr id="450" name="Google Shape;450;p9"/>
          <p:cNvSpPr txBox="1"/>
          <p:nvPr/>
        </p:nvSpPr>
        <p:spPr>
          <a:xfrm>
            <a:off x="632514" y="1966675"/>
            <a:ext cx="5148469" cy="830997"/>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Click on “Tools &amp; Benchmark” in the list at the top left end of the page and select “IT Budget”.</a:t>
            </a:r>
            <a:endParaRPr/>
          </a:p>
          <a:p>
            <a:pPr indent="-171450" lvl="0" marL="17145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The page will be redirected to “Gartner Budget &amp; Efficiency Benchmarks.” Select “Launch My Benchmarks”.</a:t>
            </a:r>
            <a:endParaRPr b="0" i="0" sz="1200" u="none" cap="none" strike="noStrike">
              <a:solidFill>
                <a:srgbClr val="000000"/>
              </a:solidFill>
              <a:latin typeface="Arial"/>
              <a:ea typeface="Arial"/>
              <a:cs typeface="Arial"/>
              <a:sym typeface="Arial"/>
            </a:endParaRPr>
          </a:p>
        </p:txBody>
      </p:sp>
      <p:pic>
        <p:nvPicPr>
          <p:cNvPr id="451" name="Google Shape;451;p9"/>
          <p:cNvPicPr preferRelativeResize="0"/>
          <p:nvPr/>
        </p:nvPicPr>
        <p:blipFill rotWithShape="1">
          <a:blip r:embed="rId3">
            <a:alphaModFix/>
          </a:blip>
          <a:srcRect b="0" l="0" r="0" t="0"/>
          <a:stretch/>
        </p:blipFill>
        <p:spPr>
          <a:xfrm>
            <a:off x="2557258" y="4052656"/>
            <a:ext cx="3989845" cy="1606079"/>
          </a:xfrm>
          <a:prstGeom prst="rect">
            <a:avLst/>
          </a:prstGeom>
          <a:noFill/>
          <a:ln>
            <a:noFill/>
          </a:ln>
          <a:effectLst>
            <a:outerShdw blurRad="292100" rotWithShape="0" algn="tl" dir="2700000" dist="139700">
              <a:srgbClr val="333333">
                <a:alpha val="64705"/>
              </a:srgbClr>
            </a:outerShdw>
          </a:effectLst>
        </p:spPr>
      </p:pic>
      <p:sp>
        <p:nvSpPr>
          <p:cNvPr id="452" name="Google Shape;452;p9"/>
          <p:cNvSpPr/>
          <p:nvPr/>
        </p:nvSpPr>
        <p:spPr>
          <a:xfrm>
            <a:off x="2508315" y="5175831"/>
            <a:ext cx="1529675" cy="366944"/>
          </a:xfrm>
          <a:prstGeom prst="rect">
            <a:avLst/>
          </a:prstGeom>
          <a:noFill/>
          <a:ln cap="flat" cmpd="sng" w="28575">
            <a:solidFill>
              <a:srgbClr val="FF540A"/>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453" name="Google Shape;453;p9"/>
          <p:cNvPicPr preferRelativeResize="0"/>
          <p:nvPr/>
        </p:nvPicPr>
        <p:blipFill rotWithShape="1">
          <a:blip r:embed="rId4">
            <a:alphaModFix/>
          </a:blip>
          <a:srcRect b="19764" l="0" r="0" t="0"/>
          <a:stretch/>
        </p:blipFill>
        <p:spPr>
          <a:xfrm>
            <a:off x="463103" y="2860730"/>
            <a:ext cx="2094155" cy="2146276"/>
          </a:xfrm>
          <a:prstGeom prst="rect">
            <a:avLst/>
          </a:prstGeom>
          <a:noFill/>
          <a:ln>
            <a:noFill/>
          </a:ln>
        </p:spPr>
      </p:pic>
      <p:sp>
        <p:nvSpPr>
          <p:cNvPr id="454" name="Google Shape;454;p9"/>
          <p:cNvSpPr/>
          <p:nvPr/>
        </p:nvSpPr>
        <p:spPr>
          <a:xfrm>
            <a:off x="474001" y="3803374"/>
            <a:ext cx="2012368" cy="330604"/>
          </a:xfrm>
          <a:prstGeom prst="rect">
            <a:avLst/>
          </a:prstGeom>
          <a:noFill/>
          <a:ln cap="flat" cmpd="sng" w="28575">
            <a:solidFill>
              <a:srgbClr val="FF540A"/>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55" name="Google Shape;455;p9"/>
          <p:cNvSpPr/>
          <p:nvPr/>
        </p:nvSpPr>
        <p:spPr>
          <a:xfrm rot="5400000">
            <a:off x="768042" y="3827575"/>
            <a:ext cx="1458342" cy="2071148"/>
          </a:xfrm>
          <a:prstGeom prst="bentUpArrow">
            <a:avLst>
              <a:gd fmla="val 6493" name="adj1"/>
              <a:gd fmla="val 20370" name="adj2"/>
              <a:gd fmla="val 28030" name="adj3"/>
            </a:avLst>
          </a:prstGeom>
          <a:solidFill>
            <a:srgbClr val="FF540A">
              <a:alpha val="6470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2022-11-28T09:42:53Z</dcterms:created>
  <dc:creator>Agrawal,Tanmay Bharat</dc:creator>
</cp:coreProperties>
</file>