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6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7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7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68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1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9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1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20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FB28CB-D1EB-4F07-909F-8358F13C987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CA3D-4B1F-4294-9CB0-31DEE31C2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05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" b="5554"/>
          <a:stretch/>
        </p:blipFill>
        <p:spPr>
          <a:xfrm>
            <a:off x="627017" y="1528354"/>
            <a:ext cx="10058400" cy="53296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1372" y="143359"/>
            <a:ext cx="726352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for creating CSV Data analysis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Agent Query app by using Visual Studio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95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7" y="375512"/>
            <a:ext cx="9144000" cy="1655762"/>
          </a:xfrm>
        </p:spPr>
        <p:txBody>
          <a:bodyPr/>
          <a:lstStyle/>
          <a:p>
            <a:r>
              <a:rPr lang="en-US" dirty="0" smtClean="0"/>
              <a:t>CSV DATA ANALYSIS REPORT AND AGENT QUERY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8749" r="2857" b="6938"/>
          <a:stretch/>
        </p:blipFill>
        <p:spPr>
          <a:xfrm>
            <a:off x="1190896" y="1203393"/>
            <a:ext cx="9601201" cy="47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t="11484" r="4380" b="7111"/>
          <a:stretch/>
        </p:blipFill>
        <p:spPr>
          <a:xfrm>
            <a:off x="0" y="1449977"/>
            <a:ext cx="6270171" cy="3709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t="9672" r="4545" b="7171"/>
          <a:stretch/>
        </p:blipFill>
        <p:spPr>
          <a:xfrm>
            <a:off x="6570617" y="1449977"/>
            <a:ext cx="5512526" cy="37098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4224" y="519970"/>
            <a:ext cx="75584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uploading CSV file the output reports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7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9672" r="4286" b="6477"/>
          <a:stretch/>
        </p:blipFill>
        <p:spPr>
          <a:xfrm>
            <a:off x="1084217" y="1645920"/>
            <a:ext cx="9170126" cy="4741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8720" y="602958"/>
            <a:ext cx="73965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uploading file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LLM as Query's/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35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9441" r="3637" b="6939"/>
          <a:stretch/>
        </p:blipFill>
        <p:spPr>
          <a:xfrm>
            <a:off x="1110343" y="1776549"/>
            <a:ext cx="9431383" cy="47287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9308" y="681335"/>
            <a:ext cx="85844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 Query asking LLM by using Agent Query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09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2024-08-07T12:34:15Z</dcterms:created>
  <dcterms:modified xsi:type="dcterms:W3CDTF">2024-08-07T12:51:19Z</dcterms:modified>
</cp:coreProperties>
</file>