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4"/>
  </p:sldMasterIdLst>
  <p:notesMasterIdLst>
    <p:notesMasterId r:id="rId48"/>
  </p:notesMasterIdLst>
  <p:sldIdLst>
    <p:sldId id="259" r:id="rId5"/>
    <p:sldId id="276"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307" r:id="rId36"/>
    <p:sldId id="308" r:id="rId37"/>
    <p:sldId id="309" r:id="rId38"/>
    <p:sldId id="310" r:id="rId39"/>
    <p:sldId id="311" r:id="rId40"/>
    <p:sldId id="312" r:id="rId41"/>
    <p:sldId id="313" r:id="rId42"/>
    <p:sldId id="314" r:id="rId43"/>
    <p:sldId id="315" r:id="rId44"/>
    <p:sldId id="316" r:id="rId45"/>
    <p:sldId id="317" r:id="rId46"/>
    <p:sldId id="263"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AEEF"/>
    <a:srgbClr val="00ADE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338" autoAdjust="0"/>
    <p:restoredTop sz="94660"/>
  </p:normalViewPr>
  <p:slideViewPr>
    <p:cSldViewPr snapToGrid="0" showGuides="1">
      <p:cViewPr varScale="1">
        <p:scale>
          <a:sx n="68" d="100"/>
          <a:sy n="68" d="100"/>
        </p:scale>
        <p:origin x="-846" y="-96"/>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DCB842-BDE4-492F-B751-8A088A308B57}" type="datetimeFigureOut">
              <a:rPr lang="en-IN" smtClean="0"/>
              <a:pPr/>
              <a:t>18-07-2020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0B0A25-68C2-44F8-A688-8D7C935680C7}" type="slidenum">
              <a:rPr lang="en-IN" smtClean="0"/>
              <a:pPr/>
              <a:t>‹#›</a:t>
            </a:fld>
            <a:endParaRPr lang="en-IN"/>
          </a:p>
        </p:txBody>
      </p:sp>
    </p:spTree>
    <p:extLst>
      <p:ext uri="{BB962C8B-B14F-4D97-AF65-F5344CB8AC3E}">
        <p14:creationId xmlns:p14="http://schemas.microsoft.com/office/powerpoint/2010/main" xmlns="" val="3875221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www.facebook.com/CSSCorporation/?fref=ts" TargetMode="External"/><Relationship Id="rId7" Type="http://schemas.openxmlformats.org/officeDocument/2006/relationships/hyperlink" Target="https://www.linkedin.com/company/7062?trk=tyah&amp;trkInfo=clickedVertical:company,clickedEntityId:7062,idx:3-1-8,tarId:1486270515369,tas:CSS%20Corp" TargetMode="External"/><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hyperlink" Target="https://twitter.com/CSSCorp" TargetMode="External"/><Relationship Id="rId4"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screen">
            <a:extLst>
              <a:ext uri="{28A0092B-C50C-407E-A947-70E740481C1C}">
                <a14:useLocalDpi xmlns:a14="http://schemas.microsoft.com/office/drawing/2010/main" xmlns=""/>
              </a:ext>
            </a:extLst>
          </a:blip>
          <a:srcRect/>
          <a:stretch/>
        </p:blipFill>
        <p:spPr>
          <a:xfrm>
            <a:off x="-12704" y="1126604"/>
            <a:ext cx="12234879" cy="296475"/>
          </a:xfrm>
          <a:prstGeom prst="rect">
            <a:avLst/>
          </a:prstGeom>
        </p:spPr>
      </p:pic>
      <p:pic>
        <p:nvPicPr>
          <p:cNvPr id="14" name="Picture 13"/>
          <p:cNvPicPr>
            <a:picLocks noChangeAspect="1"/>
          </p:cNvPicPr>
          <p:nvPr/>
        </p:nvPicPr>
        <p:blipFill rotWithShape="1">
          <a:blip r:embed="rId2" cstate="screen">
            <a:extLst>
              <a:ext uri="{28A0092B-C50C-407E-A947-70E740481C1C}">
                <a14:useLocalDpi xmlns:a14="http://schemas.microsoft.com/office/drawing/2010/main" xmlns=""/>
              </a:ext>
            </a:extLst>
          </a:blip>
          <a:srcRect/>
          <a:stretch/>
        </p:blipFill>
        <p:spPr>
          <a:xfrm>
            <a:off x="-12704" y="1126604"/>
            <a:ext cx="12234879" cy="296475"/>
          </a:xfrm>
          <a:prstGeom prst="rect">
            <a:avLst/>
          </a:prstGeom>
        </p:spPr>
      </p:pic>
      <p:sp>
        <p:nvSpPr>
          <p:cNvPr id="3" name="Rectangle 2"/>
          <p:cNvSpPr>
            <a:spLocks/>
          </p:cNvSpPr>
          <p:nvPr userDrawn="1"/>
        </p:nvSpPr>
        <p:spPr>
          <a:xfrm>
            <a:off x="0"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pic>
        <p:nvPicPr>
          <p:cNvPr id="17" name="Picture 2" descr="http://cdn.pcwallart.com/images/new-york-city-buildings-wallpaper-4.jpg"/>
          <p:cNvPicPr>
            <a:picLocks noChangeArrowheads="1"/>
          </p:cNvPicPr>
          <p:nvPr userDrawn="1"/>
        </p:nvPicPr>
        <p:blipFill>
          <a:blip r:embed="rId3" cstate="email">
            <a:extLst>
              <a:ext uri="{28A0092B-C50C-407E-A947-70E740481C1C}">
                <a14:useLocalDpi xmlns:a14="http://schemas.microsoft.com/office/drawing/2010/main" xmlns=""/>
              </a:ext>
            </a:extLst>
          </a:blip>
          <a:srcRect/>
          <a:stretch>
            <a:fillRect/>
          </a:stretch>
        </p:blipFill>
        <p:spPr bwMode="gray">
          <a:xfrm>
            <a:off x="0" y="0"/>
            <a:ext cx="12192000" cy="68580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7"/>
          <p:cNvPicPr>
            <a:picLocks noChangeAspect="1"/>
          </p:cNvPicPr>
          <p:nvPr userDrawn="1"/>
        </p:nvPicPr>
        <p:blipFill rotWithShape="1">
          <a:blip r:embed="rId4" cstate="print">
            <a:biLevel thresh="25000"/>
            <a:extLst>
              <a:ext uri="{28A0092B-C50C-407E-A947-70E740481C1C}">
                <a14:useLocalDpi xmlns:a14="http://schemas.microsoft.com/office/drawing/2010/main" xmlns="" val="0"/>
              </a:ext>
            </a:extLst>
          </a:blip>
          <a:srcRect b="23483"/>
          <a:stretch/>
        </p:blipFill>
        <p:spPr bwMode="gray">
          <a:xfrm>
            <a:off x="627632" y="540292"/>
            <a:ext cx="1998426" cy="499556"/>
          </a:xfrm>
          <a:prstGeom prst="rect">
            <a:avLst/>
          </a:prstGeom>
        </p:spPr>
      </p:pic>
      <p:sp>
        <p:nvSpPr>
          <p:cNvPr id="4" name="Title 3"/>
          <p:cNvSpPr>
            <a:spLocks noGrp="1"/>
          </p:cNvSpPr>
          <p:nvPr>
            <p:ph type="title"/>
          </p:nvPr>
        </p:nvSpPr>
        <p:spPr>
          <a:xfrm>
            <a:off x="2618867" y="5224718"/>
            <a:ext cx="9278887" cy="677108"/>
          </a:xfrm>
          <a:prstGeom prst="rect">
            <a:avLst/>
          </a:prstGeom>
          <a:noFill/>
        </p:spPr>
        <p:txBody>
          <a:bodyPr wrap="none" lIns="54610" tIns="54610" rIns="54610" bIns="54610" rtlCol="0" anchor="ctr" anchorCtr="0">
            <a:noAutofit/>
          </a:bodyPr>
          <a:lstStyle>
            <a:lvl1pPr algn="r">
              <a:defRPr lang="en-IN" sz="3800" b="1">
                <a:solidFill>
                  <a:schemeClr val="bg1"/>
                </a:solidFill>
                <a:latin typeface="Arial" panose="020B0604020202020204" pitchFamily="34" charset="0"/>
                <a:ea typeface="+mn-ea"/>
                <a:cs typeface="Arial" panose="020B0604020202020204" pitchFamily="34" charset="0"/>
              </a:defRPr>
            </a:lvl1pPr>
          </a:lstStyle>
          <a:p>
            <a:pPr marL="0" lvl="0" algn="r" defTabSz="914400"/>
            <a:r>
              <a:rPr lang="en-US" dirty="0"/>
              <a:t>Click to edit Master title style</a:t>
            </a:r>
            <a:endParaRPr lang="en-IN" dirty="0"/>
          </a:p>
        </p:txBody>
      </p:sp>
      <p:sp>
        <p:nvSpPr>
          <p:cNvPr id="5" name="Text Placeholder 4"/>
          <p:cNvSpPr>
            <a:spLocks noGrp="1"/>
          </p:cNvSpPr>
          <p:nvPr>
            <p:ph type="body" sz="quarter" idx="10"/>
          </p:nvPr>
        </p:nvSpPr>
        <p:spPr>
          <a:xfrm>
            <a:off x="4809596" y="5901826"/>
            <a:ext cx="7088159" cy="695062"/>
          </a:xfrm>
          <a:prstGeom prst="rect">
            <a:avLst/>
          </a:prstGeom>
          <a:noFill/>
        </p:spPr>
        <p:txBody>
          <a:bodyPr wrap="none" lIns="54610" tIns="54610" rIns="54610" bIns="54610" rtlCol="0" anchor="ctr" anchorCtr="0">
            <a:noAutofit/>
          </a:bodyPr>
          <a:lstStyle>
            <a:lvl1pPr>
              <a:defRPr lang="en-US" sz="2800" b="1" smtClean="0">
                <a:solidFill>
                  <a:schemeClr val="accent4"/>
                </a:solidFill>
              </a:defRPr>
            </a:lvl1pPr>
            <a:lvl2pPr>
              <a:defRPr lang="en-US" smtClean="0"/>
            </a:lvl2pPr>
            <a:lvl3pPr>
              <a:defRPr lang="en-US" smtClean="0"/>
            </a:lvl3pPr>
            <a:lvl4pPr>
              <a:defRPr lang="en-US" smtClean="0"/>
            </a:lvl4pPr>
            <a:lvl5pPr>
              <a:defRPr lang="en-IN"/>
            </a:lvl5pPr>
          </a:lstStyle>
          <a:p>
            <a:pPr lvl="0" defTabSz="914400">
              <a:spcBef>
                <a:spcPct val="0"/>
              </a:spcBef>
            </a:pPr>
            <a:r>
              <a:rPr lang="en-US" dirty="0"/>
              <a:t>Click to edit Master text styles</a:t>
            </a:r>
          </a:p>
        </p:txBody>
      </p:sp>
    </p:spTree>
    <p:extLst>
      <p:ext uri="{BB962C8B-B14F-4D97-AF65-F5344CB8AC3E}">
        <p14:creationId xmlns:p14="http://schemas.microsoft.com/office/powerpoint/2010/main" xmlns="" val="264523041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with Two Horizontal Content">
    <p:spTree>
      <p:nvGrpSpPr>
        <p:cNvPr id="1" name=""/>
        <p:cNvGrpSpPr/>
        <p:nvPr/>
      </p:nvGrpSpPr>
      <p:grpSpPr>
        <a:xfrm>
          <a:off x="0" y="0"/>
          <a:ext cx="0" cy="0"/>
          <a:chOff x="0" y="0"/>
          <a:chExt cx="0" cy="0"/>
        </a:xfrm>
      </p:grpSpPr>
      <p:sp>
        <p:nvSpPr>
          <p:cNvPr id="8" name="Content Placeholder 3"/>
          <p:cNvSpPr>
            <a:spLocks noGrp="1"/>
          </p:cNvSpPr>
          <p:nvPr>
            <p:ph sz="quarter" idx="13"/>
          </p:nvPr>
        </p:nvSpPr>
        <p:spPr>
          <a:xfrm>
            <a:off x="281359" y="3809999"/>
            <a:ext cx="11631168" cy="2286000"/>
          </a:xfrm>
          <a:prstGeom prst="rect">
            <a:avLst/>
          </a:prstGeom>
        </p:spPr>
        <p:txBody>
          <a:bodyPr/>
          <a:lstStyle>
            <a:lvl2pPr>
              <a:defRPr sz="2400"/>
            </a:lvl2pPr>
            <a:lvl3pPr>
              <a:defRPr sz="2000"/>
            </a:lvl3pPr>
            <a:lvl4pPr>
              <a:defRPr sz="18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2"/>
          </p:nvPr>
        </p:nvSpPr>
        <p:spPr>
          <a:xfrm>
            <a:off x="282575" y="1295400"/>
            <a:ext cx="11631168" cy="2286000"/>
          </a:xfrm>
          <a:prstGeom prst="rect">
            <a:avLst/>
          </a:prstGeom>
        </p:spPr>
        <p:txBody>
          <a:bodyPr/>
          <a:lstStyle>
            <a:lvl2pPr>
              <a:defRPr sz="2400"/>
            </a:lvl2pPr>
            <a:lvl3pPr>
              <a:defRPr sz="2000"/>
            </a:lvl3pPr>
            <a:lvl4pPr>
              <a:defRPr sz="18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 name="Title 1"/>
          <p:cNvSpPr>
            <a:spLocks noGrp="1"/>
          </p:cNvSpPr>
          <p:nvPr>
            <p:ph type="title"/>
          </p:nvPr>
        </p:nvSpPr>
        <p:spPr>
          <a:xfrm>
            <a:off x="282291" y="178550"/>
            <a:ext cx="9423037" cy="523220"/>
          </a:xfrm>
          <a:prstGeom prst="rect">
            <a:avLst/>
          </a:prstGeom>
          <a:noFill/>
        </p:spPr>
        <p:txBody>
          <a:bodyPr wrap="square" lIns="45720" tIns="45720" rIns="45720" bIns="45720" rtlCol="0">
            <a:noAutofit/>
          </a:bodyPr>
          <a:lstStyle>
            <a:lvl1pPr algn="l">
              <a:defRPr lang="en-US" sz="2800" b="1" i="0" spc="-67">
                <a:solidFill>
                  <a:schemeClr val="tx1">
                    <a:lumMod val="75000"/>
                  </a:schemeClr>
                </a:solidFill>
                <a:latin typeface="Arial" panose="020B0604020202020204" pitchFamily="34" charset="0"/>
                <a:ea typeface="+mn-ea"/>
                <a:cs typeface="Arial" pitchFamily="34" charset="0"/>
              </a:defRPr>
            </a:lvl1pPr>
          </a:lstStyle>
          <a:p>
            <a:pPr marL="0" lvl="0" algn="l" defTabSz="609468"/>
            <a:r>
              <a:rPr lang="en-US" dirty="0"/>
              <a:t>Click to edit Master title style</a:t>
            </a:r>
          </a:p>
        </p:txBody>
      </p:sp>
    </p:spTree>
    <p:extLst>
      <p:ext uri="{BB962C8B-B14F-4D97-AF65-F5344CB8AC3E}">
        <p14:creationId xmlns:p14="http://schemas.microsoft.com/office/powerpoint/2010/main" xmlns="" val="92451020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165">
          <p15:clr>
            <a:srgbClr val="FBAE40"/>
          </p15:clr>
        </p15:guide>
        <p15:guide id="3" pos="7502">
          <p15:clr>
            <a:srgbClr val="FBAE40"/>
          </p15:clr>
        </p15:guide>
        <p15:guide id="4" orient="horz" pos="816">
          <p15:clr>
            <a:srgbClr val="FBAE40"/>
          </p15:clr>
        </p15:guide>
        <p15:guide id="5" orient="horz" pos="96">
          <p15:clr>
            <a:srgbClr val="FBAE40"/>
          </p15:clr>
        </p15:guide>
        <p15:guide id="6" orient="horz" pos="384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with Four Quadrant">
    <p:spTree>
      <p:nvGrpSpPr>
        <p:cNvPr id="1" name=""/>
        <p:cNvGrpSpPr/>
        <p:nvPr/>
      </p:nvGrpSpPr>
      <p:grpSpPr>
        <a:xfrm>
          <a:off x="0" y="0"/>
          <a:ext cx="0" cy="0"/>
          <a:chOff x="0" y="0"/>
          <a:chExt cx="0" cy="0"/>
        </a:xfrm>
      </p:grpSpPr>
      <p:sp>
        <p:nvSpPr>
          <p:cNvPr id="2" name="Title 1"/>
          <p:cNvSpPr>
            <a:spLocks noGrp="1"/>
          </p:cNvSpPr>
          <p:nvPr>
            <p:ph type="title"/>
          </p:nvPr>
        </p:nvSpPr>
        <p:spPr>
          <a:xfrm>
            <a:off x="282291" y="178550"/>
            <a:ext cx="9423037" cy="523220"/>
          </a:xfrm>
          <a:prstGeom prst="rect">
            <a:avLst/>
          </a:prstGeom>
          <a:noFill/>
        </p:spPr>
        <p:txBody>
          <a:bodyPr wrap="square" lIns="45720" tIns="45720" rIns="45720" bIns="45720" rtlCol="0">
            <a:noAutofit/>
          </a:bodyPr>
          <a:lstStyle>
            <a:lvl1pPr algn="l">
              <a:defRPr lang="en-US" sz="2800" b="1" i="0" spc="-67">
                <a:solidFill>
                  <a:schemeClr val="tx1">
                    <a:lumMod val="75000"/>
                  </a:schemeClr>
                </a:solidFill>
                <a:latin typeface="Arial" panose="020B0604020202020204" pitchFamily="34" charset="0"/>
                <a:ea typeface="+mn-ea"/>
                <a:cs typeface="Arial" pitchFamily="34" charset="0"/>
              </a:defRPr>
            </a:lvl1pPr>
          </a:lstStyle>
          <a:p>
            <a:pPr marL="0" lvl="0" algn="l" defTabSz="609468"/>
            <a:r>
              <a:rPr lang="en-US"/>
              <a:t>Click to edit Master title style</a:t>
            </a:r>
            <a:endParaRPr lang="en-US" dirty="0"/>
          </a:p>
        </p:txBody>
      </p:sp>
      <p:sp>
        <p:nvSpPr>
          <p:cNvPr id="14" name="Text Placeholder 4"/>
          <p:cNvSpPr>
            <a:spLocks noGrp="1"/>
          </p:cNvSpPr>
          <p:nvPr>
            <p:ph type="body" sz="quarter" idx="10"/>
          </p:nvPr>
        </p:nvSpPr>
        <p:spPr>
          <a:xfrm>
            <a:off x="282647" y="1295399"/>
            <a:ext cx="5698196" cy="2286000"/>
          </a:xfrm>
          <a:prstGeom prst="rect">
            <a:avLst/>
          </a:prstGeom>
        </p:spPr>
        <p:txBody>
          <a:bodyPr lIns="0" tIns="0" rIns="0" bIns="0"/>
          <a:lstStyle>
            <a:lvl1pPr algn="l">
              <a:spcBef>
                <a:spcPts val="600"/>
              </a:spcBef>
              <a:defRPr sz="1200" b="1">
                <a:solidFill>
                  <a:schemeClr val="tx1">
                    <a:lumMod val="50000"/>
                  </a:schemeClr>
                </a:solidFill>
                <a:latin typeface="Arial" panose="020B0604020202020204" pitchFamily="34" charset="0"/>
                <a:cs typeface="Arial" panose="020B0604020202020204" pitchFamily="34" charset="0"/>
              </a:defRPr>
            </a:lvl1pPr>
            <a:lvl2pPr marL="0" indent="0" algn="l">
              <a:spcBef>
                <a:spcPts val="600"/>
              </a:spcBef>
              <a:buNone/>
              <a:defRPr sz="1200">
                <a:solidFill>
                  <a:schemeClr val="tx1">
                    <a:lumMod val="50000"/>
                  </a:schemeClr>
                </a:solidFill>
                <a:latin typeface="Arial" panose="020B0604020202020204" pitchFamily="34" charset="0"/>
                <a:cs typeface="Arial" panose="020B0604020202020204" pitchFamily="34" charset="0"/>
              </a:defRPr>
            </a:lvl2pPr>
            <a:lvl3pPr marL="216000" indent="-216000" algn="l">
              <a:spcBef>
                <a:spcPts val="600"/>
              </a:spcBef>
              <a:defRPr sz="1200">
                <a:solidFill>
                  <a:schemeClr val="tx1">
                    <a:lumMod val="50000"/>
                  </a:schemeClr>
                </a:solidFill>
                <a:latin typeface="Arial" panose="020B0604020202020204" pitchFamily="34" charset="0"/>
                <a:cs typeface="Arial" panose="020B0604020202020204" pitchFamily="34" charset="0"/>
              </a:defRPr>
            </a:lvl3pPr>
            <a:lvl4pPr marL="432000" indent="-216000" algn="l">
              <a:spcBef>
                <a:spcPts val="600"/>
              </a:spcBef>
              <a:tabLst/>
              <a:defRPr sz="1200">
                <a:solidFill>
                  <a:schemeClr val="tx1">
                    <a:lumMod val="50000"/>
                  </a:schemeClr>
                </a:solidFill>
                <a:latin typeface="Arial" panose="020B0604020202020204" pitchFamily="34" charset="0"/>
                <a:cs typeface="Arial" panose="020B0604020202020204" pitchFamily="34" charset="0"/>
              </a:defRPr>
            </a:lvl4pPr>
            <a:lvl5pPr marL="648000" indent="-216000" algn="l">
              <a:spcBef>
                <a:spcPts val="600"/>
              </a:spcBef>
              <a:buFont typeface="Arial" panose="020B0604020202020204" pitchFamily="34" charset="0"/>
              <a:buChar char="•"/>
              <a:defRPr sz="1200">
                <a:solidFill>
                  <a:schemeClr val="tx1">
                    <a:lumMod val="50000"/>
                  </a:schemeClr>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9"/>
          <p:cNvSpPr>
            <a:spLocks noGrp="1"/>
          </p:cNvSpPr>
          <p:nvPr>
            <p:ph type="body" sz="quarter" idx="11"/>
          </p:nvPr>
        </p:nvSpPr>
        <p:spPr>
          <a:xfrm>
            <a:off x="282647" y="3809999"/>
            <a:ext cx="5698196" cy="2286000"/>
          </a:xfrm>
          <a:prstGeom prst="rect">
            <a:avLst/>
          </a:prstGeom>
        </p:spPr>
        <p:txBody>
          <a:bodyPr lIns="0" tIns="0" rIns="0" bIns="0"/>
          <a:lstStyle>
            <a:lvl1pPr algn="l">
              <a:spcBef>
                <a:spcPts val="600"/>
              </a:spcBef>
              <a:defRPr sz="1200" b="1">
                <a:solidFill>
                  <a:schemeClr val="tx1">
                    <a:lumMod val="50000"/>
                  </a:schemeClr>
                </a:solidFill>
                <a:latin typeface="Arial" panose="020B0604020202020204" pitchFamily="34" charset="0"/>
                <a:cs typeface="Arial" panose="020B0604020202020204" pitchFamily="34" charset="0"/>
              </a:defRPr>
            </a:lvl1pPr>
            <a:lvl2pPr marL="0" indent="0" algn="l">
              <a:spcBef>
                <a:spcPts val="600"/>
              </a:spcBef>
              <a:buNone/>
              <a:defRPr sz="1200">
                <a:solidFill>
                  <a:schemeClr val="tx1">
                    <a:lumMod val="50000"/>
                  </a:schemeClr>
                </a:solidFill>
                <a:latin typeface="Arial" panose="020B0604020202020204" pitchFamily="34" charset="0"/>
                <a:cs typeface="Arial" panose="020B0604020202020204" pitchFamily="34" charset="0"/>
              </a:defRPr>
            </a:lvl2pPr>
            <a:lvl3pPr marL="216000" indent="-216000" algn="l">
              <a:spcBef>
                <a:spcPts val="600"/>
              </a:spcBef>
              <a:defRPr sz="1200">
                <a:solidFill>
                  <a:schemeClr val="tx1">
                    <a:lumMod val="50000"/>
                  </a:schemeClr>
                </a:solidFill>
                <a:latin typeface="Arial" panose="020B0604020202020204" pitchFamily="34" charset="0"/>
                <a:cs typeface="Arial" panose="020B0604020202020204" pitchFamily="34" charset="0"/>
              </a:defRPr>
            </a:lvl3pPr>
            <a:lvl4pPr marL="432000" indent="-216000" algn="l">
              <a:spcBef>
                <a:spcPts val="600"/>
              </a:spcBef>
              <a:defRPr sz="1200">
                <a:solidFill>
                  <a:schemeClr val="tx1">
                    <a:lumMod val="50000"/>
                  </a:schemeClr>
                </a:solidFill>
                <a:latin typeface="Arial" panose="020B0604020202020204" pitchFamily="34" charset="0"/>
                <a:cs typeface="Arial" panose="020B0604020202020204" pitchFamily="34" charset="0"/>
              </a:defRPr>
            </a:lvl4pPr>
            <a:lvl5pPr marL="648000" indent="-216000" algn="l">
              <a:spcBef>
                <a:spcPts val="600"/>
              </a:spcBef>
              <a:buFont typeface="Arial" panose="020B0604020202020204" pitchFamily="34" charset="0"/>
              <a:buChar char="•"/>
              <a:defRPr sz="1200">
                <a:solidFill>
                  <a:schemeClr val="tx1">
                    <a:lumMod val="50000"/>
                  </a:schemeClr>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4"/>
          <p:cNvSpPr>
            <a:spLocks noGrp="1"/>
          </p:cNvSpPr>
          <p:nvPr>
            <p:ph type="body" sz="quarter" idx="12"/>
          </p:nvPr>
        </p:nvSpPr>
        <p:spPr>
          <a:xfrm>
            <a:off x="6227795" y="1295399"/>
            <a:ext cx="5698196" cy="2286000"/>
          </a:xfrm>
          <a:prstGeom prst="rect">
            <a:avLst/>
          </a:prstGeom>
        </p:spPr>
        <p:txBody>
          <a:bodyPr lIns="0" tIns="0" rIns="0" bIns="0"/>
          <a:lstStyle>
            <a:lvl1pPr algn="l">
              <a:spcBef>
                <a:spcPts val="600"/>
              </a:spcBef>
              <a:defRPr sz="1200" b="1">
                <a:solidFill>
                  <a:schemeClr val="tx1">
                    <a:lumMod val="50000"/>
                  </a:schemeClr>
                </a:solidFill>
                <a:latin typeface="Arial" panose="020B0604020202020204" pitchFamily="34" charset="0"/>
                <a:cs typeface="Arial" panose="020B0604020202020204" pitchFamily="34" charset="0"/>
              </a:defRPr>
            </a:lvl1pPr>
            <a:lvl2pPr marL="0" indent="0" algn="l">
              <a:spcBef>
                <a:spcPts val="600"/>
              </a:spcBef>
              <a:buNone/>
              <a:defRPr sz="1200">
                <a:solidFill>
                  <a:schemeClr val="tx1">
                    <a:lumMod val="50000"/>
                  </a:schemeClr>
                </a:solidFill>
                <a:latin typeface="Arial" panose="020B0604020202020204" pitchFamily="34" charset="0"/>
                <a:cs typeface="Arial" panose="020B0604020202020204" pitchFamily="34" charset="0"/>
              </a:defRPr>
            </a:lvl2pPr>
            <a:lvl3pPr marL="216000" indent="-216000" algn="l">
              <a:spcBef>
                <a:spcPts val="600"/>
              </a:spcBef>
              <a:defRPr sz="1200">
                <a:solidFill>
                  <a:schemeClr val="tx1">
                    <a:lumMod val="50000"/>
                  </a:schemeClr>
                </a:solidFill>
                <a:latin typeface="Arial" panose="020B0604020202020204" pitchFamily="34" charset="0"/>
                <a:cs typeface="Arial" panose="020B0604020202020204" pitchFamily="34" charset="0"/>
              </a:defRPr>
            </a:lvl3pPr>
            <a:lvl4pPr marL="432000" indent="-216000" algn="l">
              <a:spcBef>
                <a:spcPts val="600"/>
              </a:spcBef>
              <a:tabLst/>
              <a:defRPr sz="1200">
                <a:solidFill>
                  <a:schemeClr val="tx1">
                    <a:lumMod val="50000"/>
                  </a:schemeClr>
                </a:solidFill>
                <a:latin typeface="Arial" panose="020B0604020202020204" pitchFamily="34" charset="0"/>
                <a:cs typeface="Arial" panose="020B0604020202020204" pitchFamily="34" charset="0"/>
              </a:defRPr>
            </a:lvl4pPr>
            <a:lvl5pPr marL="648000" indent="-216000" algn="l">
              <a:spcBef>
                <a:spcPts val="600"/>
              </a:spcBef>
              <a:buFont typeface="Arial" panose="020B0604020202020204" pitchFamily="34" charset="0"/>
              <a:buChar char="•"/>
              <a:defRPr sz="1200">
                <a:solidFill>
                  <a:schemeClr val="tx1">
                    <a:lumMod val="50000"/>
                  </a:schemeClr>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9"/>
          <p:cNvSpPr>
            <a:spLocks noGrp="1"/>
          </p:cNvSpPr>
          <p:nvPr>
            <p:ph type="body" sz="quarter" idx="13"/>
          </p:nvPr>
        </p:nvSpPr>
        <p:spPr>
          <a:xfrm>
            <a:off x="6227795" y="3809999"/>
            <a:ext cx="5698196" cy="2286000"/>
          </a:xfrm>
          <a:prstGeom prst="rect">
            <a:avLst/>
          </a:prstGeom>
        </p:spPr>
        <p:txBody>
          <a:bodyPr lIns="0" tIns="0" rIns="0" bIns="0"/>
          <a:lstStyle>
            <a:lvl1pPr algn="l">
              <a:spcBef>
                <a:spcPts val="600"/>
              </a:spcBef>
              <a:defRPr sz="1200" b="1">
                <a:solidFill>
                  <a:schemeClr val="tx1">
                    <a:lumMod val="50000"/>
                  </a:schemeClr>
                </a:solidFill>
                <a:latin typeface="Arial" panose="020B0604020202020204" pitchFamily="34" charset="0"/>
                <a:cs typeface="Arial" panose="020B0604020202020204" pitchFamily="34" charset="0"/>
              </a:defRPr>
            </a:lvl1pPr>
            <a:lvl2pPr marL="0" indent="0" algn="l">
              <a:spcBef>
                <a:spcPts val="600"/>
              </a:spcBef>
              <a:buNone/>
              <a:defRPr sz="1200">
                <a:solidFill>
                  <a:schemeClr val="tx1">
                    <a:lumMod val="50000"/>
                  </a:schemeClr>
                </a:solidFill>
                <a:latin typeface="Arial" panose="020B0604020202020204" pitchFamily="34" charset="0"/>
                <a:cs typeface="Arial" panose="020B0604020202020204" pitchFamily="34" charset="0"/>
              </a:defRPr>
            </a:lvl2pPr>
            <a:lvl3pPr marL="216000" indent="-216000" algn="l">
              <a:spcBef>
                <a:spcPts val="600"/>
              </a:spcBef>
              <a:defRPr sz="1200">
                <a:solidFill>
                  <a:schemeClr val="tx1">
                    <a:lumMod val="50000"/>
                  </a:schemeClr>
                </a:solidFill>
                <a:latin typeface="Arial" panose="020B0604020202020204" pitchFamily="34" charset="0"/>
                <a:cs typeface="Arial" panose="020B0604020202020204" pitchFamily="34" charset="0"/>
              </a:defRPr>
            </a:lvl3pPr>
            <a:lvl4pPr marL="548640" indent="-274320" algn="l">
              <a:spcBef>
                <a:spcPts val="600"/>
              </a:spcBef>
              <a:defRPr sz="1200">
                <a:solidFill>
                  <a:schemeClr val="tx1">
                    <a:lumMod val="50000"/>
                  </a:schemeClr>
                </a:solidFill>
                <a:latin typeface="Arial" panose="020B0604020202020204" pitchFamily="34" charset="0"/>
                <a:cs typeface="Arial" panose="020B0604020202020204" pitchFamily="34" charset="0"/>
              </a:defRPr>
            </a:lvl4pPr>
            <a:lvl5pPr marL="648000" indent="-216000" algn="l">
              <a:spcBef>
                <a:spcPts val="600"/>
              </a:spcBef>
              <a:buFont typeface="Arial" panose="020B0604020202020204" pitchFamily="34" charset="0"/>
              <a:buChar char="•"/>
              <a:defRPr sz="1200">
                <a:solidFill>
                  <a:schemeClr val="tx1">
                    <a:lumMod val="50000"/>
                  </a:schemeClr>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xmlns="" val="34164236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165">
          <p15:clr>
            <a:srgbClr val="FBAE40"/>
          </p15:clr>
        </p15:guide>
        <p15:guide id="3" pos="7502">
          <p15:clr>
            <a:srgbClr val="FBAE40"/>
          </p15:clr>
        </p15:guide>
        <p15:guide id="4" orient="horz" pos="816">
          <p15:clr>
            <a:srgbClr val="FBAE40"/>
          </p15:clr>
        </p15:guide>
        <p15:guide id="5" orient="horz" pos="96">
          <p15:clr>
            <a:srgbClr val="FBAE40"/>
          </p15:clr>
        </p15:guide>
        <p15:guide id="6" orient="horz" pos="383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_Title Slide">
    <p:spTree>
      <p:nvGrpSpPr>
        <p:cNvPr id="1" name=""/>
        <p:cNvGrpSpPr/>
        <p:nvPr/>
      </p:nvGrpSpPr>
      <p:grpSpPr>
        <a:xfrm>
          <a:off x="0" y="0"/>
          <a:ext cx="0" cy="0"/>
          <a:chOff x="0" y="0"/>
          <a:chExt cx="0" cy="0"/>
        </a:xfrm>
      </p:grpSpPr>
      <p:sp>
        <p:nvSpPr>
          <p:cNvPr id="2" name="Title 1"/>
          <p:cNvSpPr>
            <a:spLocks noGrp="1"/>
          </p:cNvSpPr>
          <p:nvPr>
            <p:ph type="title"/>
          </p:nvPr>
        </p:nvSpPr>
        <p:spPr>
          <a:xfrm>
            <a:off x="282291" y="178550"/>
            <a:ext cx="9423037" cy="523220"/>
          </a:xfrm>
          <a:prstGeom prst="rect">
            <a:avLst/>
          </a:prstGeom>
          <a:noFill/>
        </p:spPr>
        <p:txBody>
          <a:bodyPr wrap="square" lIns="45720" tIns="45720" rIns="45720" bIns="45720" rtlCol="0">
            <a:noAutofit/>
          </a:bodyPr>
          <a:lstStyle>
            <a:lvl1pPr algn="l">
              <a:defRPr lang="en-US" sz="2800" b="1" i="0" spc="-67">
                <a:solidFill>
                  <a:schemeClr val="tx1">
                    <a:lumMod val="75000"/>
                  </a:schemeClr>
                </a:solidFill>
                <a:latin typeface="Arial" panose="020B0604020202020204" pitchFamily="34" charset="0"/>
                <a:ea typeface="+mn-ea"/>
                <a:cs typeface="Arial" pitchFamily="34" charset="0"/>
              </a:defRPr>
            </a:lvl1pPr>
          </a:lstStyle>
          <a:p>
            <a:pPr marL="0" lvl="0" algn="l" defTabSz="609468"/>
            <a:r>
              <a:rPr lang="en-US"/>
              <a:t>Click to edit Master title style</a:t>
            </a:r>
            <a:endParaRPr lang="en-US" dirty="0"/>
          </a:p>
        </p:txBody>
      </p:sp>
    </p:spTree>
    <p:extLst>
      <p:ext uri="{BB962C8B-B14F-4D97-AF65-F5344CB8AC3E}">
        <p14:creationId xmlns:p14="http://schemas.microsoft.com/office/powerpoint/2010/main" xmlns="" val="10947963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165">
          <p15:clr>
            <a:srgbClr val="FBAE40"/>
          </p15:clr>
        </p15:guide>
        <p15:guide id="3" pos="7502">
          <p15:clr>
            <a:srgbClr val="FBAE40"/>
          </p15:clr>
        </p15:guide>
        <p15:guide id="4" orient="horz" pos="816">
          <p15:clr>
            <a:srgbClr val="FBAE40"/>
          </p15:clr>
        </p15:guide>
        <p15:guide id="5" orient="horz" pos="96">
          <p15:clr>
            <a:srgbClr val="FBAE40"/>
          </p15:clr>
        </p15:guide>
        <p15:guide id="6" orient="horz" pos="384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64392143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attern">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xmlns=""/>
              </a:ext>
            </a:extLst>
          </a:blip>
          <a:stretch>
            <a:fillRect/>
          </a:stretch>
        </p:blipFill>
        <p:spPr>
          <a:xfrm>
            <a:off x="1" y="1125010"/>
            <a:ext cx="12192000" cy="5238723"/>
          </a:xfrm>
          <a:prstGeom prst="rect">
            <a:avLst/>
          </a:prstGeom>
        </p:spPr>
      </p:pic>
      <p:pic>
        <p:nvPicPr>
          <p:cNvPr id="9" name="Picture 8"/>
          <p:cNvPicPr>
            <a:picLocks noChangeAspect="1"/>
          </p:cNvPicPr>
          <p:nvPr/>
        </p:nvPicPr>
        <p:blipFill rotWithShape="1">
          <a:blip r:embed="rId3" cstate="screen">
            <a:extLst>
              <a:ext uri="{28A0092B-C50C-407E-A947-70E740481C1C}">
                <a14:useLocalDpi xmlns:a14="http://schemas.microsoft.com/office/drawing/2010/main" xmlns=""/>
              </a:ext>
            </a:extLst>
          </a:blip>
          <a:srcRect/>
          <a:stretch/>
        </p:blipFill>
        <p:spPr>
          <a:xfrm>
            <a:off x="-12704" y="1126604"/>
            <a:ext cx="12234879" cy="296475"/>
          </a:xfrm>
          <a:prstGeom prst="rect">
            <a:avLst/>
          </a:prstGeom>
        </p:spPr>
      </p:pic>
      <p:pic>
        <p:nvPicPr>
          <p:cNvPr id="12" name="Picture 11"/>
          <p:cNvPicPr>
            <a:picLocks noChangeAspect="1"/>
          </p:cNvPicPr>
          <p:nvPr/>
        </p:nvPicPr>
        <p:blipFill>
          <a:blip r:embed="rId2">
            <a:extLst>
              <a:ext uri="{28A0092B-C50C-407E-A947-70E740481C1C}">
                <a14:useLocalDpi xmlns:a14="http://schemas.microsoft.com/office/drawing/2010/main" xmlns=""/>
              </a:ext>
            </a:extLst>
          </a:blip>
          <a:stretch>
            <a:fillRect/>
          </a:stretch>
        </p:blipFill>
        <p:spPr>
          <a:xfrm>
            <a:off x="1" y="1125010"/>
            <a:ext cx="12192000" cy="5238723"/>
          </a:xfrm>
          <a:prstGeom prst="rect">
            <a:avLst/>
          </a:prstGeom>
        </p:spPr>
      </p:pic>
      <p:pic>
        <p:nvPicPr>
          <p:cNvPr id="15" name="Picture 14"/>
          <p:cNvPicPr>
            <a:picLocks noChangeAspect="1"/>
          </p:cNvPicPr>
          <p:nvPr/>
        </p:nvPicPr>
        <p:blipFill rotWithShape="1">
          <a:blip r:embed="rId3" cstate="screen">
            <a:extLst>
              <a:ext uri="{28A0092B-C50C-407E-A947-70E740481C1C}">
                <a14:useLocalDpi xmlns:a14="http://schemas.microsoft.com/office/drawing/2010/main" xmlns=""/>
              </a:ext>
            </a:extLst>
          </a:blip>
          <a:srcRect/>
          <a:stretch/>
        </p:blipFill>
        <p:spPr>
          <a:xfrm>
            <a:off x="-12704" y="1126604"/>
            <a:ext cx="12234879" cy="296475"/>
          </a:xfrm>
          <a:prstGeom prst="rect">
            <a:avLst/>
          </a:prstGeom>
        </p:spPr>
      </p:pic>
    </p:spTree>
    <p:extLst>
      <p:ext uri="{BB962C8B-B14F-4D97-AF65-F5344CB8AC3E}">
        <p14:creationId xmlns:p14="http://schemas.microsoft.com/office/powerpoint/2010/main" xmlns="" val="328321875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attern 2">
    <p:spTree>
      <p:nvGrpSpPr>
        <p:cNvPr id="1" name=""/>
        <p:cNvGrpSpPr/>
        <p:nvPr/>
      </p:nvGrpSpPr>
      <p:grpSpPr>
        <a:xfrm>
          <a:off x="0" y="0"/>
          <a:ext cx="0" cy="0"/>
          <a:chOff x="0" y="0"/>
          <a:chExt cx="0" cy="0"/>
        </a:xfrm>
      </p:grpSpPr>
      <p:pic>
        <p:nvPicPr>
          <p:cNvPr id="17" name="Picture Placeholder 3"/>
          <p:cNvPicPr>
            <a:picLocks noChangeAspect="1"/>
          </p:cNvPicPr>
          <p:nvPr userDrawn="1"/>
        </p:nvPicPr>
        <p:blipFill>
          <a:blip r:embed="rId2" cstate="email">
            <a:extLst>
              <a:ext uri="{28A0092B-C50C-407E-A947-70E740481C1C}">
                <a14:useLocalDpi xmlns:a14="http://schemas.microsoft.com/office/drawing/2010/main" xmlns=""/>
              </a:ext>
            </a:extLst>
          </a:blip>
          <a:srcRect/>
          <a:stretch>
            <a:fillRect/>
          </a:stretch>
        </p:blipFill>
        <p:spPr bwMode="gray">
          <a:xfrm>
            <a:off x="769965" y="1425879"/>
            <a:ext cx="3583294" cy="4359666"/>
          </a:xfrm>
          <a:custGeom>
            <a:avLst/>
            <a:gdLst>
              <a:gd name="connsiteX0" fmla="*/ 490691 w 11088796"/>
              <a:gd name="connsiteY0" fmla="*/ 11756903 h 13491341"/>
              <a:gd name="connsiteX1" fmla="*/ 733817 w 11088796"/>
              <a:gd name="connsiteY1" fmla="*/ 11837830 h 13491341"/>
              <a:gd name="connsiteX2" fmla="*/ 1808437 w 11088796"/>
              <a:gd name="connsiteY2" fmla="*/ 12656501 h 13491341"/>
              <a:gd name="connsiteX3" fmla="*/ 1856663 w 11088796"/>
              <a:gd name="connsiteY3" fmla="*/ 13306044 h 13491341"/>
              <a:gd name="connsiteX4" fmla="*/ 1236430 w 11088796"/>
              <a:gd name="connsiteY4" fmla="*/ 13407341 h 13491341"/>
              <a:gd name="connsiteX5" fmla="*/ 161810 w 11088796"/>
              <a:gd name="connsiteY5" fmla="*/ 12588671 h 13491341"/>
              <a:gd name="connsiteX6" fmla="*/ 97910 w 11088796"/>
              <a:gd name="connsiteY6" fmla="*/ 11966183 h 13491341"/>
              <a:gd name="connsiteX7" fmla="*/ 490691 w 11088796"/>
              <a:gd name="connsiteY7" fmla="*/ 11756903 h 13491341"/>
              <a:gd name="connsiteX8" fmla="*/ 1287637 w 11088796"/>
              <a:gd name="connsiteY8" fmla="*/ 10710803 h 13491341"/>
              <a:gd name="connsiteX9" fmla="*/ 1523741 w 11088796"/>
              <a:gd name="connsiteY9" fmla="*/ 10800947 h 13491341"/>
              <a:gd name="connsiteX10" fmla="*/ 2598361 w 11088796"/>
              <a:gd name="connsiteY10" fmla="*/ 11619618 h 13491341"/>
              <a:gd name="connsiteX11" fmla="*/ 2667707 w 11088796"/>
              <a:gd name="connsiteY11" fmla="*/ 12241437 h 13491341"/>
              <a:gd name="connsiteX12" fmla="*/ 2049794 w 11088796"/>
              <a:gd name="connsiteY12" fmla="*/ 12339687 h 13491341"/>
              <a:gd name="connsiteX13" fmla="*/ 975175 w 11088796"/>
              <a:gd name="connsiteY13" fmla="*/ 11521017 h 13491341"/>
              <a:gd name="connsiteX14" fmla="*/ 908953 w 11088796"/>
              <a:gd name="connsiteY14" fmla="*/ 10901578 h 13491341"/>
              <a:gd name="connsiteX15" fmla="*/ 1287637 w 11088796"/>
              <a:gd name="connsiteY15" fmla="*/ 10710803 h 13491341"/>
              <a:gd name="connsiteX16" fmla="*/ 1721569 w 11088796"/>
              <a:gd name="connsiteY16" fmla="*/ 9334566 h 13491341"/>
              <a:gd name="connsiteX17" fmla="*/ 1947183 w 11088796"/>
              <a:gd name="connsiteY17" fmla="*/ 9405678 h 13491341"/>
              <a:gd name="connsiteX18" fmla="*/ 3834230 w 11088796"/>
              <a:gd name="connsiteY18" fmla="*/ 10843275 h 13491341"/>
              <a:gd name="connsiteX19" fmla="*/ 3878894 w 11088796"/>
              <a:gd name="connsiteY19" fmla="*/ 11451101 h 13491341"/>
              <a:gd name="connsiteX20" fmla="*/ 3262230 w 11088796"/>
              <a:gd name="connsiteY20" fmla="*/ 11594106 h 13491341"/>
              <a:gd name="connsiteX21" fmla="*/ 1375183 w 11088796"/>
              <a:gd name="connsiteY21" fmla="*/ 10156508 h 13491341"/>
              <a:gd name="connsiteX22" fmla="*/ 1349316 w 11088796"/>
              <a:gd name="connsiteY22" fmla="*/ 9524008 h 13491341"/>
              <a:gd name="connsiteX23" fmla="*/ 1721569 w 11088796"/>
              <a:gd name="connsiteY23" fmla="*/ 9334566 h 13491341"/>
              <a:gd name="connsiteX24" fmla="*/ 2101387 w 11088796"/>
              <a:gd name="connsiteY24" fmla="*/ 7936576 h 13491341"/>
              <a:gd name="connsiteX25" fmla="*/ 2344041 w 11088796"/>
              <a:gd name="connsiteY25" fmla="*/ 8020670 h 13491341"/>
              <a:gd name="connsiteX26" fmla="*/ 5052676 w 11088796"/>
              <a:gd name="connsiteY26" fmla="*/ 10084172 h 13491341"/>
              <a:gd name="connsiteX27" fmla="*/ 5120124 w 11088796"/>
              <a:gd name="connsiteY27" fmla="*/ 10709361 h 13491341"/>
              <a:gd name="connsiteX28" fmla="*/ 4480668 w 11088796"/>
              <a:gd name="connsiteY28" fmla="*/ 10835011 h 13491341"/>
              <a:gd name="connsiteX29" fmla="*/ 1772034 w 11088796"/>
              <a:gd name="connsiteY29" fmla="*/ 8771509 h 13491341"/>
              <a:gd name="connsiteX30" fmla="*/ 1723383 w 11088796"/>
              <a:gd name="connsiteY30" fmla="*/ 8121644 h 13491341"/>
              <a:gd name="connsiteX31" fmla="*/ 2101387 w 11088796"/>
              <a:gd name="connsiteY31" fmla="*/ 7936576 h 13491341"/>
              <a:gd name="connsiteX32" fmla="*/ 1945410 w 11088796"/>
              <a:gd name="connsiteY32" fmla="*/ 6115309 h 13491341"/>
              <a:gd name="connsiteX33" fmla="*/ 2188908 w 11088796"/>
              <a:gd name="connsiteY33" fmla="*/ 6197004 h 13491341"/>
              <a:gd name="connsiteX34" fmla="*/ 6859286 w 11088796"/>
              <a:gd name="connsiteY34" fmla="*/ 9755006 h 13491341"/>
              <a:gd name="connsiteX35" fmla="*/ 6889502 w 11088796"/>
              <a:gd name="connsiteY35" fmla="*/ 10387978 h 13491341"/>
              <a:gd name="connsiteX36" fmla="*/ 6287266 w 11088796"/>
              <a:gd name="connsiteY36" fmla="*/ 10505862 h 13491341"/>
              <a:gd name="connsiteX37" fmla="*/ 1616888 w 11088796"/>
              <a:gd name="connsiteY37" fmla="*/ 6947860 h 13491341"/>
              <a:gd name="connsiteX38" fmla="*/ 1551927 w 11088796"/>
              <a:gd name="connsiteY38" fmla="*/ 6321692 h 13491341"/>
              <a:gd name="connsiteX39" fmla="*/ 1945410 w 11088796"/>
              <a:gd name="connsiteY39" fmla="*/ 6115309 h 13491341"/>
              <a:gd name="connsiteX40" fmla="*/ 1120711 w 11088796"/>
              <a:gd name="connsiteY40" fmla="*/ 3826332 h 13491341"/>
              <a:gd name="connsiteX41" fmla="*/ 1362501 w 11088796"/>
              <a:gd name="connsiteY41" fmla="*/ 3910611 h 13491341"/>
              <a:gd name="connsiteX42" fmla="*/ 9297658 w 11088796"/>
              <a:gd name="connsiteY42" fmla="*/ 9955798 h 13491341"/>
              <a:gd name="connsiteX43" fmla="*/ 9344772 w 11088796"/>
              <a:gd name="connsiteY43" fmla="*/ 10560687 h 13491341"/>
              <a:gd name="connsiteX44" fmla="*/ 8749084 w 11088796"/>
              <a:gd name="connsiteY44" fmla="*/ 10675877 h 13491341"/>
              <a:gd name="connsiteX45" fmla="*/ 813928 w 11088796"/>
              <a:gd name="connsiteY45" fmla="*/ 4630689 h 13491341"/>
              <a:gd name="connsiteX46" fmla="*/ 744971 w 11088796"/>
              <a:gd name="connsiteY46" fmla="*/ 4009160 h 13491341"/>
              <a:gd name="connsiteX47" fmla="*/ 1120711 w 11088796"/>
              <a:gd name="connsiteY47" fmla="*/ 3826332 h 13491341"/>
              <a:gd name="connsiteX48" fmla="*/ 4227254 w 11088796"/>
              <a:gd name="connsiteY48" fmla="*/ 2790686 h 13491341"/>
              <a:gd name="connsiteX49" fmla="*/ 4454070 w 11088796"/>
              <a:gd name="connsiteY49" fmla="*/ 2860658 h 13491341"/>
              <a:gd name="connsiteX50" fmla="*/ 9475564 w 11088796"/>
              <a:gd name="connsiteY50" fmla="*/ 6686148 h 13491341"/>
              <a:gd name="connsiteX51" fmla="*/ 9504938 w 11088796"/>
              <a:gd name="connsiteY51" fmla="*/ 7321320 h 13491341"/>
              <a:gd name="connsiteX52" fmla="*/ 8903564 w 11088796"/>
              <a:gd name="connsiteY52" fmla="*/ 7436978 h 13491341"/>
              <a:gd name="connsiteX53" fmla="*/ 3882070 w 11088796"/>
              <a:gd name="connsiteY53" fmla="*/ 3611488 h 13491341"/>
              <a:gd name="connsiteX54" fmla="*/ 3837020 w 11088796"/>
              <a:gd name="connsiteY54" fmla="*/ 3003370 h 13491341"/>
              <a:gd name="connsiteX55" fmla="*/ 4227254 w 11088796"/>
              <a:gd name="connsiteY55" fmla="*/ 2790686 h 13491341"/>
              <a:gd name="connsiteX56" fmla="*/ 5978286 w 11088796"/>
              <a:gd name="connsiteY56" fmla="*/ 2454748 h 13491341"/>
              <a:gd name="connsiteX57" fmla="*/ 6213830 w 11088796"/>
              <a:gd name="connsiteY57" fmla="*/ 2544466 h 13491341"/>
              <a:gd name="connsiteX58" fmla="*/ 9303674 w 11088796"/>
              <a:gd name="connsiteY58" fmla="*/ 4898383 h 13491341"/>
              <a:gd name="connsiteX59" fmla="*/ 9350860 w 11088796"/>
              <a:gd name="connsiteY59" fmla="*/ 5503319 h 13491341"/>
              <a:gd name="connsiteX60" fmla="*/ 8755108 w 11088796"/>
              <a:gd name="connsiteY60" fmla="*/ 5618451 h 13491341"/>
              <a:gd name="connsiteX61" fmla="*/ 5665264 w 11088796"/>
              <a:gd name="connsiteY61" fmla="*/ 3264535 h 13491341"/>
              <a:gd name="connsiteX62" fmla="*/ 5596232 w 11088796"/>
              <a:gd name="connsiteY62" fmla="*/ 2642955 h 13491341"/>
              <a:gd name="connsiteX63" fmla="*/ 5978286 w 11088796"/>
              <a:gd name="connsiteY63" fmla="*/ 2454748 h 13491341"/>
              <a:gd name="connsiteX64" fmla="*/ 1124504 w 11088796"/>
              <a:gd name="connsiteY64" fmla="*/ 2113497 h 13491341"/>
              <a:gd name="connsiteX65" fmla="*/ 1366063 w 11088796"/>
              <a:gd name="connsiteY65" fmla="*/ 2195470 h 13491341"/>
              <a:gd name="connsiteX66" fmla="*/ 10938820 w 11088796"/>
              <a:gd name="connsiteY66" fmla="*/ 9488219 h 13491341"/>
              <a:gd name="connsiteX67" fmla="*/ 10982418 w 11088796"/>
              <a:gd name="connsiteY67" fmla="*/ 10098117 h 13491341"/>
              <a:gd name="connsiteX68" fmla="*/ 10366800 w 11088796"/>
              <a:gd name="connsiteY68" fmla="*/ 10239076 h 13491341"/>
              <a:gd name="connsiteX69" fmla="*/ 794043 w 11088796"/>
              <a:gd name="connsiteY69" fmla="*/ 2946327 h 13491341"/>
              <a:gd name="connsiteX70" fmla="*/ 744627 w 11088796"/>
              <a:gd name="connsiteY70" fmla="*/ 2298728 h 13491341"/>
              <a:gd name="connsiteX71" fmla="*/ 1124504 w 11088796"/>
              <a:gd name="connsiteY71" fmla="*/ 2113497 h 13491341"/>
              <a:gd name="connsiteX72" fmla="*/ 7356102 w 11088796"/>
              <a:gd name="connsiteY72" fmla="*/ 1797588 h 13491341"/>
              <a:gd name="connsiteX73" fmla="*/ 7581448 w 11088796"/>
              <a:gd name="connsiteY73" fmla="*/ 1868497 h 13491341"/>
              <a:gd name="connsiteX74" fmla="*/ 9593352 w 11088796"/>
              <a:gd name="connsiteY74" fmla="*/ 3401213 h 13491341"/>
              <a:gd name="connsiteX75" fmla="*/ 9637536 w 11088796"/>
              <a:gd name="connsiteY75" fmla="*/ 4008670 h 13491341"/>
              <a:gd name="connsiteX76" fmla="*/ 9021352 w 11088796"/>
              <a:gd name="connsiteY76" fmla="*/ 4152044 h 13491341"/>
              <a:gd name="connsiteX77" fmla="*/ 7009448 w 11088796"/>
              <a:gd name="connsiteY77" fmla="*/ 2619328 h 13491341"/>
              <a:gd name="connsiteX78" fmla="*/ 6984064 w 11088796"/>
              <a:gd name="connsiteY78" fmla="*/ 1987194 h 13491341"/>
              <a:gd name="connsiteX79" fmla="*/ 7356102 w 11088796"/>
              <a:gd name="connsiteY79" fmla="*/ 1797588 h 13491341"/>
              <a:gd name="connsiteX80" fmla="*/ 8626238 w 11088796"/>
              <a:gd name="connsiteY80" fmla="*/ 1077861 h 13491341"/>
              <a:gd name="connsiteX81" fmla="*/ 8867664 w 11088796"/>
              <a:gd name="connsiteY81" fmla="*/ 1161018 h 13491341"/>
              <a:gd name="connsiteX82" fmla="*/ 9942284 w 11088796"/>
              <a:gd name="connsiteY82" fmla="*/ 1979689 h 13491341"/>
              <a:gd name="connsiteX83" fmla="*/ 10009308 w 11088796"/>
              <a:gd name="connsiteY83" fmla="*/ 2604557 h 13491341"/>
              <a:gd name="connsiteX84" fmla="*/ 9370276 w 11088796"/>
              <a:gd name="connsiteY84" fmla="*/ 2730530 h 13491341"/>
              <a:gd name="connsiteX85" fmla="*/ 8295656 w 11088796"/>
              <a:gd name="connsiteY85" fmla="*/ 1911858 h 13491341"/>
              <a:gd name="connsiteX86" fmla="*/ 8250554 w 11088796"/>
              <a:gd name="connsiteY86" fmla="*/ 1264696 h 13491341"/>
              <a:gd name="connsiteX87" fmla="*/ 8626238 w 11088796"/>
              <a:gd name="connsiteY87" fmla="*/ 1077861 h 13491341"/>
              <a:gd name="connsiteX88" fmla="*/ 9447378 w 11088796"/>
              <a:gd name="connsiteY88" fmla="*/ 1 h 13491341"/>
              <a:gd name="connsiteX89" fmla="*/ 9689796 w 11088796"/>
              <a:gd name="connsiteY89" fmla="*/ 81858 h 13491341"/>
              <a:gd name="connsiteX90" fmla="*/ 10764416 w 11088796"/>
              <a:gd name="connsiteY90" fmla="*/ 900529 h 13491341"/>
              <a:gd name="connsiteX91" fmla="*/ 10812642 w 11088796"/>
              <a:gd name="connsiteY91" fmla="*/ 1550070 h 13491341"/>
              <a:gd name="connsiteX92" fmla="*/ 10192408 w 11088796"/>
              <a:gd name="connsiteY92" fmla="*/ 1651368 h 13491341"/>
              <a:gd name="connsiteX93" fmla="*/ 9117788 w 11088796"/>
              <a:gd name="connsiteY93" fmla="*/ 832697 h 13491341"/>
              <a:gd name="connsiteX94" fmla="*/ 9053888 w 11088796"/>
              <a:gd name="connsiteY94" fmla="*/ 210211 h 13491341"/>
              <a:gd name="connsiteX95" fmla="*/ 9447378 w 11088796"/>
              <a:gd name="connsiteY95" fmla="*/ 1 h 1349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1088796" h="13491341">
                <a:moveTo>
                  <a:pt x="490691" y="11756903"/>
                </a:moveTo>
                <a:cubicBezTo>
                  <a:pt x="576640" y="11756478"/>
                  <a:pt x="661187" y="11782498"/>
                  <a:pt x="733817" y="11837830"/>
                </a:cubicBezTo>
                <a:cubicBezTo>
                  <a:pt x="733817" y="11837830"/>
                  <a:pt x="733817" y="11837830"/>
                  <a:pt x="1808437" y="12656501"/>
                </a:cubicBezTo>
                <a:cubicBezTo>
                  <a:pt x="2002119" y="12804053"/>
                  <a:pt x="2020477" y="13091014"/>
                  <a:pt x="1856663" y="13306044"/>
                </a:cubicBezTo>
                <a:cubicBezTo>
                  <a:pt x="1708962" y="13499922"/>
                  <a:pt x="1430112" y="13554893"/>
                  <a:pt x="1236430" y="13407341"/>
                </a:cubicBezTo>
                <a:cubicBezTo>
                  <a:pt x="1236430" y="13407341"/>
                  <a:pt x="1236430" y="13407341"/>
                  <a:pt x="161810" y="12588671"/>
                </a:cubicBezTo>
                <a:cubicBezTo>
                  <a:pt x="-31872" y="12441120"/>
                  <a:pt x="-49792" y="12160062"/>
                  <a:pt x="97910" y="11966183"/>
                </a:cubicBezTo>
                <a:cubicBezTo>
                  <a:pt x="200294" y="11831790"/>
                  <a:pt x="347442" y="11757613"/>
                  <a:pt x="490691" y="11756903"/>
                </a:cubicBezTo>
                <a:close/>
                <a:moveTo>
                  <a:pt x="1287637" y="10710803"/>
                </a:moveTo>
                <a:cubicBezTo>
                  <a:pt x="1369716" y="10715457"/>
                  <a:pt x="1451110" y="10745615"/>
                  <a:pt x="1523741" y="10800947"/>
                </a:cubicBezTo>
                <a:cubicBezTo>
                  <a:pt x="1523741" y="10800947"/>
                  <a:pt x="1523741" y="10800947"/>
                  <a:pt x="2598361" y="11619618"/>
                </a:cubicBezTo>
                <a:cubicBezTo>
                  <a:pt x="2792042" y="11767170"/>
                  <a:pt x="2832808" y="12024717"/>
                  <a:pt x="2667707" y="12241437"/>
                </a:cubicBezTo>
                <a:cubicBezTo>
                  <a:pt x="2521245" y="12433688"/>
                  <a:pt x="2243477" y="12487239"/>
                  <a:pt x="2049794" y="12339687"/>
                </a:cubicBezTo>
                <a:cubicBezTo>
                  <a:pt x="2049794" y="12339687"/>
                  <a:pt x="2049794" y="12339687"/>
                  <a:pt x="975175" y="11521017"/>
                </a:cubicBezTo>
                <a:cubicBezTo>
                  <a:pt x="781493" y="11373465"/>
                  <a:pt x="762492" y="11093830"/>
                  <a:pt x="908953" y="10901578"/>
                </a:cubicBezTo>
                <a:cubicBezTo>
                  <a:pt x="1012143" y="10766128"/>
                  <a:pt x="1150840" y="10703045"/>
                  <a:pt x="1287637" y="10710803"/>
                </a:cubicBezTo>
                <a:close/>
                <a:moveTo>
                  <a:pt x="1721569" y="9334566"/>
                </a:moveTo>
                <a:cubicBezTo>
                  <a:pt x="1803463" y="9333793"/>
                  <a:pt x="1882852" y="9356669"/>
                  <a:pt x="1947183" y="9405678"/>
                </a:cubicBezTo>
                <a:cubicBezTo>
                  <a:pt x="1947183" y="9405678"/>
                  <a:pt x="1947183" y="9405678"/>
                  <a:pt x="3834230" y="10843275"/>
                </a:cubicBezTo>
                <a:cubicBezTo>
                  <a:pt x="4005780" y="10973966"/>
                  <a:pt x="4026594" y="11257225"/>
                  <a:pt x="3878894" y="11451101"/>
                </a:cubicBezTo>
                <a:cubicBezTo>
                  <a:pt x="3712398" y="11669653"/>
                  <a:pt x="3433780" y="11724797"/>
                  <a:pt x="3262230" y="11594106"/>
                </a:cubicBezTo>
                <a:cubicBezTo>
                  <a:pt x="3262230" y="11594106"/>
                  <a:pt x="3262230" y="11594106"/>
                  <a:pt x="1375183" y="10156508"/>
                </a:cubicBezTo>
                <a:cubicBezTo>
                  <a:pt x="1203633" y="10025818"/>
                  <a:pt x="1182818" y="9742560"/>
                  <a:pt x="1349316" y="9524008"/>
                </a:cubicBezTo>
                <a:cubicBezTo>
                  <a:pt x="1441628" y="9402835"/>
                  <a:pt x="1585080" y="9335855"/>
                  <a:pt x="1721569" y="9334566"/>
                </a:cubicBezTo>
                <a:close/>
                <a:moveTo>
                  <a:pt x="2101387" y="7936576"/>
                </a:moveTo>
                <a:cubicBezTo>
                  <a:pt x="2186631" y="7938355"/>
                  <a:pt x="2271321" y="7965270"/>
                  <a:pt x="2344041" y="8020670"/>
                </a:cubicBezTo>
                <a:cubicBezTo>
                  <a:pt x="2344041" y="8020670"/>
                  <a:pt x="2344041" y="8020670"/>
                  <a:pt x="5052676" y="10084172"/>
                </a:cubicBezTo>
                <a:cubicBezTo>
                  <a:pt x="5246596" y="10231905"/>
                  <a:pt x="5267826" y="10515482"/>
                  <a:pt x="5120124" y="10709361"/>
                </a:cubicBezTo>
                <a:cubicBezTo>
                  <a:pt x="4953624" y="10927915"/>
                  <a:pt x="4674590" y="10982744"/>
                  <a:pt x="4480668" y="10835011"/>
                </a:cubicBezTo>
                <a:cubicBezTo>
                  <a:pt x="4480668" y="10835011"/>
                  <a:pt x="4480668" y="10835011"/>
                  <a:pt x="1772034" y="8771509"/>
                </a:cubicBezTo>
                <a:cubicBezTo>
                  <a:pt x="1578113" y="8623776"/>
                  <a:pt x="1556883" y="8340198"/>
                  <a:pt x="1723383" y="8121644"/>
                </a:cubicBezTo>
                <a:cubicBezTo>
                  <a:pt x="1815697" y="8000470"/>
                  <a:pt x="1959313" y="7933611"/>
                  <a:pt x="2101387" y="7936576"/>
                </a:cubicBezTo>
                <a:close/>
                <a:moveTo>
                  <a:pt x="1945410" y="6115309"/>
                </a:moveTo>
                <a:cubicBezTo>
                  <a:pt x="2031653" y="6115412"/>
                  <a:pt x="2116421" y="6141783"/>
                  <a:pt x="2188908" y="6197004"/>
                </a:cubicBezTo>
                <a:cubicBezTo>
                  <a:pt x="2188908" y="6197004"/>
                  <a:pt x="2188908" y="6197004"/>
                  <a:pt x="6859286" y="9755006"/>
                </a:cubicBezTo>
                <a:cubicBezTo>
                  <a:pt x="7052586" y="9902268"/>
                  <a:pt x="7052554" y="10173950"/>
                  <a:pt x="6889502" y="10387978"/>
                </a:cubicBezTo>
                <a:cubicBezTo>
                  <a:pt x="6742488" y="10580955"/>
                  <a:pt x="6480566" y="10653123"/>
                  <a:pt x="6287266" y="10505862"/>
                </a:cubicBezTo>
                <a:cubicBezTo>
                  <a:pt x="6287266" y="10505862"/>
                  <a:pt x="6287266" y="10505862"/>
                  <a:pt x="1616888" y="6947860"/>
                </a:cubicBezTo>
                <a:cubicBezTo>
                  <a:pt x="1423588" y="6800599"/>
                  <a:pt x="1404912" y="6514668"/>
                  <a:pt x="1551927" y="6321692"/>
                </a:cubicBezTo>
                <a:cubicBezTo>
                  <a:pt x="1653834" y="6187921"/>
                  <a:pt x="1801671" y="6115135"/>
                  <a:pt x="1945410" y="6115309"/>
                </a:cubicBezTo>
                <a:close/>
                <a:moveTo>
                  <a:pt x="1120711" y="3826332"/>
                </a:moveTo>
                <a:cubicBezTo>
                  <a:pt x="1205571" y="3828346"/>
                  <a:pt x="1289952" y="3855341"/>
                  <a:pt x="1362501" y="3910611"/>
                </a:cubicBezTo>
                <a:cubicBezTo>
                  <a:pt x="1362501" y="3910611"/>
                  <a:pt x="1362501" y="3910611"/>
                  <a:pt x="9297658" y="9955798"/>
                </a:cubicBezTo>
                <a:cubicBezTo>
                  <a:pt x="9491122" y="10103183"/>
                  <a:pt x="9491234" y="10368433"/>
                  <a:pt x="9344772" y="10560687"/>
                </a:cubicBezTo>
                <a:cubicBezTo>
                  <a:pt x="9179666" y="10777410"/>
                  <a:pt x="8942548" y="10823263"/>
                  <a:pt x="8749084" y="10675877"/>
                </a:cubicBezTo>
                <a:cubicBezTo>
                  <a:pt x="8749084" y="10675877"/>
                  <a:pt x="8749084" y="10675877"/>
                  <a:pt x="813928" y="4630689"/>
                </a:cubicBezTo>
                <a:cubicBezTo>
                  <a:pt x="620463" y="4483305"/>
                  <a:pt x="579867" y="4225882"/>
                  <a:pt x="744971" y="4009160"/>
                </a:cubicBezTo>
                <a:cubicBezTo>
                  <a:pt x="836511" y="3889001"/>
                  <a:pt x="979277" y="3822972"/>
                  <a:pt x="1120711" y="3826332"/>
                </a:cubicBezTo>
                <a:close/>
                <a:moveTo>
                  <a:pt x="4227254" y="2790686"/>
                </a:moveTo>
                <a:cubicBezTo>
                  <a:pt x="4310200" y="2788659"/>
                  <a:pt x="4389662" y="2811590"/>
                  <a:pt x="4454070" y="2860658"/>
                </a:cubicBezTo>
                <a:cubicBezTo>
                  <a:pt x="4454070" y="2860658"/>
                  <a:pt x="4454070" y="2860658"/>
                  <a:pt x="9475564" y="6686148"/>
                </a:cubicBezTo>
                <a:cubicBezTo>
                  <a:pt x="9647320" y="6816995"/>
                  <a:pt x="9671436" y="7102770"/>
                  <a:pt x="9504938" y="7321320"/>
                </a:cubicBezTo>
                <a:cubicBezTo>
                  <a:pt x="9357238" y="7515197"/>
                  <a:pt x="9075320" y="7567825"/>
                  <a:pt x="8903564" y="7436978"/>
                </a:cubicBezTo>
                <a:cubicBezTo>
                  <a:pt x="8903564" y="7436978"/>
                  <a:pt x="8903564" y="7436978"/>
                  <a:pt x="3882070" y="3611488"/>
                </a:cubicBezTo>
                <a:cubicBezTo>
                  <a:pt x="3710313" y="3480640"/>
                  <a:pt x="3689321" y="3197246"/>
                  <a:pt x="3837020" y="3003370"/>
                </a:cubicBezTo>
                <a:cubicBezTo>
                  <a:pt x="3941082" y="2866775"/>
                  <a:pt x="4089010" y="2794065"/>
                  <a:pt x="4227254" y="2790686"/>
                </a:cubicBezTo>
                <a:close/>
                <a:moveTo>
                  <a:pt x="5978286" y="2454748"/>
                </a:moveTo>
                <a:cubicBezTo>
                  <a:pt x="6060956" y="2459853"/>
                  <a:pt x="6142436" y="2490076"/>
                  <a:pt x="6213830" y="2544466"/>
                </a:cubicBezTo>
                <a:cubicBezTo>
                  <a:pt x="6213830" y="2544466"/>
                  <a:pt x="6213830" y="2544466"/>
                  <a:pt x="9303674" y="4898383"/>
                </a:cubicBezTo>
                <a:cubicBezTo>
                  <a:pt x="9497180" y="5045798"/>
                  <a:pt x="9515962" y="5286598"/>
                  <a:pt x="9350860" y="5503319"/>
                </a:cubicBezTo>
                <a:cubicBezTo>
                  <a:pt x="9204398" y="5695570"/>
                  <a:pt x="8948614" y="5765868"/>
                  <a:pt x="8755108" y="5618451"/>
                </a:cubicBezTo>
                <a:cubicBezTo>
                  <a:pt x="8755108" y="5618451"/>
                  <a:pt x="8755108" y="5618451"/>
                  <a:pt x="5665264" y="3264535"/>
                </a:cubicBezTo>
                <a:cubicBezTo>
                  <a:pt x="5474880" y="3119496"/>
                  <a:pt x="5449770" y="2835207"/>
                  <a:pt x="5596232" y="2642955"/>
                </a:cubicBezTo>
                <a:cubicBezTo>
                  <a:pt x="5699420" y="2507505"/>
                  <a:pt x="5840504" y="2446239"/>
                  <a:pt x="5978286" y="2454748"/>
                </a:cubicBezTo>
                <a:close/>
                <a:moveTo>
                  <a:pt x="1124504" y="2113497"/>
                </a:moveTo>
                <a:cubicBezTo>
                  <a:pt x="1210071" y="2114841"/>
                  <a:pt x="1294642" y="2141060"/>
                  <a:pt x="1366063" y="2195470"/>
                </a:cubicBezTo>
                <a:cubicBezTo>
                  <a:pt x="1366063" y="2195470"/>
                  <a:pt x="1366063" y="2195470"/>
                  <a:pt x="10938820" y="9488219"/>
                </a:cubicBezTo>
                <a:cubicBezTo>
                  <a:pt x="11132398" y="9635692"/>
                  <a:pt x="11129432" y="9905139"/>
                  <a:pt x="10982418" y="10098117"/>
                </a:cubicBezTo>
                <a:cubicBezTo>
                  <a:pt x="10819366" y="10312145"/>
                  <a:pt x="10560378" y="10386547"/>
                  <a:pt x="10366800" y="10239076"/>
                </a:cubicBezTo>
                <a:cubicBezTo>
                  <a:pt x="10366800" y="10239076"/>
                  <a:pt x="10366800" y="10239076"/>
                  <a:pt x="794043" y="2946327"/>
                </a:cubicBezTo>
                <a:cubicBezTo>
                  <a:pt x="603587" y="2801233"/>
                  <a:pt x="581575" y="2512756"/>
                  <a:pt x="744627" y="2298728"/>
                </a:cubicBezTo>
                <a:cubicBezTo>
                  <a:pt x="836511" y="2178117"/>
                  <a:pt x="981892" y="2111258"/>
                  <a:pt x="1124504" y="2113497"/>
                </a:cubicBezTo>
                <a:close/>
                <a:moveTo>
                  <a:pt x="7356102" y="1797588"/>
                </a:moveTo>
                <a:cubicBezTo>
                  <a:pt x="7437918" y="1796756"/>
                  <a:pt x="7517214" y="1819562"/>
                  <a:pt x="7581448" y="1868497"/>
                </a:cubicBezTo>
                <a:cubicBezTo>
                  <a:pt x="7581448" y="1868497"/>
                  <a:pt x="7581448" y="1868497"/>
                  <a:pt x="9593352" y="3401213"/>
                </a:cubicBezTo>
                <a:cubicBezTo>
                  <a:pt x="9764644" y="3531709"/>
                  <a:pt x="9785234" y="3814795"/>
                  <a:pt x="9637536" y="4008670"/>
                </a:cubicBezTo>
                <a:cubicBezTo>
                  <a:pt x="9471038" y="4227222"/>
                  <a:pt x="9192646" y="4282538"/>
                  <a:pt x="9021352" y="4152044"/>
                </a:cubicBezTo>
                <a:cubicBezTo>
                  <a:pt x="9021352" y="4152044"/>
                  <a:pt x="9021352" y="4152044"/>
                  <a:pt x="7009448" y="2619328"/>
                </a:cubicBezTo>
                <a:cubicBezTo>
                  <a:pt x="6838156" y="2488833"/>
                  <a:pt x="6817566" y="2205746"/>
                  <a:pt x="6984064" y="1987194"/>
                </a:cubicBezTo>
                <a:cubicBezTo>
                  <a:pt x="7076376" y="1866022"/>
                  <a:pt x="7219740" y="1798975"/>
                  <a:pt x="7356102" y="1797588"/>
                </a:cubicBezTo>
                <a:close/>
                <a:moveTo>
                  <a:pt x="8626238" y="1077861"/>
                </a:moveTo>
                <a:cubicBezTo>
                  <a:pt x="8710866" y="1079170"/>
                  <a:pt x="8795034" y="1105687"/>
                  <a:pt x="8867664" y="1161018"/>
                </a:cubicBezTo>
                <a:cubicBezTo>
                  <a:pt x="8867664" y="1161018"/>
                  <a:pt x="8867664" y="1161018"/>
                  <a:pt x="9942284" y="1979689"/>
                </a:cubicBezTo>
                <a:cubicBezTo>
                  <a:pt x="10135964" y="2127242"/>
                  <a:pt x="10157008" y="2410678"/>
                  <a:pt x="10009308" y="2604557"/>
                </a:cubicBezTo>
                <a:cubicBezTo>
                  <a:pt x="9842808" y="2823111"/>
                  <a:pt x="9563958" y="2878081"/>
                  <a:pt x="9370276" y="2730530"/>
                </a:cubicBezTo>
                <a:cubicBezTo>
                  <a:pt x="9370276" y="2730530"/>
                  <a:pt x="9370276" y="2730530"/>
                  <a:pt x="8295656" y="1911858"/>
                </a:cubicBezTo>
                <a:cubicBezTo>
                  <a:pt x="8101974" y="1764307"/>
                  <a:pt x="8084054" y="1483251"/>
                  <a:pt x="8250554" y="1264696"/>
                </a:cubicBezTo>
                <a:cubicBezTo>
                  <a:pt x="8342868" y="1143522"/>
                  <a:pt x="8485190" y="1075680"/>
                  <a:pt x="8626238" y="1077861"/>
                </a:cubicBezTo>
                <a:close/>
                <a:moveTo>
                  <a:pt x="9447378" y="1"/>
                </a:moveTo>
                <a:cubicBezTo>
                  <a:pt x="9532998" y="9"/>
                  <a:pt x="9617166" y="26526"/>
                  <a:pt x="9689796" y="81858"/>
                </a:cubicBezTo>
                <a:cubicBezTo>
                  <a:pt x="9689796" y="81858"/>
                  <a:pt x="9689796" y="81858"/>
                  <a:pt x="10764416" y="900529"/>
                </a:cubicBezTo>
                <a:cubicBezTo>
                  <a:pt x="10958096" y="1048080"/>
                  <a:pt x="10979140" y="1331516"/>
                  <a:pt x="10812642" y="1550070"/>
                </a:cubicBezTo>
                <a:cubicBezTo>
                  <a:pt x="10664940" y="1743949"/>
                  <a:pt x="10386090" y="1798919"/>
                  <a:pt x="10192408" y="1651368"/>
                </a:cubicBezTo>
                <a:cubicBezTo>
                  <a:pt x="10192408" y="1651368"/>
                  <a:pt x="10192408" y="1651368"/>
                  <a:pt x="9117788" y="832697"/>
                </a:cubicBezTo>
                <a:cubicBezTo>
                  <a:pt x="8924106" y="685146"/>
                  <a:pt x="8906186" y="404090"/>
                  <a:pt x="9053888" y="210211"/>
                </a:cubicBezTo>
                <a:cubicBezTo>
                  <a:pt x="9157950" y="73615"/>
                  <a:pt x="9304680" y="-11"/>
                  <a:pt x="9447378" y="1"/>
                </a:cubicBezTo>
                <a:close/>
              </a:path>
            </a:pathLst>
          </a:custGeom>
        </p:spPr>
      </p:pic>
      <p:sp>
        <p:nvSpPr>
          <p:cNvPr id="18" name="TextBox 17"/>
          <p:cNvSpPr txBox="1"/>
          <p:nvPr userDrawn="1"/>
        </p:nvSpPr>
        <p:spPr bwMode="gray">
          <a:xfrm>
            <a:off x="4374560" y="3668615"/>
            <a:ext cx="7796140" cy="297377"/>
          </a:xfrm>
          <a:prstGeom prst="rect">
            <a:avLst/>
          </a:prstGeom>
          <a:noFill/>
        </p:spPr>
        <p:txBody>
          <a:bodyPr wrap="square" lIns="54610" tIns="54610" rIns="54610" bIns="54610" rtlCol="0" anchor="ctr" anchorCtr="0">
            <a:noAutofit/>
          </a:bodyPr>
          <a:lstStyle/>
          <a:p>
            <a:pPr algn="ctr"/>
            <a:r>
              <a:rPr lang="en-US" sz="1333" dirty="0">
                <a:solidFill>
                  <a:schemeClr val="tx1">
                    <a:lumMod val="65000"/>
                    <a:lumOff val="35000"/>
                  </a:schemeClr>
                </a:solidFill>
                <a:latin typeface="Arial" pitchFamily="34" charset="0"/>
                <a:cs typeface="Arial" pitchFamily="34" charset="0"/>
              </a:rPr>
              <a:t>Our Locations: U.S.A | U.K | China | Costa Rica | India | Mauritius | Philippines | Poland | Singapore</a:t>
            </a:r>
          </a:p>
        </p:txBody>
      </p:sp>
      <p:sp>
        <p:nvSpPr>
          <p:cNvPr id="19" name="TextBox 18"/>
          <p:cNvSpPr txBox="1"/>
          <p:nvPr userDrawn="1"/>
        </p:nvSpPr>
        <p:spPr bwMode="gray">
          <a:xfrm>
            <a:off x="5144209" y="3064118"/>
            <a:ext cx="6256841" cy="523220"/>
          </a:xfrm>
          <a:prstGeom prst="rect">
            <a:avLst/>
          </a:prstGeom>
          <a:noFill/>
        </p:spPr>
        <p:txBody>
          <a:bodyPr wrap="none" lIns="54610" tIns="54610" rIns="54610" bIns="54610" rtlCol="0" anchor="ctr" anchorCtr="0">
            <a:noAutofit/>
          </a:bodyPr>
          <a:lstStyle/>
          <a:p>
            <a:pPr algn="ctr"/>
            <a:r>
              <a:rPr lang="en-US" sz="2800" b="1" dirty="0">
                <a:solidFill>
                  <a:schemeClr val="accent2"/>
                </a:solidFill>
                <a:latin typeface="Arial" charset="0"/>
                <a:ea typeface="Arial" charset="0"/>
                <a:cs typeface="Arial" charset="0"/>
              </a:rPr>
              <a:t>Customer Engagement Reimagined</a:t>
            </a:r>
          </a:p>
        </p:txBody>
      </p:sp>
      <p:sp>
        <p:nvSpPr>
          <p:cNvPr id="20" name="TextBox 19"/>
          <p:cNvSpPr txBox="1"/>
          <p:nvPr userDrawn="1"/>
        </p:nvSpPr>
        <p:spPr bwMode="gray">
          <a:xfrm>
            <a:off x="6432293" y="2059512"/>
            <a:ext cx="3680673" cy="923330"/>
          </a:xfrm>
          <a:prstGeom prst="rect">
            <a:avLst/>
          </a:prstGeom>
          <a:noFill/>
        </p:spPr>
        <p:txBody>
          <a:bodyPr wrap="square" lIns="54610" tIns="54610" rIns="54610" bIns="54610" rtlCol="0" anchor="ctr" anchorCtr="0">
            <a:noAutofit/>
          </a:bodyPr>
          <a:lstStyle/>
          <a:p>
            <a:r>
              <a:rPr lang="en-US" sz="5400" b="1" dirty="0">
                <a:solidFill>
                  <a:schemeClr val="tx1">
                    <a:lumMod val="65000"/>
                    <a:lumOff val="35000"/>
                  </a:schemeClr>
                </a:solidFill>
                <a:latin typeface="Arial" charset="0"/>
                <a:ea typeface="Arial" charset="0"/>
                <a:cs typeface="Arial" charset="0"/>
              </a:rPr>
              <a:t>Thank You</a:t>
            </a:r>
          </a:p>
        </p:txBody>
      </p:sp>
      <p:grpSp>
        <p:nvGrpSpPr>
          <p:cNvPr id="4" name="Group 3"/>
          <p:cNvGrpSpPr/>
          <p:nvPr userDrawn="1"/>
        </p:nvGrpSpPr>
        <p:grpSpPr>
          <a:xfrm>
            <a:off x="6051647" y="4170008"/>
            <a:ext cx="4441967" cy="822960"/>
            <a:chOff x="5832537" y="4170008"/>
            <a:chExt cx="4441967" cy="822960"/>
          </a:xfrm>
        </p:grpSpPr>
        <p:pic>
          <p:nvPicPr>
            <p:cNvPr id="21" name="Picture 20">
              <a:hlinkClick r:id="rId3"/>
            </p:cNvPr>
            <p:cNvPicPr>
              <a:picLocks noChangeAspect="1"/>
            </p:cNvPicPr>
            <p:nvPr userDrawn="1"/>
          </p:nvPicPr>
          <p:blipFill>
            <a:blip r:embed="rId4" cstate="print">
              <a:extLst>
                <a:ext uri="{28A0092B-C50C-407E-A947-70E740481C1C}">
                  <a14:useLocalDpi xmlns:a14="http://schemas.microsoft.com/office/drawing/2010/main" xmlns=""/>
                </a:ext>
              </a:extLst>
            </a:blip>
            <a:stretch>
              <a:fillRect/>
            </a:stretch>
          </p:blipFill>
          <p:spPr bwMode="gray">
            <a:xfrm>
              <a:off x="5832537" y="4170008"/>
              <a:ext cx="822960" cy="822960"/>
            </a:xfrm>
            <a:prstGeom prst="rect">
              <a:avLst/>
            </a:prstGeom>
          </p:spPr>
        </p:pic>
        <p:pic>
          <p:nvPicPr>
            <p:cNvPr id="22" name="Picture 21">
              <a:hlinkClick r:id="rId5"/>
            </p:cNvPr>
            <p:cNvPicPr>
              <a:picLocks noChangeAspect="1"/>
            </p:cNvPicPr>
            <p:nvPr userDrawn="1"/>
          </p:nvPicPr>
          <p:blipFill>
            <a:blip r:embed="rId6" cstate="print">
              <a:extLst>
                <a:ext uri="{28A0092B-C50C-407E-A947-70E740481C1C}">
                  <a14:useLocalDpi xmlns:a14="http://schemas.microsoft.com/office/drawing/2010/main" xmlns=""/>
                </a:ext>
              </a:extLst>
            </a:blip>
            <a:stretch>
              <a:fillRect/>
            </a:stretch>
          </p:blipFill>
          <p:spPr bwMode="gray">
            <a:xfrm>
              <a:off x="7642040" y="4170008"/>
              <a:ext cx="822960" cy="822960"/>
            </a:xfrm>
            <a:prstGeom prst="rect">
              <a:avLst/>
            </a:prstGeom>
          </p:spPr>
        </p:pic>
        <p:pic>
          <p:nvPicPr>
            <p:cNvPr id="23" name="Picture 22">
              <a:hlinkClick r:id="rId7"/>
            </p:cNvPr>
            <p:cNvPicPr>
              <a:picLocks noChangeAspect="1"/>
            </p:cNvPicPr>
            <p:nvPr userDrawn="1"/>
          </p:nvPicPr>
          <p:blipFill>
            <a:blip r:embed="rId8" cstate="print">
              <a:extLst>
                <a:ext uri="{28A0092B-C50C-407E-A947-70E740481C1C}">
                  <a14:useLocalDpi xmlns:a14="http://schemas.microsoft.com/office/drawing/2010/main" xmlns=""/>
                </a:ext>
              </a:extLst>
            </a:blip>
            <a:stretch>
              <a:fillRect/>
            </a:stretch>
          </p:blipFill>
          <p:spPr bwMode="gray">
            <a:xfrm>
              <a:off x="9451544" y="4170008"/>
              <a:ext cx="822960" cy="822960"/>
            </a:xfrm>
            <a:prstGeom prst="rect">
              <a:avLst/>
            </a:prstGeom>
          </p:spPr>
        </p:pic>
      </p:grpSp>
      <p:sp>
        <p:nvSpPr>
          <p:cNvPr id="24" name="TextBox 23"/>
          <p:cNvSpPr txBox="1"/>
          <p:nvPr userDrawn="1"/>
        </p:nvSpPr>
        <p:spPr bwMode="gray">
          <a:xfrm>
            <a:off x="502679" y="933278"/>
            <a:ext cx="11376000" cy="396000"/>
          </a:xfrm>
          <a:prstGeom prst="rect">
            <a:avLst/>
          </a:prstGeom>
          <a:solidFill>
            <a:schemeClr val="bg1"/>
          </a:solidFill>
        </p:spPr>
        <p:txBody>
          <a:bodyPr wrap="square" lIns="54610" tIns="54610" rIns="54610" bIns="54610" rtlCol="0" anchor="ctr" anchorCtr="0">
            <a:noAutofit/>
          </a:bodyPr>
          <a:lstStyle/>
          <a:p>
            <a:pPr algn="ctr"/>
            <a:endParaRPr lang="en-US" sz="1333" dirty="0">
              <a:solidFill>
                <a:schemeClr val="tx1">
                  <a:lumMod val="65000"/>
                  <a:lumOff val="35000"/>
                </a:schemeClr>
              </a:solidFill>
              <a:latin typeface="Arial" pitchFamily="34" charset="0"/>
              <a:cs typeface="Arial" pitchFamily="34" charset="0"/>
            </a:endParaRPr>
          </a:p>
        </p:txBody>
      </p:sp>
    </p:spTree>
    <p:extLst>
      <p:ext uri="{BB962C8B-B14F-4D97-AF65-F5344CB8AC3E}">
        <p14:creationId xmlns:p14="http://schemas.microsoft.com/office/powerpoint/2010/main" xmlns="" val="120000530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
  <p:cSld name="2_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1076" y="0"/>
            <a:ext cx="1219200" cy="6858000"/>
          </a:xfrm>
          <a:custGeom>
            <a:avLst/>
            <a:gdLst/>
            <a:ahLst/>
            <a:cxnLst/>
            <a:rect l="l" t="t" r="r" b="b"/>
            <a:pathLst>
              <a:path w="1219200" h="6858000">
                <a:moveTo>
                  <a:pt x="0" y="0"/>
                </a:moveTo>
                <a:lnTo>
                  <a:pt x="1219200" y="6857999"/>
                </a:lnTo>
              </a:path>
            </a:pathLst>
          </a:custGeom>
          <a:ln w="9144">
            <a:solidFill>
              <a:srgbClr val="BEBEBE"/>
            </a:solidFill>
          </a:ln>
        </p:spPr>
        <p:txBody>
          <a:bodyPr wrap="square" lIns="0" tIns="0" rIns="0" bIns="0" rtlCol="0"/>
          <a:lstStyle/>
          <a:p>
            <a:endParaRPr/>
          </a:p>
        </p:txBody>
      </p:sp>
      <p:sp>
        <p:nvSpPr>
          <p:cNvPr id="17" name="bg object 17"/>
          <p:cNvSpPr/>
          <p:nvPr/>
        </p:nvSpPr>
        <p:spPr>
          <a:xfrm>
            <a:off x="7424928" y="3681983"/>
            <a:ext cx="4763770" cy="3176905"/>
          </a:xfrm>
          <a:custGeom>
            <a:avLst/>
            <a:gdLst/>
            <a:ahLst/>
            <a:cxnLst/>
            <a:rect l="l" t="t" r="r" b="b"/>
            <a:pathLst>
              <a:path w="4763770" h="3176904">
                <a:moveTo>
                  <a:pt x="4763516" y="0"/>
                </a:moveTo>
                <a:lnTo>
                  <a:pt x="0" y="3176586"/>
                </a:lnTo>
              </a:path>
            </a:pathLst>
          </a:custGeom>
          <a:ln w="9144">
            <a:solidFill>
              <a:srgbClr val="D9D9D9"/>
            </a:solidFill>
          </a:ln>
        </p:spPr>
        <p:txBody>
          <a:bodyPr wrap="square" lIns="0" tIns="0" rIns="0" bIns="0" rtlCol="0"/>
          <a:lstStyle/>
          <a:p>
            <a:endParaRPr/>
          </a:p>
        </p:txBody>
      </p:sp>
      <p:sp>
        <p:nvSpPr>
          <p:cNvPr id="18" name="bg object 18"/>
          <p:cNvSpPr/>
          <p:nvPr/>
        </p:nvSpPr>
        <p:spPr>
          <a:xfrm>
            <a:off x="9182101" y="0"/>
            <a:ext cx="3007360" cy="6858000"/>
          </a:xfrm>
          <a:custGeom>
            <a:avLst/>
            <a:gdLst/>
            <a:ahLst/>
            <a:cxnLst/>
            <a:rect l="l" t="t" r="r" b="b"/>
            <a:pathLst>
              <a:path w="3007359" h="6858000">
                <a:moveTo>
                  <a:pt x="3006850" y="0"/>
                </a:moveTo>
                <a:lnTo>
                  <a:pt x="2042483" y="0"/>
                </a:lnTo>
                <a:lnTo>
                  <a:pt x="0" y="6857996"/>
                </a:lnTo>
                <a:lnTo>
                  <a:pt x="3006850" y="6857996"/>
                </a:lnTo>
                <a:lnTo>
                  <a:pt x="3006850" y="0"/>
                </a:lnTo>
                <a:close/>
              </a:path>
            </a:pathLst>
          </a:custGeom>
          <a:solidFill>
            <a:srgbClr val="90C225">
              <a:alpha val="30195"/>
            </a:srgbClr>
          </a:solidFill>
        </p:spPr>
        <p:txBody>
          <a:bodyPr wrap="square" lIns="0" tIns="0" rIns="0" bIns="0" rtlCol="0"/>
          <a:lstStyle/>
          <a:p>
            <a:endParaRPr/>
          </a:p>
        </p:txBody>
      </p:sp>
      <p:sp>
        <p:nvSpPr>
          <p:cNvPr id="19" name="bg object 19"/>
          <p:cNvSpPr/>
          <p:nvPr/>
        </p:nvSpPr>
        <p:spPr>
          <a:xfrm>
            <a:off x="9604335" y="0"/>
            <a:ext cx="2588260" cy="6858000"/>
          </a:xfrm>
          <a:custGeom>
            <a:avLst/>
            <a:gdLst/>
            <a:ahLst/>
            <a:cxnLst/>
            <a:rect l="l" t="t" r="r" b="b"/>
            <a:pathLst>
              <a:path w="2588259" h="6858000">
                <a:moveTo>
                  <a:pt x="2587664" y="0"/>
                </a:moveTo>
                <a:lnTo>
                  <a:pt x="0" y="0"/>
                </a:lnTo>
                <a:lnTo>
                  <a:pt x="1208190" y="6857996"/>
                </a:lnTo>
                <a:lnTo>
                  <a:pt x="2587664" y="6857996"/>
                </a:lnTo>
                <a:lnTo>
                  <a:pt x="2587664" y="0"/>
                </a:lnTo>
                <a:close/>
              </a:path>
            </a:pathLst>
          </a:custGeom>
          <a:solidFill>
            <a:srgbClr val="90C225">
              <a:alpha val="19999"/>
            </a:srgbClr>
          </a:solidFill>
        </p:spPr>
        <p:txBody>
          <a:bodyPr wrap="square" lIns="0" tIns="0" rIns="0" bIns="0" rtlCol="0"/>
          <a:lstStyle/>
          <a:p>
            <a:endParaRPr/>
          </a:p>
        </p:txBody>
      </p:sp>
      <p:sp>
        <p:nvSpPr>
          <p:cNvPr id="20" name="bg object 20"/>
          <p:cNvSpPr/>
          <p:nvPr/>
        </p:nvSpPr>
        <p:spPr>
          <a:xfrm>
            <a:off x="8932164" y="3048000"/>
            <a:ext cx="3260090" cy="3810000"/>
          </a:xfrm>
          <a:custGeom>
            <a:avLst/>
            <a:gdLst/>
            <a:ahLst/>
            <a:cxnLst/>
            <a:rect l="l" t="t" r="r" b="b"/>
            <a:pathLst>
              <a:path w="3260090" h="3810000">
                <a:moveTo>
                  <a:pt x="3259835" y="0"/>
                </a:moveTo>
                <a:lnTo>
                  <a:pt x="0" y="3809999"/>
                </a:lnTo>
                <a:lnTo>
                  <a:pt x="3259835" y="3809999"/>
                </a:lnTo>
                <a:lnTo>
                  <a:pt x="3259835" y="0"/>
                </a:lnTo>
                <a:close/>
              </a:path>
            </a:pathLst>
          </a:custGeom>
          <a:solidFill>
            <a:srgbClr val="539F20">
              <a:alpha val="72155"/>
            </a:srgbClr>
          </a:solidFill>
        </p:spPr>
        <p:txBody>
          <a:bodyPr wrap="square" lIns="0" tIns="0" rIns="0" bIns="0" rtlCol="0"/>
          <a:lstStyle/>
          <a:p>
            <a:endParaRPr/>
          </a:p>
        </p:txBody>
      </p:sp>
      <p:sp>
        <p:nvSpPr>
          <p:cNvPr id="21" name="bg object 21"/>
          <p:cNvSpPr/>
          <p:nvPr/>
        </p:nvSpPr>
        <p:spPr>
          <a:xfrm>
            <a:off x="9337790" y="0"/>
            <a:ext cx="2851785" cy="6858000"/>
          </a:xfrm>
          <a:custGeom>
            <a:avLst/>
            <a:gdLst/>
            <a:ahLst/>
            <a:cxnLst/>
            <a:rect l="l" t="t" r="r" b="b"/>
            <a:pathLst>
              <a:path w="2851784" h="6858000">
                <a:moveTo>
                  <a:pt x="2851161" y="0"/>
                </a:moveTo>
                <a:lnTo>
                  <a:pt x="0" y="0"/>
                </a:lnTo>
                <a:lnTo>
                  <a:pt x="2467620" y="6857996"/>
                </a:lnTo>
                <a:lnTo>
                  <a:pt x="2851161" y="6857996"/>
                </a:lnTo>
                <a:lnTo>
                  <a:pt x="2851161" y="0"/>
                </a:lnTo>
                <a:close/>
              </a:path>
            </a:pathLst>
          </a:custGeom>
          <a:solidFill>
            <a:srgbClr val="3E7818">
              <a:alpha val="70195"/>
            </a:srgbClr>
          </a:solidFill>
        </p:spPr>
        <p:txBody>
          <a:bodyPr wrap="square" lIns="0" tIns="0" rIns="0" bIns="0" rtlCol="0"/>
          <a:lstStyle/>
          <a:p>
            <a:endParaRPr/>
          </a:p>
        </p:txBody>
      </p:sp>
      <p:sp>
        <p:nvSpPr>
          <p:cNvPr id="22" name="bg object 22"/>
          <p:cNvSpPr/>
          <p:nvPr/>
        </p:nvSpPr>
        <p:spPr>
          <a:xfrm>
            <a:off x="10898125" y="0"/>
            <a:ext cx="1290955" cy="6858000"/>
          </a:xfrm>
          <a:custGeom>
            <a:avLst/>
            <a:gdLst/>
            <a:ahLst/>
            <a:cxnLst/>
            <a:rect l="l" t="t" r="r" b="b"/>
            <a:pathLst>
              <a:path w="1290954" h="6858000">
                <a:moveTo>
                  <a:pt x="1290827" y="0"/>
                </a:moveTo>
                <a:lnTo>
                  <a:pt x="1018958" y="0"/>
                </a:lnTo>
                <a:lnTo>
                  <a:pt x="0" y="6857996"/>
                </a:lnTo>
                <a:lnTo>
                  <a:pt x="1290827" y="6857996"/>
                </a:lnTo>
                <a:lnTo>
                  <a:pt x="1290827" y="0"/>
                </a:lnTo>
                <a:close/>
              </a:path>
            </a:pathLst>
          </a:custGeom>
          <a:solidFill>
            <a:srgbClr val="C0E374">
              <a:alpha val="70195"/>
            </a:srgbClr>
          </a:solidFill>
        </p:spPr>
        <p:txBody>
          <a:bodyPr wrap="square" lIns="0" tIns="0" rIns="0" bIns="0" rtlCol="0"/>
          <a:lstStyle/>
          <a:p>
            <a:endParaRPr/>
          </a:p>
        </p:txBody>
      </p:sp>
      <p:sp>
        <p:nvSpPr>
          <p:cNvPr id="23" name="bg object 23"/>
          <p:cNvSpPr/>
          <p:nvPr/>
        </p:nvSpPr>
        <p:spPr>
          <a:xfrm>
            <a:off x="10940749" y="0"/>
            <a:ext cx="1248410" cy="6858000"/>
          </a:xfrm>
          <a:custGeom>
            <a:avLst/>
            <a:gdLst/>
            <a:ahLst/>
            <a:cxnLst/>
            <a:rect l="l" t="t" r="r" b="b"/>
            <a:pathLst>
              <a:path w="1248409" h="6858000">
                <a:moveTo>
                  <a:pt x="1248203" y="0"/>
                </a:moveTo>
                <a:lnTo>
                  <a:pt x="0" y="0"/>
                </a:lnTo>
                <a:lnTo>
                  <a:pt x="1107740" y="6857996"/>
                </a:lnTo>
                <a:lnTo>
                  <a:pt x="1248203" y="6857996"/>
                </a:lnTo>
                <a:lnTo>
                  <a:pt x="1248203" y="0"/>
                </a:lnTo>
                <a:close/>
              </a:path>
            </a:pathLst>
          </a:custGeom>
          <a:solidFill>
            <a:srgbClr val="90C225">
              <a:alpha val="65097"/>
            </a:srgbClr>
          </a:solidFill>
        </p:spPr>
        <p:txBody>
          <a:bodyPr wrap="square" lIns="0" tIns="0" rIns="0" bIns="0" rtlCol="0"/>
          <a:lstStyle/>
          <a:p>
            <a:endParaRPr/>
          </a:p>
        </p:txBody>
      </p:sp>
      <p:sp>
        <p:nvSpPr>
          <p:cNvPr id="24" name="bg object 24"/>
          <p:cNvSpPr/>
          <p:nvPr/>
        </p:nvSpPr>
        <p:spPr>
          <a:xfrm>
            <a:off x="10372344" y="3590543"/>
            <a:ext cx="1816735" cy="3267710"/>
          </a:xfrm>
          <a:custGeom>
            <a:avLst/>
            <a:gdLst/>
            <a:ahLst/>
            <a:cxnLst/>
            <a:rect l="l" t="t" r="r" b="b"/>
            <a:pathLst>
              <a:path w="1816734" h="3267709">
                <a:moveTo>
                  <a:pt x="1816607" y="0"/>
                </a:moveTo>
                <a:lnTo>
                  <a:pt x="0" y="3267455"/>
                </a:lnTo>
                <a:lnTo>
                  <a:pt x="1816607" y="3267455"/>
                </a:lnTo>
                <a:lnTo>
                  <a:pt x="1816607" y="0"/>
                </a:lnTo>
                <a:close/>
              </a:path>
            </a:pathLst>
          </a:custGeom>
          <a:solidFill>
            <a:srgbClr val="90C225">
              <a:alpha val="79998"/>
            </a:srgbClr>
          </a:solidFill>
        </p:spPr>
        <p:txBody>
          <a:bodyPr wrap="square" lIns="0" tIns="0" rIns="0" bIns="0" rtlCol="0"/>
          <a:lstStyle/>
          <a:p>
            <a:endParaRPr/>
          </a:p>
        </p:txBody>
      </p:sp>
      <p:sp>
        <p:nvSpPr>
          <p:cNvPr id="25" name="bg object 25"/>
          <p:cNvSpPr/>
          <p:nvPr/>
        </p:nvSpPr>
        <p:spPr>
          <a:xfrm>
            <a:off x="0" y="0"/>
            <a:ext cx="843280" cy="5666740"/>
          </a:xfrm>
          <a:custGeom>
            <a:avLst/>
            <a:gdLst/>
            <a:ahLst/>
            <a:cxnLst/>
            <a:rect l="l" t="t" r="r" b="b"/>
            <a:pathLst>
              <a:path w="843280" h="5666740">
                <a:moveTo>
                  <a:pt x="842772" y="0"/>
                </a:moveTo>
                <a:lnTo>
                  <a:pt x="0" y="0"/>
                </a:lnTo>
                <a:lnTo>
                  <a:pt x="0" y="5666232"/>
                </a:lnTo>
                <a:lnTo>
                  <a:pt x="842772" y="0"/>
                </a:lnTo>
                <a:close/>
              </a:path>
            </a:pathLst>
          </a:custGeom>
          <a:solidFill>
            <a:srgbClr val="90C225">
              <a:alpha val="85096"/>
            </a:srgbClr>
          </a:solidFill>
        </p:spPr>
        <p:txBody>
          <a:bodyPr wrap="square" lIns="0" tIns="0" rIns="0" bIns="0" rtlCol="0"/>
          <a:lstStyle/>
          <a:p>
            <a:endParaRPr/>
          </a:p>
        </p:txBody>
      </p:sp>
      <p:sp>
        <p:nvSpPr>
          <p:cNvPr id="2" name="Holder 2"/>
          <p:cNvSpPr>
            <a:spLocks noGrp="1"/>
          </p:cNvSpPr>
          <p:nvPr>
            <p:ph type="ctrTitle"/>
          </p:nvPr>
        </p:nvSpPr>
        <p:spPr>
          <a:xfrm>
            <a:off x="2427477" y="2835021"/>
            <a:ext cx="7337044" cy="154368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pPr/>
              <a:t>7/18/2020</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4145280" y="6377940"/>
            <a:ext cx="3901440" cy="342900"/>
          </a:xfrm>
          <a:prstGeom prst="rect">
            <a:avLst/>
          </a:prstGeo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609600" y="6377940"/>
            <a:ext cx="2804160" cy="34290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pPr/>
              <a:t>7/18/2020</a:t>
            </a:fld>
            <a:endParaRPr lang="en-US"/>
          </a:p>
        </p:txBody>
      </p:sp>
      <p:sp>
        <p:nvSpPr>
          <p:cNvPr id="4" name="Holder 4"/>
          <p:cNvSpPr>
            <a:spLocks noGrp="1"/>
          </p:cNvSpPr>
          <p:nvPr>
            <p:ph type="sldNum" sz="quarter" idx="7"/>
          </p:nvPr>
        </p:nvSpPr>
        <p:spPr>
          <a:xfrm>
            <a:off x="8778240" y="6377940"/>
            <a:ext cx="280416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756310" y="293370"/>
            <a:ext cx="7458075" cy="574040"/>
          </a:xfrm>
          <a:prstGeom prst="rect">
            <a:avLst/>
          </a:prstGeom>
        </p:spPr>
        <p:txBody>
          <a:bodyPr lIns="0" tIns="0" rIns="0" bIns="0"/>
          <a:lstStyle>
            <a:lvl1pPr>
              <a:defRPr sz="1800" b="1" i="0">
                <a:solidFill>
                  <a:srgbClr val="404040"/>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a:xfrm>
            <a:off x="4145280" y="6377940"/>
            <a:ext cx="3901440" cy="342900"/>
          </a:xfrm>
          <a:prstGeom prst="rect">
            <a:avLst/>
          </a:prstGeo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609600" y="6377940"/>
            <a:ext cx="2804160" cy="34290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pPr/>
              <a:t>7/18/2020</a:t>
            </a:fld>
            <a:endParaRPr lang="en-US"/>
          </a:p>
        </p:txBody>
      </p:sp>
      <p:sp>
        <p:nvSpPr>
          <p:cNvPr id="7" name="Holder 7"/>
          <p:cNvSpPr>
            <a:spLocks noGrp="1"/>
          </p:cNvSpPr>
          <p:nvPr>
            <p:ph type="sldNum" sz="quarter" idx="7"/>
          </p:nvPr>
        </p:nvSpPr>
        <p:spPr>
          <a:xfrm>
            <a:off x="8778240" y="6377940"/>
            <a:ext cx="280416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title"/>
          </p:nvPr>
        </p:nvSpPr>
        <p:spPr>
          <a:xfrm>
            <a:off x="282291" y="178550"/>
            <a:ext cx="9423037" cy="523220"/>
          </a:xfrm>
          <a:prstGeom prst="rect">
            <a:avLst/>
          </a:prstGeom>
          <a:noFill/>
        </p:spPr>
        <p:txBody>
          <a:bodyPr wrap="square" lIns="45720" tIns="45720" rIns="45720" bIns="45720" rtlCol="0">
            <a:noAutofit/>
          </a:bodyPr>
          <a:lstStyle>
            <a:lvl1pPr algn="l">
              <a:defRPr lang="en-US" sz="2800" b="1" i="0" spc="-67">
                <a:solidFill>
                  <a:schemeClr val="tx1">
                    <a:lumMod val="75000"/>
                  </a:schemeClr>
                </a:solidFill>
                <a:latin typeface="Arial" panose="020B0604020202020204" pitchFamily="34" charset="0"/>
                <a:ea typeface="+mn-ea"/>
                <a:cs typeface="Arial" pitchFamily="34" charset="0"/>
              </a:defRPr>
            </a:lvl1pPr>
          </a:lstStyle>
          <a:p>
            <a:pPr marL="0" lvl="0" algn="l" defTabSz="609468"/>
            <a:r>
              <a:rPr lang="en-US"/>
              <a:t>Click to edit Master title style</a:t>
            </a:r>
            <a:endParaRPr lang="en-US" dirty="0"/>
          </a:p>
        </p:txBody>
      </p:sp>
      <p:sp>
        <p:nvSpPr>
          <p:cNvPr id="3" name="TextBox 2"/>
          <p:cNvSpPr txBox="1">
            <a:spLocks/>
          </p:cNvSpPr>
          <p:nvPr/>
        </p:nvSpPr>
        <p:spPr>
          <a:xfrm>
            <a:off x="6073852" y="6486602"/>
            <a:ext cx="725104" cy="307776"/>
          </a:xfrm>
          <a:prstGeom prst="rect">
            <a:avLst/>
          </a:prstGeom>
        </p:spPr>
        <p:txBody>
          <a:bodyPr/>
          <a:lstStyle>
            <a:defPPr>
              <a:defRPr lang="en-US"/>
            </a:defPPr>
            <a:lvl1pPr algn="ctr">
              <a:defRPr sz="1200" b="1">
                <a:solidFill>
                  <a:schemeClr val="bg1"/>
                </a:solidFill>
                <a:latin typeface="Arial" panose="020B0604020202020204" pitchFamily="34" charset="0"/>
                <a:cs typeface="Arial" panose="020B0604020202020204" pitchFamily="34" charset="0"/>
              </a:defRPr>
            </a:lvl1pPr>
          </a:lstStyle>
          <a:p>
            <a:pPr lvl="0"/>
            <a:fld id="{A4AC7E2A-A4A0-47A7-91D8-6F5D82F7BC2F}" type="slidenum">
              <a:rPr lang="en-US" sz="1200" smtClean="0"/>
              <a:pPr lvl="0"/>
              <a:t>‹#›</a:t>
            </a:fld>
            <a:endParaRPr lang="en-US" sz="1200" dirty="0"/>
          </a:p>
        </p:txBody>
      </p:sp>
      <p:sp>
        <p:nvSpPr>
          <p:cNvPr id="8" name="TextBox 7"/>
          <p:cNvSpPr txBox="1">
            <a:spLocks/>
          </p:cNvSpPr>
          <p:nvPr/>
        </p:nvSpPr>
        <p:spPr>
          <a:xfrm>
            <a:off x="8490778" y="6465003"/>
            <a:ext cx="3444467" cy="338554"/>
          </a:xfrm>
          <a:prstGeom prst="rect">
            <a:avLst/>
          </a:prstGeom>
          <a:noFill/>
        </p:spPr>
        <p:txBody>
          <a:bodyPr wrap="square" rtlCol="0">
            <a:spAutoFit/>
          </a:bodyPr>
          <a:lstStyle/>
          <a:p>
            <a:r>
              <a:rPr lang="en-US" sz="1600" dirty="0">
                <a:solidFill>
                  <a:schemeClr val="bg1"/>
                </a:solidFill>
                <a:latin typeface="Arial" panose="020B0604020202020204" pitchFamily="34" charset="0"/>
                <a:cs typeface="Arial" panose="020B0604020202020204" pitchFamily="34" charset="0"/>
              </a:rPr>
              <a:t>Customer Engagement Reimagined</a:t>
            </a:r>
          </a:p>
        </p:txBody>
      </p:sp>
      <p:sp>
        <p:nvSpPr>
          <p:cNvPr id="10" name="TextBox 9"/>
          <p:cNvSpPr txBox="1">
            <a:spLocks/>
          </p:cNvSpPr>
          <p:nvPr/>
        </p:nvSpPr>
        <p:spPr>
          <a:xfrm>
            <a:off x="6073852" y="6486602"/>
            <a:ext cx="725104" cy="307776"/>
          </a:xfrm>
          <a:prstGeom prst="rect">
            <a:avLst/>
          </a:prstGeom>
        </p:spPr>
        <p:txBody>
          <a:bodyPr/>
          <a:lstStyle>
            <a:defPPr>
              <a:defRPr lang="en-US"/>
            </a:defPPr>
            <a:lvl1pPr algn="ctr">
              <a:defRPr sz="1200" b="1">
                <a:solidFill>
                  <a:schemeClr val="bg1"/>
                </a:solidFill>
                <a:latin typeface="Arial" panose="020B0604020202020204" pitchFamily="34" charset="0"/>
                <a:cs typeface="Arial" panose="020B0604020202020204" pitchFamily="34" charset="0"/>
              </a:defRPr>
            </a:lvl1pPr>
          </a:lstStyle>
          <a:p>
            <a:pPr lvl="0"/>
            <a:fld id="{A4AC7E2A-A4A0-47A7-91D8-6F5D82F7BC2F}" type="slidenum">
              <a:rPr lang="en-US" sz="1200" smtClean="0"/>
              <a:pPr lvl="0"/>
              <a:t>‹#›</a:t>
            </a:fld>
            <a:endParaRPr lang="en-US" sz="1200" dirty="0"/>
          </a:p>
        </p:txBody>
      </p:sp>
      <p:sp>
        <p:nvSpPr>
          <p:cNvPr id="11" name="TextBox 10"/>
          <p:cNvSpPr txBox="1">
            <a:spLocks/>
          </p:cNvSpPr>
          <p:nvPr/>
        </p:nvSpPr>
        <p:spPr>
          <a:xfrm>
            <a:off x="8490778" y="6465003"/>
            <a:ext cx="3444467" cy="338554"/>
          </a:xfrm>
          <a:prstGeom prst="rect">
            <a:avLst/>
          </a:prstGeom>
          <a:noFill/>
        </p:spPr>
        <p:txBody>
          <a:bodyPr wrap="square" rtlCol="0">
            <a:spAutoFit/>
          </a:bodyPr>
          <a:lstStyle/>
          <a:p>
            <a:r>
              <a:rPr lang="en-US" sz="1600" dirty="0">
                <a:solidFill>
                  <a:schemeClr val="bg1"/>
                </a:solidFill>
                <a:latin typeface="Arial" panose="020B0604020202020204" pitchFamily="34" charset="0"/>
                <a:cs typeface="Arial" panose="020B0604020202020204" pitchFamily="34" charset="0"/>
              </a:rPr>
              <a:t>Customer Engagement Reimagined</a:t>
            </a:r>
          </a:p>
        </p:txBody>
      </p:sp>
    </p:spTree>
    <p:extLst>
      <p:ext uri="{BB962C8B-B14F-4D97-AF65-F5344CB8AC3E}">
        <p14:creationId xmlns:p14="http://schemas.microsoft.com/office/powerpoint/2010/main" xmlns="" val="142631674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165">
          <p15:clr>
            <a:srgbClr val="FBAE40"/>
          </p15:clr>
        </p15:guide>
        <p15:guide id="3" pos="7502">
          <p15:clr>
            <a:srgbClr val="FBAE40"/>
          </p15:clr>
        </p15:guide>
        <p15:guide id="4" orient="horz" pos="816">
          <p15:clr>
            <a:srgbClr val="FBAE40"/>
          </p15:clr>
        </p15:guide>
        <p15:guide id="5" orient="horz" pos="96">
          <p15:clr>
            <a:srgbClr val="FBAE40"/>
          </p15:clr>
        </p15:guide>
        <p15:guide id="6" orient="horz" pos="3849">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282291" y="178550"/>
            <a:ext cx="9423037" cy="523220"/>
          </a:xfrm>
          <a:prstGeom prst="rect">
            <a:avLst/>
          </a:prstGeom>
          <a:noFill/>
        </p:spPr>
        <p:txBody>
          <a:bodyPr wrap="square" lIns="45720" tIns="45720" rIns="45720" bIns="45720" rtlCol="0">
            <a:noAutofit/>
          </a:bodyPr>
          <a:lstStyle>
            <a:lvl1pPr algn="l">
              <a:defRPr lang="en-US" sz="2800" b="1" i="0" spc="-67">
                <a:solidFill>
                  <a:schemeClr val="tx1">
                    <a:lumMod val="75000"/>
                  </a:schemeClr>
                </a:solidFill>
                <a:latin typeface="Arial" panose="020B0604020202020204" pitchFamily="34" charset="0"/>
                <a:ea typeface="+mn-ea"/>
                <a:cs typeface="Arial" pitchFamily="34" charset="0"/>
              </a:defRPr>
            </a:lvl1pPr>
          </a:lstStyle>
          <a:p>
            <a:pPr marL="0" lvl="0" algn="l" defTabSz="609468"/>
            <a:r>
              <a:rPr lang="en-US"/>
              <a:t>Click to edit Master title style</a:t>
            </a:r>
            <a:endParaRPr lang="en-US" dirty="0"/>
          </a:p>
        </p:txBody>
      </p:sp>
      <p:sp>
        <p:nvSpPr>
          <p:cNvPr id="5" name="Text Placeholder 4"/>
          <p:cNvSpPr>
            <a:spLocks noGrp="1"/>
          </p:cNvSpPr>
          <p:nvPr>
            <p:ph type="body" sz="quarter" idx="10"/>
          </p:nvPr>
        </p:nvSpPr>
        <p:spPr>
          <a:xfrm>
            <a:off x="282648" y="1295400"/>
            <a:ext cx="11629879" cy="4814888"/>
          </a:xfrm>
          <a:prstGeom prst="rect">
            <a:avLst/>
          </a:prstGeom>
        </p:spPr>
        <p:txBody>
          <a:bodyPr lIns="0" tIns="0" rIns="0" bIns="0"/>
          <a:lstStyle>
            <a:lvl1pPr algn="l">
              <a:spcBef>
                <a:spcPts val="1200"/>
              </a:spcBef>
              <a:defRPr sz="1400" b="1">
                <a:solidFill>
                  <a:schemeClr val="tx1">
                    <a:lumMod val="50000"/>
                  </a:schemeClr>
                </a:solidFill>
                <a:latin typeface="Arial" panose="020B0604020202020204" pitchFamily="34" charset="0"/>
                <a:cs typeface="Arial" panose="020B0604020202020204" pitchFamily="34" charset="0"/>
              </a:defRPr>
            </a:lvl1pPr>
            <a:lvl2pPr marL="0" indent="0">
              <a:spcBef>
                <a:spcPts val="1200"/>
              </a:spcBef>
              <a:buNone/>
              <a:defRPr sz="1400">
                <a:solidFill>
                  <a:schemeClr val="tx1">
                    <a:lumMod val="50000"/>
                  </a:schemeClr>
                </a:solidFill>
                <a:latin typeface="Arial" panose="020B0604020202020204" pitchFamily="34" charset="0"/>
                <a:cs typeface="Arial" panose="020B0604020202020204" pitchFamily="34" charset="0"/>
              </a:defRPr>
            </a:lvl2pPr>
            <a:lvl3pPr marL="216000" indent="-216000">
              <a:spcBef>
                <a:spcPts val="1200"/>
              </a:spcBef>
              <a:defRPr sz="1400">
                <a:solidFill>
                  <a:schemeClr val="tx1">
                    <a:lumMod val="50000"/>
                  </a:schemeClr>
                </a:solidFill>
                <a:latin typeface="Arial" panose="020B0604020202020204" pitchFamily="34" charset="0"/>
                <a:cs typeface="Arial" panose="020B0604020202020204" pitchFamily="34" charset="0"/>
              </a:defRPr>
            </a:lvl3pPr>
            <a:lvl4pPr marL="432000" indent="-216000">
              <a:spcBef>
                <a:spcPts val="1200"/>
              </a:spcBef>
              <a:tabLst/>
              <a:defRPr sz="1400">
                <a:solidFill>
                  <a:schemeClr val="tx1">
                    <a:lumMod val="50000"/>
                  </a:schemeClr>
                </a:solidFill>
                <a:latin typeface="Arial" panose="020B0604020202020204" pitchFamily="34" charset="0"/>
                <a:cs typeface="Arial" panose="020B0604020202020204" pitchFamily="34" charset="0"/>
              </a:defRPr>
            </a:lvl4pPr>
            <a:lvl5pPr marL="648000" indent="-216000">
              <a:spcBef>
                <a:spcPts val="1200"/>
              </a:spcBef>
              <a:buFont typeface="Arial" panose="020B0604020202020204" pitchFamily="34" charset="0"/>
              <a:buChar char="•"/>
              <a:defRPr sz="1400">
                <a:solidFill>
                  <a:schemeClr val="tx1">
                    <a:lumMod val="50000"/>
                  </a:schemeClr>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xmlns="" val="96667973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165">
          <p15:clr>
            <a:srgbClr val="FBAE40"/>
          </p15:clr>
        </p15:guide>
        <p15:guide id="3" pos="7502">
          <p15:clr>
            <a:srgbClr val="FBAE40"/>
          </p15:clr>
        </p15:guide>
        <p15:guide id="4" orient="horz" pos="816">
          <p15:clr>
            <a:srgbClr val="FBAE40"/>
          </p15:clr>
        </p15:guide>
        <p15:guide id="5" orient="horz" pos="96">
          <p15:clr>
            <a:srgbClr val="FBAE40"/>
          </p15:clr>
        </p15:guide>
        <p15:guide id="6" orient="horz" pos="384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_Content Layout">
    <p:spTree>
      <p:nvGrpSpPr>
        <p:cNvPr id="1" name=""/>
        <p:cNvGrpSpPr/>
        <p:nvPr/>
      </p:nvGrpSpPr>
      <p:grpSpPr>
        <a:xfrm>
          <a:off x="0" y="0"/>
          <a:ext cx="0" cy="0"/>
          <a:chOff x="0" y="0"/>
          <a:chExt cx="0" cy="0"/>
        </a:xfrm>
      </p:grpSpPr>
      <p:sp>
        <p:nvSpPr>
          <p:cNvPr id="4" name="Title 3"/>
          <p:cNvSpPr>
            <a:spLocks noGrp="1"/>
          </p:cNvSpPr>
          <p:nvPr>
            <p:ph type="title"/>
          </p:nvPr>
        </p:nvSpPr>
        <p:spPr>
          <a:xfrm>
            <a:off x="276497" y="208371"/>
            <a:ext cx="9427464" cy="521208"/>
          </a:xfrm>
          <a:prstGeom prst="rect">
            <a:avLst/>
          </a:prstGeom>
          <a:noFill/>
        </p:spPr>
        <p:txBody>
          <a:bodyPr wrap="square" lIns="45720" tIns="45720" rIns="45720" bIns="45720" rtlCol="0">
            <a:noAutofit/>
          </a:bodyPr>
          <a:lstStyle>
            <a:lvl1pPr algn="l">
              <a:defRPr lang="en-IN" sz="2800" b="1" i="0" spc="-67">
                <a:solidFill>
                  <a:schemeClr val="tx1">
                    <a:lumMod val="75000"/>
                  </a:schemeClr>
                </a:solidFill>
                <a:latin typeface="Arial" panose="020B0604020202020204" pitchFamily="34" charset="0"/>
                <a:ea typeface="+mn-ea"/>
                <a:cs typeface="Arial" pitchFamily="34" charset="0"/>
              </a:defRPr>
            </a:lvl1pPr>
          </a:lstStyle>
          <a:p>
            <a:pPr marL="0" lvl="0" algn="l" defTabSz="609468"/>
            <a:r>
              <a:rPr lang="en-US" dirty="0"/>
              <a:t>Click to edit Master title style</a:t>
            </a:r>
            <a:endParaRPr lang="en-IN" dirty="0"/>
          </a:p>
        </p:txBody>
      </p:sp>
      <p:sp>
        <p:nvSpPr>
          <p:cNvPr id="12" name="Content Placeholder 11"/>
          <p:cNvSpPr>
            <a:spLocks noGrp="1"/>
          </p:cNvSpPr>
          <p:nvPr>
            <p:ph sz="quarter" idx="10"/>
          </p:nvPr>
        </p:nvSpPr>
        <p:spPr>
          <a:xfrm>
            <a:off x="276225" y="1267053"/>
            <a:ext cx="11631168" cy="4818888"/>
          </a:xfrm>
          <a:prstGeom prst="rect">
            <a:avLst/>
          </a:prstGeom>
        </p:spPr>
        <p:txBody>
          <a:bodyPr/>
          <a:lstStyle>
            <a:lvl1pPr>
              <a:defRPr sz="2600">
                <a:latin typeface="+mn-lt"/>
              </a:defRPr>
            </a:lvl1pPr>
            <a:lvl2pPr>
              <a:defRPr sz="2400">
                <a:latin typeface="+mn-lt"/>
              </a:defRPr>
            </a:lvl2pPr>
            <a:lvl3pPr>
              <a:defRPr sz="2000">
                <a:latin typeface="+mn-lt"/>
              </a:defRPr>
            </a:lvl3pPr>
            <a:lvl4pPr>
              <a:defRPr sz="1800">
                <a:latin typeface="+mn-lt"/>
              </a:defRPr>
            </a:lvl4pPr>
            <a:lvl5pPr>
              <a:defRPr sz="16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xmlns="" val="415399322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Two Vertical Content">
    <p:spTree>
      <p:nvGrpSpPr>
        <p:cNvPr id="1" name=""/>
        <p:cNvGrpSpPr/>
        <p:nvPr/>
      </p:nvGrpSpPr>
      <p:grpSpPr>
        <a:xfrm>
          <a:off x="0" y="0"/>
          <a:ext cx="0" cy="0"/>
          <a:chOff x="0" y="0"/>
          <a:chExt cx="0" cy="0"/>
        </a:xfrm>
      </p:grpSpPr>
      <p:sp>
        <p:nvSpPr>
          <p:cNvPr id="2" name="Title 1"/>
          <p:cNvSpPr>
            <a:spLocks noGrp="1"/>
          </p:cNvSpPr>
          <p:nvPr>
            <p:ph type="title"/>
          </p:nvPr>
        </p:nvSpPr>
        <p:spPr>
          <a:xfrm>
            <a:off x="263435" y="195308"/>
            <a:ext cx="9427464" cy="521208"/>
          </a:xfrm>
          <a:prstGeom prst="rect">
            <a:avLst/>
          </a:prstGeom>
          <a:noFill/>
        </p:spPr>
        <p:txBody>
          <a:bodyPr wrap="square" lIns="45720" tIns="45720" rIns="45720" bIns="45720" rtlCol="0">
            <a:noAutofit/>
          </a:bodyPr>
          <a:lstStyle>
            <a:lvl1pPr algn="l">
              <a:defRPr lang="en-IN" sz="2800" b="1" i="0" spc="-67">
                <a:solidFill>
                  <a:schemeClr val="tx1">
                    <a:lumMod val="75000"/>
                  </a:schemeClr>
                </a:solidFill>
                <a:latin typeface="Arial" panose="020B0604020202020204" pitchFamily="34" charset="0"/>
                <a:ea typeface="+mn-ea"/>
                <a:cs typeface="Arial" pitchFamily="34" charset="0"/>
              </a:defRPr>
            </a:lvl1pPr>
          </a:lstStyle>
          <a:p>
            <a:pPr marL="0" lvl="0" algn="l" defTabSz="609468"/>
            <a:r>
              <a:rPr lang="en-US" dirty="0"/>
              <a:t>Click to edit Master title style</a:t>
            </a:r>
            <a:endParaRPr lang="en-IN" dirty="0"/>
          </a:p>
        </p:txBody>
      </p:sp>
      <p:sp>
        <p:nvSpPr>
          <p:cNvPr id="4" name="Content Placeholder 3"/>
          <p:cNvSpPr>
            <a:spLocks noGrp="1"/>
          </p:cNvSpPr>
          <p:nvPr>
            <p:ph sz="quarter" idx="10"/>
          </p:nvPr>
        </p:nvSpPr>
        <p:spPr>
          <a:xfrm>
            <a:off x="263435" y="1267551"/>
            <a:ext cx="5669280" cy="4818888"/>
          </a:xfrm>
          <a:prstGeom prst="rect">
            <a:avLst/>
          </a:prstGeom>
        </p:spPr>
        <p:txBody>
          <a:bodyPr/>
          <a:lstStyle>
            <a:lvl1pPr>
              <a:defRPr lang="en-US" sz="2600" smtClean="0">
                <a:latin typeface="+mn-lt"/>
              </a:defRPr>
            </a:lvl1pPr>
            <a:lvl2pPr>
              <a:defRPr lang="en-US" sz="2400" smtClean="0"/>
            </a:lvl2pPr>
            <a:lvl3pPr>
              <a:defRPr lang="en-US" sz="2000" smtClean="0"/>
            </a:lvl3pPr>
            <a:lvl4pPr>
              <a:defRPr lang="en-US" sz="1800" smtClean="0"/>
            </a:lvl4pPr>
            <a:lvl5pPr>
              <a:defRPr lang="en-IN"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Content Placeholder 3"/>
          <p:cNvSpPr>
            <a:spLocks noGrp="1"/>
          </p:cNvSpPr>
          <p:nvPr>
            <p:ph sz="quarter" idx="11"/>
          </p:nvPr>
        </p:nvSpPr>
        <p:spPr>
          <a:xfrm>
            <a:off x="6254932" y="1267551"/>
            <a:ext cx="5669280" cy="4818888"/>
          </a:xfrm>
          <a:prstGeom prst="rect">
            <a:avLst/>
          </a:prstGeom>
        </p:spPr>
        <p:txBody>
          <a:bodyPr/>
          <a:lstStyle>
            <a:lvl1pPr>
              <a:defRPr lang="en-US" sz="2600" smtClean="0">
                <a:latin typeface="+mn-lt"/>
              </a:defRPr>
            </a:lvl1pPr>
            <a:lvl2pPr>
              <a:defRPr lang="en-US" sz="2400" smtClean="0"/>
            </a:lvl2pPr>
            <a:lvl3pPr>
              <a:defRPr lang="en-US" sz="2000" smtClean="0"/>
            </a:lvl3pPr>
            <a:lvl4pPr>
              <a:defRPr lang="en-US" sz="1800" smtClean="0"/>
            </a:lvl4pPr>
            <a:lvl5pPr>
              <a:defRPr lang="en-IN"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xmlns="" val="56177259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_Two Vertical Content Subtitle">
    <p:spTree>
      <p:nvGrpSpPr>
        <p:cNvPr id="1" name=""/>
        <p:cNvGrpSpPr/>
        <p:nvPr/>
      </p:nvGrpSpPr>
      <p:grpSpPr>
        <a:xfrm>
          <a:off x="0" y="0"/>
          <a:ext cx="0" cy="0"/>
          <a:chOff x="0" y="0"/>
          <a:chExt cx="0" cy="0"/>
        </a:xfrm>
      </p:grpSpPr>
      <p:sp>
        <p:nvSpPr>
          <p:cNvPr id="2" name="Title 1"/>
          <p:cNvSpPr>
            <a:spLocks noGrp="1"/>
          </p:cNvSpPr>
          <p:nvPr>
            <p:ph type="title"/>
          </p:nvPr>
        </p:nvSpPr>
        <p:spPr>
          <a:xfrm>
            <a:off x="263435" y="195308"/>
            <a:ext cx="9427464" cy="521208"/>
          </a:xfrm>
          <a:prstGeom prst="rect">
            <a:avLst/>
          </a:prstGeom>
          <a:noFill/>
        </p:spPr>
        <p:txBody>
          <a:bodyPr wrap="square" lIns="45720" tIns="45720" rIns="45720" bIns="45720" rtlCol="0">
            <a:noAutofit/>
          </a:bodyPr>
          <a:lstStyle>
            <a:lvl1pPr algn="l">
              <a:defRPr lang="en-IN" sz="2800" b="1" i="0" spc="-67">
                <a:solidFill>
                  <a:schemeClr val="tx1">
                    <a:lumMod val="75000"/>
                  </a:schemeClr>
                </a:solidFill>
                <a:latin typeface="Arial" panose="020B0604020202020204" pitchFamily="34" charset="0"/>
                <a:ea typeface="+mn-ea"/>
                <a:cs typeface="Arial" pitchFamily="34" charset="0"/>
              </a:defRPr>
            </a:lvl1pPr>
          </a:lstStyle>
          <a:p>
            <a:pPr marL="0" lvl="0" algn="l" defTabSz="609468"/>
            <a:r>
              <a:rPr lang="en-US"/>
              <a:t>Click to edit Master title style</a:t>
            </a:r>
            <a:endParaRPr lang="en-IN"/>
          </a:p>
        </p:txBody>
      </p:sp>
      <p:sp>
        <p:nvSpPr>
          <p:cNvPr id="4" name="Content Placeholder 3"/>
          <p:cNvSpPr>
            <a:spLocks noGrp="1"/>
          </p:cNvSpPr>
          <p:nvPr>
            <p:ph sz="quarter" idx="10"/>
          </p:nvPr>
        </p:nvSpPr>
        <p:spPr>
          <a:xfrm>
            <a:off x="263435" y="1724751"/>
            <a:ext cx="5669280" cy="4361686"/>
          </a:xfrm>
          <a:prstGeom prst="rect">
            <a:avLst/>
          </a:prstGeom>
        </p:spPr>
        <p:txBody>
          <a:bodyPr/>
          <a:lstStyle>
            <a:lvl1pPr>
              <a:defRPr lang="en-US" sz="2600" smtClean="0">
                <a:latin typeface="+mn-lt"/>
              </a:defRPr>
            </a:lvl1pPr>
            <a:lvl2pPr>
              <a:defRPr lang="en-US" sz="2400" smtClean="0"/>
            </a:lvl2pPr>
            <a:lvl3pPr>
              <a:defRPr lang="en-US" sz="2000" smtClean="0"/>
            </a:lvl3pPr>
            <a:lvl4pPr>
              <a:defRPr lang="en-US" sz="1800" smtClean="0"/>
            </a:lvl4pPr>
            <a:lvl5pPr>
              <a:defRPr lang="en-IN"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3"/>
          <p:cNvSpPr>
            <a:spLocks noGrp="1"/>
          </p:cNvSpPr>
          <p:nvPr>
            <p:ph sz="quarter" idx="11"/>
          </p:nvPr>
        </p:nvSpPr>
        <p:spPr>
          <a:xfrm>
            <a:off x="6254932" y="1724751"/>
            <a:ext cx="5669280" cy="4361688"/>
          </a:xfrm>
          <a:prstGeom prst="rect">
            <a:avLst/>
          </a:prstGeom>
        </p:spPr>
        <p:txBody>
          <a:bodyPr/>
          <a:lstStyle>
            <a:lvl1pPr>
              <a:defRPr lang="en-US" sz="2600" smtClean="0">
                <a:latin typeface="+mn-lt"/>
              </a:defRPr>
            </a:lvl1pPr>
            <a:lvl2pPr>
              <a:defRPr lang="en-US" sz="2400" smtClean="0"/>
            </a:lvl2pPr>
            <a:lvl3pPr>
              <a:defRPr lang="en-US" sz="2000" smtClean="0"/>
            </a:lvl3pPr>
            <a:lvl4pPr>
              <a:defRPr lang="en-US" sz="1800" smtClean="0"/>
            </a:lvl4pPr>
            <a:lvl5pPr>
              <a:defRPr lang="en-IN"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Text Placeholder 10"/>
          <p:cNvSpPr>
            <a:spLocks noGrp="1"/>
          </p:cNvSpPr>
          <p:nvPr>
            <p:ph type="body" sz="quarter" idx="12" hasCustomPrompt="1"/>
          </p:nvPr>
        </p:nvSpPr>
        <p:spPr>
          <a:xfrm>
            <a:off x="263435" y="1267551"/>
            <a:ext cx="5669280" cy="457200"/>
          </a:xfrm>
          <a:prstGeom prst="rect">
            <a:avLst/>
          </a:prstGeom>
        </p:spPr>
        <p:txBody>
          <a:bodyPr/>
          <a:lstStyle>
            <a:lvl1pPr algn="l">
              <a:buFontTx/>
              <a:buNone/>
              <a:defRPr sz="1800" b="1" baseline="0">
                <a:solidFill>
                  <a:schemeClr val="tx1"/>
                </a:solidFill>
              </a:defRPr>
            </a:lvl1pPr>
            <a:lvl2pPr marL="609447" indent="0">
              <a:buFontTx/>
              <a:buNone/>
              <a:defRPr/>
            </a:lvl2pPr>
            <a:lvl3pPr marL="1218895" indent="0">
              <a:buFontTx/>
              <a:buNone/>
              <a:defRPr/>
            </a:lvl3pPr>
            <a:lvl4pPr marL="1828343" indent="0">
              <a:buFontTx/>
              <a:buNone/>
              <a:defRPr/>
            </a:lvl4pPr>
            <a:lvl5pPr marL="2437790" indent="0">
              <a:buFontTx/>
              <a:buNone/>
              <a:defRPr/>
            </a:lvl5pPr>
          </a:lstStyle>
          <a:p>
            <a:pPr lvl="0"/>
            <a:r>
              <a:rPr lang="en-US" dirty="0"/>
              <a:t>Click to edit sub title</a:t>
            </a:r>
            <a:endParaRPr lang="en-IN" dirty="0"/>
          </a:p>
        </p:txBody>
      </p:sp>
      <p:sp>
        <p:nvSpPr>
          <p:cNvPr id="12" name="Text Placeholder 10"/>
          <p:cNvSpPr>
            <a:spLocks noGrp="1"/>
          </p:cNvSpPr>
          <p:nvPr>
            <p:ph type="body" sz="quarter" idx="13" hasCustomPrompt="1"/>
          </p:nvPr>
        </p:nvSpPr>
        <p:spPr>
          <a:xfrm>
            <a:off x="6254932" y="1267551"/>
            <a:ext cx="5669280" cy="457200"/>
          </a:xfrm>
          <a:prstGeom prst="rect">
            <a:avLst/>
          </a:prstGeom>
        </p:spPr>
        <p:txBody>
          <a:bodyPr/>
          <a:lstStyle>
            <a:lvl1pPr algn="l">
              <a:buFontTx/>
              <a:buNone/>
              <a:defRPr sz="1800" b="1" baseline="0">
                <a:solidFill>
                  <a:schemeClr val="tx1"/>
                </a:solidFill>
              </a:defRPr>
            </a:lvl1pPr>
            <a:lvl2pPr marL="609447" indent="0">
              <a:buFontTx/>
              <a:buNone/>
              <a:defRPr/>
            </a:lvl2pPr>
            <a:lvl3pPr marL="1218895" indent="0">
              <a:buFontTx/>
              <a:buNone/>
              <a:defRPr/>
            </a:lvl3pPr>
            <a:lvl4pPr marL="1828343" indent="0">
              <a:buFontTx/>
              <a:buNone/>
              <a:defRPr/>
            </a:lvl4pPr>
            <a:lvl5pPr marL="2437790" indent="0">
              <a:buFontTx/>
              <a:buNone/>
              <a:defRPr/>
            </a:lvl5pPr>
          </a:lstStyle>
          <a:p>
            <a:pPr lvl="0"/>
            <a:r>
              <a:rPr lang="en-US" dirty="0"/>
              <a:t>Click to edit sub title</a:t>
            </a:r>
            <a:endParaRPr lang="en-IN" dirty="0"/>
          </a:p>
        </p:txBody>
      </p:sp>
    </p:spTree>
    <p:extLst>
      <p:ext uri="{BB962C8B-B14F-4D97-AF65-F5344CB8AC3E}">
        <p14:creationId xmlns:p14="http://schemas.microsoft.com/office/powerpoint/2010/main" xmlns="" val="74664918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with two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282291" y="178550"/>
            <a:ext cx="9423037" cy="523220"/>
          </a:xfrm>
          <a:prstGeom prst="rect">
            <a:avLst/>
          </a:prstGeom>
          <a:noFill/>
        </p:spPr>
        <p:txBody>
          <a:bodyPr wrap="square" lIns="45720" tIns="45720" rIns="45720" bIns="45720" rtlCol="0">
            <a:noAutofit/>
          </a:bodyPr>
          <a:lstStyle>
            <a:lvl1pPr algn="l">
              <a:defRPr lang="en-US" sz="2800" b="1" i="0" spc="-67">
                <a:solidFill>
                  <a:schemeClr val="tx1">
                    <a:lumMod val="75000"/>
                  </a:schemeClr>
                </a:solidFill>
                <a:latin typeface="Arial" panose="020B0604020202020204" pitchFamily="34" charset="0"/>
                <a:ea typeface="+mn-ea"/>
                <a:cs typeface="Arial" pitchFamily="34" charset="0"/>
              </a:defRPr>
            </a:lvl1pPr>
          </a:lstStyle>
          <a:p>
            <a:pPr marL="0" lvl="0" algn="l" defTabSz="609468"/>
            <a:r>
              <a:rPr lang="en-US"/>
              <a:t>Click to edit Master title style</a:t>
            </a:r>
            <a:endParaRPr lang="en-US" dirty="0"/>
          </a:p>
        </p:txBody>
      </p:sp>
      <p:sp>
        <p:nvSpPr>
          <p:cNvPr id="5" name="Text Placeholder 4"/>
          <p:cNvSpPr>
            <a:spLocks noGrp="1"/>
          </p:cNvSpPr>
          <p:nvPr>
            <p:ph type="body" sz="quarter" idx="10"/>
          </p:nvPr>
        </p:nvSpPr>
        <p:spPr>
          <a:xfrm>
            <a:off x="282647" y="1295400"/>
            <a:ext cx="5670757" cy="4814888"/>
          </a:xfrm>
          <a:prstGeom prst="rect">
            <a:avLst/>
          </a:prstGeom>
        </p:spPr>
        <p:txBody>
          <a:bodyPr lIns="0" tIns="0" rIns="0" bIns="0"/>
          <a:lstStyle>
            <a:lvl1pPr algn="l">
              <a:spcBef>
                <a:spcPts val="600"/>
              </a:spcBef>
              <a:defRPr sz="1200" b="1">
                <a:solidFill>
                  <a:schemeClr val="tx1">
                    <a:lumMod val="50000"/>
                  </a:schemeClr>
                </a:solidFill>
                <a:latin typeface="Arial" panose="020B0604020202020204" pitchFamily="34" charset="0"/>
                <a:cs typeface="Arial" panose="020B0604020202020204" pitchFamily="34" charset="0"/>
              </a:defRPr>
            </a:lvl1pPr>
            <a:lvl2pPr marL="0" indent="0" algn="l">
              <a:spcBef>
                <a:spcPts val="600"/>
              </a:spcBef>
              <a:buNone/>
              <a:defRPr sz="1200">
                <a:solidFill>
                  <a:schemeClr val="tx1">
                    <a:lumMod val="50000"/>
                  </a:schemeClr>
                </a:solidFill>
                <a:latin typeface="Arial" panose="020B0604020202020204" pitchFamily="34" charset="0"/>
                <a:cs typeface="Arial" panose="020B0604020202020204" pitchFamily="34" charset="0"/>
              </a:defRPr>
            </a:lvl2pPr>
            <a:lvl3pPr marL="216000" indent="-216000" algn="l">
              <a:spcBef>
                <a:spcPts val="600"/>
              </a:spcBef>
              <a:defRPr sz="1200">
                <a:solidFill>
                  <a:schemeClr val="tx1">
                    <a:lumMod val="50000"/>
                  </a:schemeClr>
                </a:solidFill>
                <a:latin typeface="Arial" panose="020B0604020202020204" pitchFamily="34" charset="0"/>
                <a:cs typeface="Arial" panose="020B0604020202020204" pitchFamily="34" charset="0"/>
              </a:defRPr>
            </a:lvl3pPr>
            <a:lvl4pPr marL="432000" indent="-216000" algn="l">
              <a:spcBef>
                <a:spcPts val="600"/>
              </a:spcBef>
              <a:tabLst/>
              <a:defRPr sz="1200">
                <a:solidFill>
                  <a:schemeClr val="tx1">
                    <a:lumMod val="50000"/>
                  </a:schemeClr>
                </a:solidFill>
                <a:latin typeface="Arial" panose="020B0604020202020204" pitchFamily="34" charset="0"/>
                <a:cs typeface="Arial" panose="020B0604020202020204" pitchFamily="34" charset="0"/>
              </a:defRPr>
            </a:lvl4pPr>
            <a:lvl5pPr marL="648000" indent="-216000" algn="l">
              <a:spcBef>
                <a:spcPts val="600"/>
              </a:spcBef>
              <a:buFont typeface="Arial" panose="020B0604020202020204" pitchFamily="34" charset="0"/>
              <a:buChar char="•"/>
              <a:defRPr sz="1200">
                <a:solidFill>
                  <a:schemeClr val="tx1">
                    <a:lumMod val="50000"/>
                  </a:schemeClr>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1"/>
          </p:nvPr>
        </p:nvSpPr>
        <p:spPr>
          <a:xfrm>
            <a:off x="6248341" y="1295400"/>
            <a:ext cx="5670757" cy="4814888"/>
          </a:xfrm>
          <a:prstGeom prst="rect">
            <a:avLst/>
          </a:prstGeom>
        </p:spPr>
        <p:txBody>
          <a:bodyPr lIns="0" tIns="0" rIns="0" bIns="0"/>
          <a:lstStyle>
            <a:lvl1pPr algn="l">
              <a:spcBef>
                <a:spcPts val="600"/>
              </a:spcBef>
              <a:defRPr sz="1200" b="1">
                <a:solidFill>
                  <a:schemeClr val="tx1">
                    <a:lumMod val="50000"/>
                  </a:schemeClr>
                </a:solidFill>
                <a:latin typeface="Arial" panose="020B0604020202020204" pitchFamily="34" charset="0"/>
                <a:cs typeface="Arial" panose="020B0604020202020204" pitchFamily="34" charset="0"/>
              </a:defRPr>
            </a:lvl1pPr>
            <a:lvl2pPr marL="0" indent="0" algn="l">
              <a:spcBef>
                <a:spcPts val="600"/>
              </a:spcBef>
              <a:buNone/>
              <a:defRPr sz="1200">
                <a:solidFill>
                  <a:schemeClr val="tx1">
                    <a:lumMod val="50000"/>
                  </a:schemeClr>
                </a:solidFill>
                <a:latin typeface="Arial" panose="020B0604020202020204" pitchFamily="34" charset="0"/>
                <a:cs typeface="Arial" panose="020B0604020202020204" pitchFamily="34" charset="0"/>
              </a:defRPr>
            </a:lvl2pPr>
            <a:lvl3pPr marL="216000" indent="-216000" algn="l">
              <a:spcBef>
                <a:spcPts val="600"/>
              </a:spcBef>
              <a:defRPr sz="1200">
                <a:solidFill>
                  <a:schemeClr val="tx1">
                    <a:lumMod val="50000"/>
                  </a:schemeClr>
                </a:solidFill>
                <a:latin typeface="Arial" panose="020B0604020202020204" pitchFamily="34" charset="0"/>
                <a:cs typeface="Arial" panose="020B0604020202020204" pitchFamily="34" charset="0"/>
              </a:defRPr>
            </a:lvl3pPr>
            <a:lvl4pPr marL="432000" indent="-216000" algn="l">
              <a:spcBef>
                <a:spcPts val="600"/>
              </a:spcBef>
              <a:defRPr sz="1200">
                <a:solidFill>
                  <a:schemeClr val="tx1">
                    <a:lumMod val="50000"/>
                  </a:schemeClr>
                </a:solidFill>
                <a:latin typeface="Arial" panose="020B0604020202020204" pitchFamily="34" charset="0"/>
                <a:cs typeface="Arial" panose="020B0604020202020204" pitchFamily="34" charset="0"/>
              </a:defRPr>
            </a:lvl4pPr>
            <a:lvl5pPr marL="648000" indent="-216000" algn="l">
              <a:spcBef>
                <a:spcPts val="600"/>
              </a:spcBef>
              <a:buFont typeface="Arial" panose="020B0604020202020204" pitchFamily="34" charset="0"/>
              <a:buChar char="•"/>
              <a:defRPr sz="1200">
                <a:solidFill>
                  <a:schemeClr val="tx1">
                    <a:lumMod val="50000"/>
                  </a:schemeClr>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xmlns="" val="361412610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165">
          <p15:clr>
            <a:srgbClr val="FBAE40"/>
          </p15:clr>
        </p15:guide>
        <p15:guide id="3" pos="7502">
          <p15:clr>
            <a:srgbClr val="FBAE40"/>
          </p15:clr>
        </p15:guide>
        <p15:guide id="4" orient="horz" pos="816">
          <p15:clr>
            <a:srgbClr val="FBAE40"/>
          </p15:clr>
        </p15:guide>
        <p15:guide id="5" orient="horz" pos="96">
          <p15:clr>
            <a:srgbClr val="FBAE40"/>
          </p15:clr>
        </p15:guide>
        <p15:guide id="6" orient="horz" pos="384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with two column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282291" y="178550"/>
            <a:ext cx="9423037" cy="523220"/>
          </a:xfrm>
          <a:prstGeom prst="rect">
            <a:avLst/>
          </a:prstGeom>
          <a:noFill/>
        </p:spPr>
        <p:txBody>
          <a:bodyPr wrap="square" lIns="45720" tIns="45720" rIns="45720" bIns="45720" rtlCol="0">
            <a:noAutofit/>
          </a:bodyPr>
          <a:lstStyle>
            <a:lvl1pPr algn="l">
              <a:defRPr lang="en-US" sz="2800" b="1" i="0" spc="-67">
                <a:solidFill>
                  <a:schemeClr val="tx1">
                    <a:lumMod val="75000"/>
                  </a:schemeClr>
                </a:solidFill>
                <a:latin typeface="Arial" panose="020B0604020202020204" pitchFamily="34" charset="0"/>
                <a:ea typeface="+mn-ea"/>
                <a:cs typeface="Arial" pitchFamily="34" charset="0"/>
              </a:defRPr>
            </a:lvl1pPr>
          </a:lstStyle>
          <a:p>
            <a:pPr marL="0" lvl="0" algn="l" defTabSz="609468"/>
            <a:r>
              <a:rPr lang="en-US"/>
              <a:t>Click to edit Master title style</a:t>
            </a:r>
            <a:endParaRPr lang="en-US" dirty="0"/>
          </a:p>
        </p:txBody>
      </p:sp>
      <p:sp>
        <p:nvSpPr>
          <p:cNvPr id="5" name="Text Placeholder 4"/>
          <p:cNvSpPr>
            <a:spLocks noGrp="1"/>
          </p:cNvSpPr>
          <p:nvPr>
            <p:ph type="body" sz="quarter" idx="10"/>
          </p:nvPr>
        </p:nvSpPr>
        <p:spPr>
          <a:xfrm>
            <a:off x="263435" y="1748600"/>
            <a:ext cx="5670757" cy="4361688"/>
          </a:xfrm>
          <a:prstGeom prst="rect">
            <a:avLst/>
          </a:prstGeom>
        </p:spPr>
        <p:txBody>
          <a:bodyPr lIns="0" tIns="0" rIns="0" bIns="0"/>
          <a:lstStyle>
            <a:lvl1pPr algn="l">
              <a:spcBef>
                <a:spcPts val="600"/>
              </a:spcBef>
              <a:defRPr sz="1200" b="1">
                <a:solidFill>
                  <a:schemeClr val="tx1">
                    <a:lumMod val="50000"/>
                  </a:schemeClr>
                </a:solidFill>
                <a:latin typeface="Arial" panose="020B0604020202020204" pitchFamily="34" charset="0"/>
                <a:cs typeface="Arial" panose="020B0604020202020204" pitchFamily="34" charset="0"/>
              </a:defRPr>
            </a:lvl1pPr>
            <a:lvl2pPr marL="0" indent="0" algn="l">
              <a:spcBef>
                <a:spcPts val="600"/>
              </a:spcBef>
              <a:buNone/>
              <a:defRPr sz="1200">
                <a:solidFill>
                  <a:schemeClr val="tx1">
                    <a:lumMod val="50000"/>
                  </a:schemeClr>
                </a:solidFill>
                <a:latin typeface="Arial" panose="020B0604020202020204" pitchFamily="34" charset="0"/>
                <a:cs typeface="Arial" panose="020B0604020202020204" pitchFamily="34" charset="0"/>
              </a:defRPr>
            </a:lvl2pPr>
            <a:lvl3pPr marL="216000" indent="-216000" algn="l">
              <a:spcBef>
                <a:spcPts val="600"/>
              </a:spcBef>
              <a:defRPr sz="1200">
                <a:solidFill>
                  <a:schemeClr val="tx1">
                    <a:lumMod val="50000"/>
                  </a:schemeClr>
                </a:solidFill>
                <a:latin typeface="Arial" panose="020B0604020202020204" pitchFamily="34" charset="0"/>
                <a:cs typeface="Arial" panose="020B0604020202020204" pitchFamily="34" charset="0"/>
              </a:defRPr>
            </a:lvl3pPr>
            <a:lvl4pPr marL="432000" indent="-216000" algn="l">
              <a:spcBef>
                <a:spcPts val="600"/>
              </a:spcBef>
              <a:tabLst/>
              <a:defRPr sz="1200">
                <a:solidFill>
                  <a:schemeClr val="tx1">
                    <a:lumMod val="50000"/>
                  </a:schemeClr>
                </a:solidFill>
                <a:latin typeface="Arial" panose="020B0604020202020204" pitchFamily="34" charset="0"/>
                <a:cs typeface="Arial" panose="020B0604020202020204" pitchFamily="34" charset="0"/>
              </a:defRPr>
            </a:lvl4pPr>
            <a:lvl5pPr marL="648000" indent="-216000" algn="l">
              <a:spcBef>
                <a:spcPts val="600"/>
              </a:spcBef>
              <a:buFont typeface="Arial" panose="020B0604020202020204" pitchFamily="34" charset="0"/>
              <a:buChar char="•"/>
              <a:defRPr sz="1200">
                <a:solidFill>
                  <a:schemeClr val="tx1">
                    <a:lumMod val="50000"/>
                  </a:schemeClr>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1"/>
          </p:nvPr>
        </p:nvSpPr>
        <p:spPr>
          <a:xfrm>
            <a:off x="6253455" y="1748600"/>
            <a:ext cx="5670757" cy="4361688"/>
          </a:xfrm>
          <a:prstGeom prst="rect">
            <a:avLst/>
          </a:prstGeom>
        </p:spPr>
        <p:txBody>
          <a:bodyPr lIns="0" tIns="0" rIns="0" bIns="0"/>
          <a:lstStyle>
            <a:lvl1pPr algn="l">
              <a:spcBef>
                <a:spcPts val="600"/>
              </a:spcBef>
              <a:defRPr sz="1200" b="1">
                <a:solidFill>
                  <a:schemeClr val="tx1">
                    <a:lumMod val="50000"/>
                  </a:schemeClr>
                </a:solidFill>
                <a:latin typeface="Arial" panose="020B0604020202020204" pitchFamily="34" charset="0"/>
                <a:cs typeface="Arial" panose="020B0604020202020204" pitchFamily="34" charset="0"/>
              </a:defRPr>
            </a:lvl1pPr>
            <a:lvl2pPr marL="0" indent="0" algn="l">
              <a:spcBef>
                <a:spcPts val="600"/>
              </a:spcBef>
              <a:buNone/>
              <a:defRPr sz="1200">
                <a:solidFill>
                  <a:schemeClr val="tx1">
                    <a:lumMod val="50000"/>
                  </a:schemeClr>
                </a:solidFill>
                <a:latin typeface="Arial" panose="020B0604020202020204" pitchFamily="34" charset="0"/>
                <a:cs typeface="Arial" panose="020B0604020202020204" pitchFamily="34" charset="0"/>
              </a:defRPr>
            </a:lvl2pPr>
            <a:lvl3pPr marL="216000" indent="-216000" algn="l">
              <a:spcBef>
                <a:spcPts val="600"/>
              </a:spcBef>
              <a:defRPr sz="1200">
                <a:solidFill>
                  <a:schemeClr val="tx1">
                    <a:lumMod val="50000"/>
                  </a:schemeClr>
                </a:solidFill>
                <a:latin typeface="Arial" panose="020B0604020202020204" pitchFamily="34" charset="0"/>
                <a:cs typeface="Arial" panose="020B0604020202020204" pitchFamily="34" charset="0"/>
              </a:defRPr>
            </a:lvl3pPr>
            <a:lvl4pPr marL="432000" indent="-216000" algn="l">
              <a:spcBef>
                <a:spcPts val="600"/>
              </a:spcBef>
              <a:defRPr sz="1200">
                <a:solidFill>
                  <a:schemeClr val="tx1">
                    <a:lumMod val="50000"/>
                  </a:schemeClr>
                </a:solidFill>
                <a:latin typeface="Arial" panose="020B0604020202020204" pitchFamily="34" charset="0"/>
                <a:cs typeface="Arial" panose="020B0604020202020204" pitchFamily="34" charset="0"/>
              </a:defRPr>
            </a:lvl4pPr>
            <a:lvl5pPr marL="648000" indent="-216000" algn="l">
              <a:spcBef>
                <a:spcPts val="600"/>
              </a:spcBef>
              <a:buFont typeface="Arial" panose="020B0604020202020204" pitchFamily="34" charset="0"/>
              <a:buChar char="•"/>
              <a:defRPr sz="1200">
                <a:solidFill>
                  <a:schemeClr val="tx1">
                    <a:lumMod val="50000"/>
                  </a:schemeClr>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10"/>
          <p:cNvSpPr>
            <a:spLocks noGrp="1"/>
          </p:cNvSpPr>
          <p:nvPr>
            <p:ph type="body" sz="quarter" idx="12" hasCustomPrompt="1"/>
          </p:nvPr>
        </p:nvSpPr>
        <p:spPr>
          <a:xfrm>
            <a:off x="263435" y="1267551"/>
            <a:ext cx="5669280" cy="457200"/>
          </a:xfrm>
          <a:prstGeom prst="rect">
            <a:avLst/>
          </a:prstGeom>
        </p:spPr>
        <p:txBody>
          <a:bodyPr/>
          <a:lstStyle>
            <a:lvl1pPr algn="l">
              <a:buFontTx/>
              <a:buNone/>
              <a:defRPr sz="1800" b="1" baseline="0">
                <a:solidFill>
                  <a:schemeClr val="tx1"/>
                </a:solidFill>
              </a:defRPr>
            </a:lvl1pPr>
            <a:lvl2pPr marL="609447" indent="0">
              <a:buFontTx/>
              <a:buNone/>
              <a:defRPr/>
            </a:lvl2pPr>
            <a:lvl3pPr marL="1218895" indent="0">
              <a:buFontTx/>
              <a:buNone/>
              <a:defRPr/>
            </a:lvl3pPr>
            <a:lvl4pPr marL="1828343" indent="0">
              <a:buFontTx/>
              <a:buNone/>
              <a:defRPr/>
            </a:lvl4pPr>
            <a:lvl5pPr marL="2437790" indent="0">
              <a:buFontTx/>
              <a:buNone/>
              <a:defRPr/>
            </a:lvl5pPr>
          </a:lstStyle>
          <a:p>
            <a:pPr lvl="0"/>
            <a:r>
              <a:rPr lang="en-US" dirty="0"/>
              <a:t>Click to edit sub title</a:t>
            </a:r>
            <a:endParaRPr lang="en-IN" dirty="0"/>
          </a:p>
        </p:txBody>
      </p:sp>
      <p:sp>
        <p:nvSpPr>
          <p:cNvPr id="7" name="Text Placeholder 10"/>
          <p:cNvSpPr>
            <a:spLocks noGrp="1"/>
          </p:cNvSpPr>
          <p:nvPr>
            <p:ph type="body" sz="quarter" idx="13" hasCustomPrompt="1"/>
          </p:nvPr>
        </p:nvSpPr>
        <p:spPr>
          <a:xfrm>
            <a:off x="6254932" y="1267551"/>
            <a:ext cx="5669280" cy="457200"/>
          </a:xfrm>
          <a:prstGeom prst="rect">
            <a:avLst/>
          </a:prstGeom>
        </p:spPr>
        <p:txBody>
          <a:bodyPr/>
          <a:lstStyle>
            <a:lvl1pPr algn="l">
              <a:buFontTx/>
              <a:buNone/>
              <a:defRPr sz="1800" b="1" baseline="0">
                <a:solidFill>
                  <a:schemeClr val="tx1"/>
                </a:solidFill>
              </a:defRPr>
            </a:lvl1pPr>
            <a:lvl2pPr marL="609447" indent="0">
              <a:buFontTx/>
              <a:buNone/>
              <a:defRPr/>
            </a:lvl2pPr>
            <a:lvl3pPr marL="1218895" indent="0">
              <a:buFontTx/>
              <a:buNone/>
              <a:defRPr/>
            </a:lvl3pPr>
            <a:lvl4pPr marL="1828343" indent="0">
              <a:buFontTx/>
              <a:buNone/>
              <a:defRPr/>
            </a:lvl4pPr>
            <a:lvl5pPr marL="2437790" indent="0">
              <a:buFontTx/>
              <a:buNone/>
              <a:defRPr/>
            </a:lvl5pPr>
          </a:lstStyle>
          <a:p>
            <a:pPr lvl="0"/>
            <a:r>
              <a:rPr lang="en-US" dirty="0"/>
              <a:t>Click to edit sub title</a:t>
            </a:r>
            <a:endParaRPr lang="en-IN" dirty="0"/>
          </a:p>
        </p:txBody>
      </p:sp>
    </p:spTree>
    <p:extLst>
      <p:ext uri="{BB962C8B-B14F-4D97-AF65-F5344CB8AC3E}">
        <p14:creationId xmlns:p14="http://schemas.microsoft.com/office/powerpoint/2010/main" xmlns="" val="81496820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165">
          <p15:clr>
            <a:srgbClr val="FBAE40"/>
          </p15:clr>
        </p15:guide>
        <p15:guide id="3" pos="7502">
          <p15:clr>
            <a:srgbClr val="FBAE40"/>
          </p15:clr>
        </p15:guide>
        <p15:guide id="4" orient="horz" pos="816">
          <p15:clr>
            <a:srgbClr val="FBAE40"/>
          </p15:clr>
        </p15:guide>
        <p15:guide id="5" orient="horz" pos="96">
          <p15:clr>
            <a:srgbClr val="FBAE40"/>
          </p15:clr>
        </p15:guide>
        <p15:guide id="6" orient="horz" pos="3849">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with Two Horizontal Text">
    <p:spTree>
      <p:nvGrpSpPr>
        <p:cNvPr id="1" name=""/>
        <p:cNvGrpSpPr/>
        <p:nvPr/>
      </p:nvGrpSpPr>
      <p:grpSpPr>
        <a:xfrm>
          <a:off x="0" y="0"/>
          <a:ext cx="0" cy="0"/>
          <a:chOff x="0" y="0"/>
          <a:chExt cx="0" cy="0"/>
        </a:xfrm>
      </p:grpSpPr>
      <p:sp>
        <p:nvSpPr>
          <p:cNvPr id="2" name="Title 1"/>
          <p:cNvSpPr>
            <a:spLocks noGrp="1"/>
          </p:cNvSpPr>
          <p:nvPr>
            <p:ph type="title"/>
          </p:nvPr>
        </p:nvSpPr>
        <p:spPr>
          <a:xfrm>
            <a:off x="282291" y="178550"/>
            <a:ext cx="9423037" cy="523220"/>
          </a:xfrm>
          <a:prstGeom prst="rect">
            <a:avLst/>
          </a:prstGeom>
          <a:noFill/>
        </p:spPr>
        <p:txBody>
          <a:bodyPr wrap="square" lIns="45720" tIns="45720" rIns="45720" bIns="45720" rtlCol="0">
            <a:noAutofit/>
          </a:bodyPr>
          <a:lstStyle>
            <a:lvl1pPr algn="l">
              <a:defRPr lang="en-US" sz="2800" b="1" i="0" spc="-67">
                <a:solidFill>
                  <a:schemeClr val="tx1">
                    <a:lumMod val="75000"/>
                  </a:schemeClr>
                </a:solidFill>
                <a:latin typeface="Arial" panose="020B0604020202020204" pitchFamily="34" charset="0"/>
                <a:ea typeface="+mn-ea"/>
                <a:cs typeface="Arial" pitchFamily="34" charset="0"/>
              </a:defRPr>
            </a:lvl1pPr>
          </a:lstStyle>
          <a:p>
            <a:pPr marL="0" lvl="0" algn="l" defTabSz="609468"/>
            <a:r>
              <a:rPr lang="en-US"/>
              <a:t>Click to edit Master title style</a:t>
            </a:r>
            <a:endParaRPr lang="en-US" dirty="0"/>
          </a:p>
        </p:txBody>
      </p:sp>
      <p:sp>
        <p:nvSpPr>
          <p:cNvPr id="5" name="Text Placeholder 4"/>
          <p:cNvSpPr>
            <a:spLocks noGrp="1"/>
          </p:cNvSpPr>
          <p:nvPr>
            <p:ph type="body" sz="quarter" idx="10"/>
          </p:nvPr>
        </p:nvSpPr>
        <p:spPr>
          <a:xfrm>
            <a:off x="282647" y="1295399"/>
            <a:ext cx="11629880" cy="2286000"/>
          </a:xfrm>
          <a:prstGeom prst="rect">
            <a:avLst/>
          </a:prstGeom>
        </p:spPr>
        <p:txBody>
          <a:bodyPr lIns="0" tIns="0" rIns="0" bIns="0"/>
          <a:lstStyle>
            <a:lvl1pPr algn="l">
              <a:spcBef>
                <a:spcPts val="600"/>
              </a:spcBef>
              <a:defRPr sz="1200" b="1">
                <a:solidFill>
                  <a:schemeClr val="tx1">
                    <a:lumMod val="50000"/>
                  </a:schemeClr>
                </a:solidFill>
                <a:latin typeface="Arial" panose="020B0604020202020204" pitchFamily="34" charset="0"/>
                <a:cs typeface="Arial" panose="020B0604020202020204" pitchFamily="34" charset="0"/>
              </a:defRPr>
            </a:lvl1pPr>
            <a:lvl2pPr marL="0" indent="0" algn="l">
              <a:spcBef>
                <a:spcPts val="600"/>
              </a:spcBef>
              <a:buNone/>
              <a:defRPr sz="1200">
                <a:solidFill>
                  <a:schemeClr val="tx1">
                    <a:lumMod val="50000"/>
                  </a:schemeClr>
                </a:solidFill>
                <a:latin typeface="Arial" panose="020B0604020202020204" pitchFamily="34" charset="0"/>
                <a:cs typeface="Arial" panose="020B0604020202020204" pitchFamily="34" charset="0"/>
              </a:defRPr>
            </a:lvl2pPr>
            <a:lvl3pPr marL="216000" indent="-216000" algn="l">
              <a:spcBef>
                <a:spcPts val="600"/>
              </a:spcBef>
              <a:defRPr sz="1200">
                <a:solidFill>
                  <a:schemeClr val="tx1">
                    <a:lumMod val="50000"/>
                  </a:schemeClr>
                </a:solidFill>
                <a:latin typeface="Arial" panose="020B0604020202020204" pitchFamily="34" charset="0"/>
                <a:cs typeface="Arial" panose="020B0604020202020204" pitchFamily="34" charset="0"/>
              </a:defRPr>
            </a:lvl3pPr>
            <a:lvl4pPr marL="432000" indent="-216000" algn="l">
              <a:spcBef>
                <a:spcPts val="600"/>
              </a:spcBef>
              <a:tabLst/>
              <a:defRPr sz="1200">
                <a:solidFill>
                  <a:schemeClr val="tx1">
                    <a:lumMod val="50000"/>
                  </a:schemeClr>
                </a:solidFill>
                <a:latin typeface="Arial" panose="020B0604020202020204" pitchFamily="34" charset="0"/>
                <a:cs typeface="Arial" panose="020B0604020202020204" pitchFamily="34" charset="0"/>
              </a:defRPr>
            </a:lvl4pPr>
            <a:lvl5pPr marL="648000" indent="-216000" algn="l">
              <a:spcBef>
                <a:spcPts val="600"/>
              </a:spcBef>
              <a:buFont typeface="Arial" panose="020B0604020202020204" pitchFamily="34" charset="0"/>
              <a:buChar char="•"/>
              <a:defRPr sz="1200">
                <a:solidFill>
                  <a:schemeClr val="tx1">
                    <a:lumMod val="50000"/>
                  </a:schemeClr>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1"/>
          </p:nvPr>
        </p:nvSpPr>
        <p:spPr>
          <a:xfrm>
            <a:off x="282647" y="3809999"/>
            <a:ext cx="11629880" cy="2286000"/>
          </a:xfrm>
          <a:prstGeom prst="rect">
            <a:avLst/>
          </a:prstGeom>
        </p:spPr>
        <p:txBody>
          <a:bodyPr lIns="0" tIns="0" rIns="0" bIns="0"/>
          <a:lstStyle>
            <a:lvl1pPr algn="l">
              <a:spcBef>
                <a:spcPts val="600"/>
              </a:spcBef>
              <a:defRPr sz="1200" b="1">
                <a:solidFill>
                  <a:schemeClr val="tx1">
                    <a:lumMod val="50000"/>
                  </a:schemeClr>
                </a:solidFill>
                <a:latin typeface="Arial" panose="020B0604020202020204" pitchFamily="34" charset="0"/>
                <a:cs typeface="Arial" panose="020B0604020202020204" pitchFamily="34" charset="0"/>
              </a:defRPr>
            </a:lvl1pPr>
            <a:lvl2pPr marL="0" indent="0" algn="l">
              <a:spcBef>
                <a:spcPts val="600"/>
              </a:spcBef>
              <a:buNone/>
              <a:defRPr sz="1200">
                <a:solidFill>
                  <a:schemeClr val="tx1">
                    <a:lumMod val="50000"/>
                  </a:schemeClr>
                </a:solidFill>
                <a:latin typeface="Arial" panose="020B0604020202020204" pitchFamily="34" charset="0"/>
                <a:cs typeface="Arial" panose="020B0604020202020204" pitchFamily="34" charset="0"/>
              </a:defRPr>
            </a:lvl2pPr>
            <a:lvl3pPr marL="216000" indent="-216000" algn="l">
              <a:spcBef>
                <a:spcPts val="600"/>
              </a:spcBef>
              <a:defRPr sz="1200">
                <a:solidFill>
                  <a:schemeClr val="tx1">
                    <a:lumMod val="50000"/>
                  </a:schemeClr>
                </a:solidFill>
                <a:latin typeface="Arial" panose="020B0604020202020204" pitchFamily="34" charset="0"/>
                <a:cs typeface="Arial" panose="020B0604020202020204" pitchFamily="34" charset="0"/>
              </a:defRPr>
            </a:lvl3pPr>
            <a:lvl4pPr marL="432000" indent="-216000" algn="l">
              <a:spcBef>
                <a:spcPts val="600"/>
              </a:spcBef>
              <a:defRPr sz="1200">
                <a:solidFill>
                  <a:schemeClr val="tx1">
                    <a:lumMod val="50000"/>
                  </a:schemeClr>
                </a:solidFill>
                <a:latin typeface="Arial" panose="020B0604020202020204" pitchFamily="34" charset="0"/>
                <a:cs typeface="Arial" panose="020B0604020202020204" pitchFamily="34" charset="0"/>
              </a:defRPr>
            </a:lvl4pPr>
            <a:lvl5pPr marL="648000" indent="-216000" algn="l">
              <a:spcBef>
                <a:spcPts val="600"/>
              </a:spcBef>
              <a:buFont typeface="Arial" panose="020B0604020202020204" pitchFamily="34" charset="0"/>
              <a:buChar char="•"/>
              <a:defRPr sz="1200">
                <a:solidFill>
                  <a:schemeClr val="tx1">
                    <a:lumMod val="50000"/>
                  </a:schemeClr>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xmlns="" val="24901585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165">
          <p15:clr>
            <a:srgbClr val="FBAE40"/>
          </p15:clr>
        </p15:guide>
        <p15:guide id="3" pos="7502">
          <p15:clr>
            <a:srgbClr val="FBAE40"/>
          </p15:clr>
        </p15:guide>
        <p15:guide id="4" orient="horz" pos="816">
          <p15:clr>
            <a:srgbClr val="FBAE40"/>
          </p15:clr>
        </p15:guide>
        <p15:guide id="5" orient="horz" pos="96">
          <p15:clr>
            <a:srgbClr val="FBAE40"/>
          </p15:clr>
        </p15:guide>
        <p15:guide id="6" orient="horz" pos="3849">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p:nvSpPr>
        <p:spPr>
          <a:xfrm>
            <a:off x="1" y="6386393"/>
            <a:ext cx="12192000" cy="495775"/>
          </a:xfrm>
          <a:prstGeom prst="rect">
            <a:avLst/>
          </a:prstGeom>
          <a:solidFill>
            <a:schemeClr val="tx1">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99" dirty="0"/>
          </a:p>
        </p:txBody>
      </p:sp>
      <p:sp>
        <p:nvSpPr>
          <p:cNvPr id="6" name="TextBox 5"/>
          <p:cNvSpPr txBox="1"/>
          <p:nvPr/>
        </p:nvSpPr>
        <p:spPr>
          <a:xfrm>
            <a:off x="142655" y="6525074"/>
            <a:ext cx="3752069" cy="230832"/>
          </a:xfrm>
          <a:prstGeom prst="rect">
            <a:avLst/>
          </a:prstGeom>
          <a:noFill/>
        </p:spPr>
        <p:txBody>
          <a:bodyPr wrap="square" rtlCol="0" anchor="ctr">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bg1"/>
                </a:solidFill>
                <a:latin typeface="Arial" pitchFamily="34" charset="0"/>
                <a:cs typeface="Arial" pitchFamily="34" charset="0"/>
              </a:rPr>
              <a:t>© CSS Corp | Confidential | www.csscorp.com</a:t>
            </a:r>
          </a:p>
        </p:txBody>
      </p:sp>
      <p:pic>
        <p:nvPicPr>
          <p:cNvPr id="7" name="Picture 6"/>
          <p:cNvPicPr>
            <a:picLocks noChangeAspect="1"/>
          </p:cNvPicPr>
          <p:nvPr/>
        </p:nvPicPr>
        <p:blipFill rotWithShape="1">
          <a:blip r:embed="rId20" cstate="screen">
            <a:extLst>
              <a:ext uri="{28A0092B-C50C-407E-A947-70E740481C1C}">
                <a14:useLocalDpi xmlns:a14="http://schemas.microsoft.com/office/drawing/2010/main" xmlns=""/>
              </a:ext>
            </a:extLst>
          </a:blip>
          <a:srcRect/>
          <a:stretch/>
        </p:blipFill>
        <p:spPr>
          <a:xfrm>
            <a:off x="-12704" y="943720"/>
            <a:ext cx="12234879" cy="296475"/>
          </a:xfrm>
          <a:prstGeom prst="rect">
            <a:avLst/>
          </a:prstGeom>
        </p:spPr>
      </p:pic>
      <p:pic>
        <p:nvPicPr>
          <p:cNvPr id="10" name="Picture 9"/>
          <p:cNvPicPr>
            <a:picLocks noChangeAspect="1"/>
          </p:cNvPicPr>
          <p:nvPr/>
        </p:nvPicPr>
        <p:blipFill rotWithShape="1">
          <a:blip r:embed="rId21" cstate="print">
            <a:extLst>
              <a:ext uri="{28A0092B-C50C-407E-A947-70E740481C1C}">
                <a14:useLocalDpi xmlns:a14="http://schemas.microsoft.com/office/drawing/2010/main" xmlns="" val="0"/>
              </a:ext>
            </a:extLst>
          </a:blip>
          <a:srcRect b="23483"/>
          <a:stretch/>
        </p:blipFill>
        <p:spPr>
          <a:xfrm>
            <a:off x="9936298" y="190382"/>
            <a:ext cx="1998947" cy="499556"/>
          </a:xfrm>
          <a:prstGeom prst="rect">
            <a:avLst/>
          </a:prstGeom>
        </p:spPr>
      </p:pic>
      <p:sp>
        <p:nvSpPr>
          <p:cNvPr id="13" name="TextBox 12"/>
          <p:cNvSpPr txBox="1">
            <a:spLocks/>
          </p:cNvSpPr>
          <p:nvPr/>
        </p:nvSpPr>
        <p:spPr>
          <a:xfrm>
            <a:off x="6073852" y="6486602"/>
            <a:ext cx="725104" cy="307776"/>
          </a:xfrm>
          <a:prstGeom prst="rect">
            <a:avLst/>
          </a:prstGeom>
        </p:spPr>
        <p:txBody>
          <a:bodyPr/>
          <a:lstStyle>
            <a:defPPr>
              <a:defRPr lang="en-US"/>
            </a:defPPr>
            <a:lvl1pPr algn="ctr">
              <a:defRPr sz="1200" b="1">
                <a:solidFill>
                  <a:schemeClr val="bg1"/>
                </a:solidFill>
                <a:latin typeface="Arial" panose="020B0604020202020204" pitchFamily="34" charset="0"/>
                <a:cs typeface="Arial" panose="020B0604020202020204" pitchFamily="34" charset="0"/>
              </a:defRPr>
            </a:lvl1pPr>
          </a:lstStyle>
          <a:p>
            <a:pPr lvl="0"/>
            <a:fld id="{A4AC7E2A-A4A0-47A7-91D8-6F5D82F7BC2F}" type="slidenum">
              <a:rPr lang="en-US" sz="1200" smtClean="0"/>
              <a:pPr lvl="0"/>
              <a:t>‹#›</a:t>
            </a:fld>
            <a:endParaRPr lang="en-US" sz="1200" dirty="0"/>
          </a:p>
        </p:txBody>
      </p:sp>
      <p:sp>
        <p:nvSpPr>
          <p:cNvPr id="5" name="TextBox 4"/>
          <p:cNvSpPr txBox="1">
            <a:spLocks/>
          </p:cNvSpPr>
          <p:nvPr/>
        </p:nvSpPr>
        <p:spPr>
          <a:xfrm>
            <a:off x="8490778" y="6465003"/>
            <a:ext cx="3444467" cy="338554"/>
          </a:xfrm>
          <a:prstGeom prst="rect">
            <a:avLst/>
          </a:prstGeom>
          <a:noFill/>
        </p:spPr>
        <p:txBody>
          <a:bodyPr wrap="square" rtlCol="0">
            <a:spAutoFit/>
          </a:bodyPr>
          <a:lstStyle/>
          <a:p>
            <a:r>
              <a:rPr lang="en-US" sz="1600" dirty="0">
                <a:solidFill>
                  <a:schemeClr val="bg1"/>
                </a:solidFill>
                <a:latin typeface="Arial" panose="020B0604020202020204" pitchFamily="34" charset="0"/>
                <a:cs typeface="Arial" panose="020B0604020202020204" pitchFamily="34" charset="0"/>
              </a:rPr>
              <a:t>Customer Engagement Reimagined</a:t>
            </a:r>
          </a:p>
        </p:txBody>
      </p:sp>
      <p:pic>
        <p:nvPicPr>
          <p:cNvPr id="15" name="Picture 14"/>
          <p:cNvPicPr>
            <a:picLocks noChangeAspect="1"/>
          </p:cNvPicPr>
          <p:nvPr/>
        </p:nvPicPr>
        <p:blipFill rotWithShape="1">
          <a:blip r:embed="rId20" cstate="screen">
            <a:extLst>
              <a:ext uri="{28A0092B-C50C-407E-A947-70E740481C1C}">
                <a14:useLocalDpi xmlns:a14="http://schemas.microsoft.com/office/drawing/2010/main" xmlns=""/>
              </a:ext>
            </a:extLst>
          </a:blip>
          <a:srcRect/>
          <a:stretch/>
        </p:blipFill>
        <p:spPr>
          <a:xfrm>
            <a:off x="-12704" y="943720"/>
            <a:ext cx="12234879" cy="296475"/>
          </a:xfrm>
          <a:prstGeom prst="rect">
            <a:avLst/>
          </a:prstGeom>
        </p:spPr>
      </p:pic>
      <p:sp>
        <p:nvSpPr>
          <p:cNvPr id="17" name="TextBox 16"/>
          <p:cNvSpPr txBox="1">
            <a:spLocks/>
          </p:cNvSpPr>
          <p:nvPr/>
        </p:nvSpPr>
        <p:spPr>
          <a:xfrm>
            <a:off x="6073852" y="6486602"/>
            <a:ext cx="725104" cy="307776"/>
          </a:xfrm>
          <a:prstGeom prst="rect">
            <a:avLst/>
          </a:prstGeom>
        </p:spPr>
        <p:txBody>
          <a:bodyPr/>
          <a:lstStyle>
            <a:defPPr>
              <a:defRPr lang="en-US"/>
            </a:defPPr>
            <a:lvl1pPr algn="ctr">
              <a:defRPr sz="1200" b="1">
                <a:solidFill>
                  <a:schemeClr val="bg1"/>
                </a:solidFill>
                <a:latin typeface="Arial" panose="020B0604020202020204" pitchFamily="34" charset="0"/>
                <a:cs typeface="Arial" panose="020B0604020202020204" pitchFamily="34" charset="0"/>
              </a:defRPr>
            </a:lvl1pPr>
          </a:lstStyle>
          <a:p>
            <a:pPr lvl="0"/>
            <a:fld id="{A4AC7E2A-A4A0-47A7-91D8-6F5D82F7BC2F}" type="slidenum">
              <a:rPr lang="en-US" sz="1200" smtClean="0"/>
              <a:pPr lvl="0"/>
              <a:t>‹#›</a:t>
            </a:fld>
            <a:endParaRPr lang="en-US" sz="1200" dirty="0"/>
          </a:p>
        </p:txBody>
      </p:sp>
      <p:sp>
        <p:nvSpPr>
          <p:cNvPr id="18" name="TextBox 17"/>
          <p:cNvSpPr txBox="1">
            <a:spLocks/>
          </p:cNvSpPr>
          <p:nvPr/>
        </p:nvSpPr>
        <p:spPr>
          <a:xfrm>
            <a:off x="8490778" y="6465003"/>
            <a:ext cx="3444467" cy="338554"/>
          </a:xfrm>
          <a:prstGeom prst="rect">
            <a:avLst/>
          </a:prstGeom>
          <a:noFill/>
        </p:spPr>
        <p:txBody>
          <a:bodyPr wrap="square" rtlCol="0">
            <a:spAutoFit/>
          </a:bodyPr>
          <a:lstStyle/>
          <a:p>
            <a:r>
              <a:rPr lang="en-US" sz="1600" dirty="0">
                <a:solidFill>
                  <a:schemeClr val="bg1"/>
                </a:solidFill>
                <a:latin typeface="Arial" panose="020B0604020202020204" pitchFamily="34" charset="0"/>
                <a:cs typeface="Arial" panose="020B0604020202020204" pitchFamily="34" charset="0"/>
              </a:rPr>
              <a:t>Customer Engagement Reimagined</a:t>
            </a:r>
          </a:p>
        </p:txBody>
      </p:sp>
      <p:sp>
        <p:nvSpPr>
          <p:cNvPr id="11" name="TextBox 10"/>
          <p:cNvSpPr txBox="1"/>
          <p:nvPr userDrawn="1"/>
        </p:nvSpPr>
        <p:spPr>
          <a:xfrm>
            <a:off x="3261815" y="6486602"/>
            <a:ext cx="1856095" cy="276999"/>
          </a:xfrm>
          <a:prstGeom prst="rect">
            <a:avLst/>
          </a:prstGeom>
          <a:noFill/>
        </p:spPr>
        <p:txBody>
          <a:bodyPr wrap="square" rtlCol="0">
            <a:spAutoFit/>
          </a:bodyPr>
          <a:lstStyle/>
          <a:p>
            <a:r>
              <a:rPr lang="en-IN" sz="1200" dirty="0">
                <a:solidFill>
                  <a:schemeClr val="bg1"/>
                </a:solidFill>
              </a:rPr>
              <a:t>PMC/TE/STSR/V1.0</a:t>
            </a:r>
          </a:p>
        </p:txBody>
      </p:sp>
    </p:spTree>
    <p:extLst>
      <p:ext uri="{BB962C8B-B14F-4D97-AF65-F5344CB8AC3E}">
        <p14:creationId xmlns:p14="http://schemas.microsoft.com/office/powerpoint/2010/main" xmlns="" val="1685505370"/>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10" r:id="rId4"/>
    <p:sldLayoutId id="2147483711" r:id="rId5"/>
    <p:sldLayoutId id="2147483712" r:id="rId6"/>
    <p:sldLayoutId id="2147483702" r:id="rId7"/>
    <p:sldLayoutId id="2147483713" r:id="rId8"/>
    <p:sldLayoutId id="2147483703" r:id="rId9"/>
    <p:sldLayoutId id="2147483714" r:id="rId10"/>
    <p:sldLayoutId id="2147483704" r:id="rId11"/>
    <p:sldLayoutId id="2147483709" r:id="rId12"/>
    <p:sldLayoutId id="2147483705" r:id="rId13"/>
    <p:sldLayoutId id="2147483706" r:id="rId14"/>
    <p:sldLayoutId id="2147483707" r:id="rId15"/>
    <p:sldLayoutId id="2147483715" r:id="rId16"/>
    <p:sldLayoutId id="2147483716" r:id="rId17"/>
    <p:sldLayoutId id="2147483717" r:id="rId18"/>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xStyles>
    <p:titleStyle>
      <a:lvl1pPr algn="ctr" defTabSz="609448" rtl="0" eaLnBrk="1" latinLnBrk="0" hangingPunct="1">
        <a:spcBef>
          <a:spcPct val="0"/>
        </a:spcBef>
        <a:buNone/>
        <a:defRPr sz="5865" kern="1200">
          <a:solidFill>
            <a:schemeClr val="tx1"/>
          </a:solidFill>
          <a:latin typeface="+mj-lt"/>
          <a:ea typeface="+mj-ea"/>
          <a:cs typeface="+mj-cs"/>
        </a:defRPr>
      </a:lvl1pPr>
    </p:titleStyle>
    <p:bodyStyle>
      <a:lvl1pPr marL="0" indent="0" algn="r" defTabSz="609468" rtl="0" eaLnBrk="1" latinLnBrk="0" hangingPunct="1">
        <a:spcBef>
          <a:spcPct val="20000"/>
        </a:spcBef>
        <a:buFont typeface="Arial"/>
        <a:buNone/>
        <a:defRPr lang="en-US" sz="1600" kern="1200" dirty="0" smtClean="0">
          <a:solidFill>
            <a:schemeClr val="bg1"/>
          </a:solidFill>
          <a:latin typeface="Arial" pitchFamily="34" charset="0"/>
          <a:ea typeface="+mn-ea"/>
          <a:cs typeface="Arial" pitchFamily="34" charset="0"/>
        </a:defRPr>
      </a:lvl1pPr>
      <a:lvl2pPr marL="990352" indent="-380905" algn="l" defTabSz="609448" rtl="0" eaLnBrk="1" latinLnBrk="0" hangingPunct="1">
        <a:spcBef>
          <a:spcPct val="20000"/>
        </a:spcBef>
        <a:buFont typeface="Arial"/>
        <a:buChar char="–"/>
        <a:defRPr sz="3732" kern="1200">
          <a:solidFill>
            <a:schemeClr val="tx1"/>
          </a:solidFill>
          <a:latin typeface="+mn-lt"/>
          <a:ea typeface="+mn-ea"/>
          <a:cs typeface="+mn-cs"/>
        </a:defRPr>
      </a:lvl2pPr>
      <a:lvl3pPr marL="1523619" indent="-304724" algn="l" defTabSz="609448" rtl="0" eaLnBrk="1" latinLnBrk="0" hangingPunct="1">
        <a:spcBef>
          <a:spcPct val="20000"/>
        </a:spcBef>
        <a:buFont typeface="Arial"/>
        <a:buChar char="•"/>
        <a:defRPr sz="3199" kern="1200">
          <a:solidFill>
            <a:schemeClr val="tx1"/>
          </a:solidFill>
          <a:latin typeface="+mn-lt"/>
          <a:ea typeface="+mn-ea"/>
          <a:cs typeface="+mn-cs"/>
        </a:defRPr>
      </a:lvl3pPr>
      <a:lvl4pPr marL="2133067" indent="-304724" algn="l" defTabSz="609448" rtl="0" eaLnBrk="1" latinLnBrk="0" hangingPunct="1">
        <a:spcBef>
          <a:spcPct val="20000"/>
        </a:spcBef>
        <a:buFont typeface="Arial"/>
        <a:buChar char="–"/>
        <a:defRPr sz="2666" kern="1200">
          <a:solidFill>
            <a:schemeClr val="tx1"/>
          </a:solidFill>
          <a:latin typeface="+mn-lt"/>
          <a:ea typeface="+mn-ea"/>
          <a:cs typeface="+mn-cs"/>
        </a:defRPr>
      </a:lvl4pPr>
      <a:lvl5pPr marL="2742514" indent="-304724" algn="l" defTabSz="609448" rtl="0" eaLnBrk="1" latinLnBrk="0" hangingPunct="1">
        <a:spcBef>
          <a:spcPct val="20000"/>
        </a:spcBef>
        <a:buFont typeface="Arial"/>
        <a:buChar char="»"/>
        <a:defRPr sz="2666" kern="1200">
          <a:solidFill>
            <a:schemeClr val="tx1"/>
          </a:solidFill>
          <a:latin typeface="+mn-lt"/>
          <a:ea typeface="+mn-ea"/>
          <a:cs typeface="+mn-cs"/>
        </a:defRPr>
      </a:lvl5pPr>
      <a:lvl6pPr marL="3351962" indent="-304724" algn="l" defTabSz="609448" rtl="0" eaLnBrk="1" latinLnBrk="0" hangingPunct="1">
        <a:spcBef>
          <a:spcPct val="20000"/>
        </a:spcBef>
        <a:buFont typeface="Arial"/>
        <a:buChar char="•"/>
        <a:defRPr sz="2666" kern="1200">
          <a:solidFill>
            <a:schemeClr val="tx1"/>
          </a:solidFill>
          <a:latin typeface="+mn-lt"/>
          <a:ea typeface="+mn-ea"/>
          <a:cs typeface="+mn-cs"/>
        </a:defRPr>
      </a:lvl6pPr>
      <a:lvl7pPr marL="3961409" indent="-304724" algn="l" defTabSz="609448" rtl="0" eaLnBrk="1" latinLnBrk="0" hangingPunct="1">
        <a:spcBef>
          <a:spcPct val="20000"/>
        </a:spcBef>
        <a:buFont typeface="Arial"/>
        <a:buChar char="•"/>
        <a:defRPr sz="2666" kern="1200">
          <a:solidFill>
            <a:schemeClr val="tx1"/>
          </a:solidFill>
          <a:latin typeface="+mn-lt"/>
          <a:ea typeface="+mn-ea"/>
          <a:cs typeface="+mn-cs"/>
        </a:defRPr>
      </a:lvl7pPr>
      <a:lvl8pPr marL="4570857" indent="-304724" algn="l" defTabSz="609448" rtl="0" eaLnBrk="1" latinLnBrk="0" hangingPunct="1">
        <a:spcBef>
          <a:spcPct val="20000"/>
        </a:spcBef>
        <a:buFont typeface="Arial"/>
        <a:buChar char="•"/>
        <a:defRPr sz="2666" kern="1200">
          <a:solidFill>
            <a:schemeClr val="tx1"/>
          </a:solidFill>
          <a:latin typeface="+mn-lt"/>
          <a:ea typeface="+mn-ea"/>
          <a:cs typeface="+mn-cs"/>
        </a:defRPr>
      </a:lvl8pPr>
      <a:lvl9pPr marL="5180305" indent="-304724" algn="l" defTabSz="609448" rtl="0" eaLnBrk="1" latinLnBrk="0" hangingPunct="1">
        <a:spcBef>
          <a:spcPct val="20000"/>
        </a:spcBef>
        <a:buFont typeface="Arial"/>
        <a:buChar char="•"/>
        <a:defRPr sz="2666" kern="1200">
          <a:solidFill>
            <a:schemeClr val="tx1"/>
          </a:solidFill>
          <a:latin typeface="+mn-lt"/>
          <a:ea typeface="+mn-ea"/>
          <a:cs typeface="+mn-cs"/>
        </a:defRPr>
      </a:lvl9pPr>
    </p:bodyStyle>
    <p:otherStyle>
      <a:defPPr>
        <a:defRPr lang="en-US"/>
      </a:defPPr>
      <a:lvl1pPr marL="0" algn="l" defTabSz="609448" rtl="0" eaLnBrk="1" latinLnBrk="0" hangingPunct="1">
        <a:defRPr sz="2399" kern="1200">
          <a:solidFill>
            <a:schemeClr val="tx1"/>
          </a:solidFill>
          <a:latin typeface="+mn-lt"/>
          <a:ea typeface="+mn-ea"/>
          <a:cs typeface="+mn-cs"/>
        </a:defRPr>
      </a:lvl1pPr>
      <a:lvl2pPr marL="609448" algn="l" defTabSz="609448" rtl="0" eaLnBrk="1" latinLnBrk="0" hangingPunct="1">
        <a:defRPr sz="2399" kern="1200">
          <a:solidFill>
            <a:schemeClr val="tx1"/>
          </a:solidFill>
          <a:latin typeface="+mn-lt"/>
          <a:ea typeface="+mn-ea"/>
          <a:cs typeface="+mn-cs"/>
        </a:defRPr>
      </a:lvl2pPr>
      <a:lvl3pPr marL="1218895" algn="l" defTabSz="609448" rtl="0" eaLnBrk="1" latinLnBrk="0" hangingPunct="1">
        <a:defRPr sz="2399" kern="1200">
          <a:solidFill>
            <a:schemeClr val="tx1"/>
          </a:solidFill>
          <a:latin typeface="+mn-lt"/>
          <a:ea typeface="+mn-ea"/>
          <a:cs typeface="+mn-cs"/>
        </a:defRPr>
      </a:lvl3pPr>
      <a:lvl4pPr marL="1828343" algn="l" defTabSz="609448" rtl="0" eaLnBrk="1" latinLnBrk="0" hangingPunct="1">
        <a:defRPr sz="2399" kern="1200">
          <a:solidFill>
            <a:schemeClr val="tx1"/>
          </a:solidFill>
          <a:latin typeface="+mn-lt"/>
          <a:ea typeface="+mn-ea"/>
          <a:cs typeface="+mn-cs"/>
        </a:defRPr>
      </a:lvl4pPr>
      <a:lvl5pPr marL="2437790" algn="l" defTabSz="609448" rtl="0" eaLnBrk="1" latinLnBrk="0" hangingPunct="1">
        <a:defRPr sz="2399" kern="1200">
          <a:solidFill>
            <a:schemeClr val="tx1"/>
          </a:solidFill>
          <a:latin typeface="+mn-lt"/>
          <a:ea typeface="+mn-ea"/>
          <a:cs typeface="+mn-cs"/>
        </a:defRPr>
      </a:lvl5pPr>
      <a:lvl6pPr marL="3047238" algn="l" defTabSz="609448" rtl="0" eaLnBrk="1" latinLnBrk="0" hangingPunct="1">
        <a:defRPr sz="2399" kern="1200">
          <a:solidFill>
            <a:schemeClr val="tx1"/>
          </a:solidFill>
          <a:latin typeface="+mn-lt"/>
          <a:ea typeface="+mn-ea"/>
          <a:cs typeface="+mn-cs"/>
        </a:defRPr>
      </a:lvl6pPr>
      <a:lvl7pPr marL="3656686" algn="l" defTabSz="609448" rtl="0" eaLnBrk="1" latinLnBrk="0" hangingPunct="1">
        <a:defRPr sz="2399" kern="1200">
          <a:solidFill>
            <a:schemeClr val="tx1"/>
          </a:solidFill>
          <a:latin typeface="+mn-lt"/>
          <a:ea typeface="+mn-ea"/>
          <a:cs typeface="+mn-cs"/>
        </a:defRPr>
      </a:lvl7pPr>
      <a:lvl8pPr marL="4266133" algn="l" defTabSz="609448" rtl="0" eaLnBrk="1" latinLnBrk="0" hangingPunct="1">
        <a:defRPr sz="2399" kern="1200">
          <a:solidFill>
            <a:schemeClr val="tx1"/>
          </a:solidFill>
          <a:latin typeface="+mn-lt"/>
          <a:ea typeface="+mn-ea"/>
          <a:cs typeface="+mn-cs"/>
        </a:defRPr>
      </a:lvl8pPr>
      <a:lvl9pPr marL="4875581" algn="l" defTabSz="609448"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18867" y="4797287"/>
            <a:ext cx="9278887" cy="1104539"/>
          </a:xfrm>
        </p:spPr>
        <p:txBody>
          <a:bodyPr/>
          <a:lstStyle/>
          <a:p>
            <a:r>
              <a:rPr lang="en-IN" sz="8000" dirty="0" smtClean="0">
                <a:latin typeface="Times New Roman" panose="02020603050405020304" pitchFamily="18" charset="0"/>
                <a:cs typeface="Times New Roman" panose="02020603050405020304" pitchFamily="18" charset="0"/>
              </a:rPr>
              <a:t>Java 8 Enhancements</a:t>
            </a:r>
            <a:endParaRPr lang="en-IN" sz="800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10"/>
          </p:nvPr>
        </p:nvSpPr>
        <p:spPr/>
        <p:txBody>
          <a:bodyPr/>
          <a:lstStyle/>
          <a:p>
            <a:r>
              <a:rPr lang="en-IN" dirty="0" smtClean="0"/>
              <a:t>By </a:t>
            </a:r>
            <a:r>
              <a:rPr lang="en-IN" dirty="0" err="1" smtClean="0"/>
              <a:t>Gopi</a:t>
            </a:r>
            <a:r>
              <a:rPr lang="en-IN" dirty="0" smtClean="0"/>
              <a:t> </a:t>
            </a:r>
            <a:r>
              <a:rPr lang="en-IN" dirty="0" err="1" smtClean="0"/>
              <a:t>Muruganantham</a:t>
            </a:r>
            <a:endParaRPr lang="en-IN" dirty="0"/>
          </a:p>
        </p:txBody>
      </p:sp>
    </p:spTree>
    <p:extLst>
      <p:ext uri="{BB962C8B-B14F-4D97-AF65-F5344CB8AC3E}">
        <p14:creationId xmlns:p14="http://schemas.microsoft.com/office/powerpoint/2010/main" xmlns="" val="288660620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0" y="280988"/>
            <a:ext cx="7456488" cy="392112"/>
          </a:xfrm>
          <a:prstGeom prst="rect">
            <a:avLst/>
          </a:prstGeom>
        </p:spPr>
        <p:txBody>
          <a:bodyPr vert="horz" wrap="square" lIns="0" tIns="12700" rIns="0" bIns="0" rtlCol="0">
            <a:spAutoFit/>
          </a:bodyPr>
          <a:lstStyle/>
          <a:p>
            <a:pPr marL="12700">
              <a:lnSpc>
                <a:spcPct val="100000"/>
              </a:lnSpc>
              <a:spcBef>
                <a:spcPts val="100"/>
              </a:spcBef>
            </a:pPr>
            <a:r>
              <a:rPr sz="2400" b="0" u="heavy" spc="-5" dirty="0">
                <a:solidFill>
                  <a:srgbClr val="90C225"/>
                </a:solidFill>
                <a:uFill>
                  <a:solidFill>
                    <a:srgbClr val="90C225"/>
                  </a:solidFill>
                </a:uFill>
                <a:latin typeface="Trebuchet MS"/>
                <a:cs typeface="Trebuchet MS"/>
              </a:rPr>
              <a:t>Sorting elements </a:t>
            </a:r>
            <a:r>
              <a:rPr sz="2400" b="0" u="heavy" dirty="0">
                <a:solidFill>
                  <a:srgbClr val="90C225"/>
                </a:solidFill>
                <a:uFill>
                  <a:solidFill>
                    <a:srgbClr val="90C225"/>
                  </a:solidFill>
                </a:uFill>
                <a:latin typeface="Trebuchet MS"/>
                <a:cs typeface="Trebuchet MS"/>
              </a:rPr>
              <a:t>of </a:t>
            </a:r>
            <a:r>
              <a:rPr sz="2400" b="0" u="heavy" spc="-5" dirty="0">
                <a:solidFill>
                  <a:srgbClr val="90C225"/>
                </a:solidFill>
                <a:uFill>
                  <a:solidFill>
                    <a:srgbClr val="90C225"/>
                  </a:solidFill>
                </a:uFill>
                <a:latin typeface="Trebuchet MS"/>
                <a:cs typeface="Trebuchet MS"/>
              </a:rPr>
              <a:t>ArrayList using </a:t>
            </a:r>
            <a:r>
              <a:rPr sz="2400" b="0" u="heavy" spc="-10" dirty="0">
                <a:solidFill>
                  <a:srgbClr val="90C225"/>
                </a:solidFill>
                <a:uFill>
                  <a:solidFill>
                    <a:srgbClr val="90C225"/>
                  </a:solidFill>
                </a:uFill>
                <a:latin typeface="Trebuchet MS"/>
                <a:cs typeface="Trebuchet MS"/>
              </a:rPr>
              <a:t>Lambda</a:t>
            </a:r>
            <a:r>
              <a:rPr sz="2400" b="0" u="heavy" spc="-50" dirty="0">
                <a:solidFill>
                  <a:srgbClr val="90C225"/>
                </a:solidFill>
                <a:uFill>
                  <a:solidFill>
                    <a:srgbClr val="90C225"/>
                  </a:solidFill>
                </a:uFill>
                <a:latin typeface="Trebuchet MS"/>
                <a:cs typeface="Trebuchet MS"/>
              </a:rPr>
              <a:t> </a:t>
            </a:r>
            <a:r>
              <a:rPr sz="2400" b="0" u="heavy" spc="-5" dirty="0">
                <a:solidFill>
                  <a:srgbClr val="90C225"/>
                </a:solidFill>
                <a:uFill>
                  <a:solidFill>
                    <a:srgbClr val="90C225"/>
                  </a:solidFill>
                </a:uFill>
                <a:latin typeface="Trebuchet MS"/>
                <a:cs typeface="Trebuchet MS"/>
              </a:rPr>
              <a:t>Expression</a:t>
            </a:r>
            <a:endParaRPr sz="2400">
              <a:latin typeface="Trebuchet MS"/>
              <a:cs typeface="Trebuchet MS"/>
            </a:endParaRPr>
          </a:p>
        </p:txBody>
      </p:sp>
      <p:sp>
        <p:nvSpPr>
          <p:cNvPr id="3" name="object 3"/>
          <p:cNvSpPr txBox="1"/>
          <p:nvPr/>
        </p:nvSpPr>
        <p:spPr>
          <a:xfrm>
            <a:off x="756310" y="1001600"/>
            <a:ext cx="3985260" cy="4827270"/>
          </a:xfrm>
          <a:prstGeom prst="rect">
            <a:avLst/>
          </a:prstGeom>
        </p:spPr>
        <p:txBody>
          <a:bodyPr vert="horz" wrap="square" lIns="0" tIns="85090" rIns="0" bIns="0" rtlCol="0">
            <a:spAutoFit/>
          </a:bodyPr>
          <a:lstStyle/>
          <a:p>
            <a:pPr marL="12700">
              <a:lnSpc>
                <a:spcPct val="100000"/>
              </a:lnSpc>
              <a:spcBef>
                <a:spcPts val="670"/>
              </a:spcBef>
            </a:pPr>
            <a:r>
              <a:rPr sz="1900" b="1" spc="-5" dirty="0">
                <a:solidFill>
                  <a:srgbClr val="404040"/>
                </a:solidFill>
                <a:latin typeface="Trebuchet MS"/>
                <a:cs typeface="Trebuchet MS"/>
              </a:rPr>
              <a:t>Without using lambda</a:t>
            </a:r>
            <a:r>
              <a:rPr sz="1900" b="1" dirty="0">
                <a:solidFill>
                  <a:srgbClr val="404040"/>
                </a:solidFill>
                <a:latin typeface="Trebuchet MS"/>
                <a:cs typeface="Trebuchet MS"/>
              </a:rPr>
              <a:t> </a:t>
            </a:r>
            <a:r>
              <a:rPr sz="1900" b="1" spc="-10" dirty="0">
                <a:solidFill>
                  <a:srgbClr val="404040"/>
                </a:solidFill>
                <a:latin typeface="Trebuchet MS"/>
                <a:cs typeface="Trebuchet MS"/>
              </a:rPr>
              <a:t>expression</a:t>
            </a:r>
            <a:endParaRPr sz="1900">
              <a:latin typeface="Trebuchet MS"/>
              <a:cs typeface="Trebuchet MS"/>
            </a:endParaRPr>
          </a:p>
          <a:p>
            <a:pPr marL="12700">
              <a:lnSpc>
                <a:spcPct val="100000"/>
              </a:lnSpc>
              <a:spcBef>
                <a:spcPts val="365"/>
              </a:spcBef>
            </a:pPr>
            <a:r>
              <a:rPr sz="1200" spc="-5" dirty="0">
                <a:latin typeface="Courier New"/>
                <a:cs typeface="Courier New"/>
              </a:rPr>
              <a:t>Class </a:t>
            </a:r>
            <a:r>
              <a:rPr sz="1200" dirty="0">
                <a:latin typeface="Courier New"/>
                <a:cs typeface="Courier New"/>
              </a:rPr>
              <a:t>MyComparator</a:t>
            </a:r>
            <a:r>
              <a:rPr sz="1200" spc="25" dirty="0">
                <a:latin typeface="Courier New"/>
                <a:cs typeface="Courier New"/>
              </a:rPr>
              <a:t> </a:t>
            </a:r>
            <a:r>
              <a:rPr sz="1200" b="1" spc="-5" dirty="0">
                <a:solidFill>
                  <a:srgbClr val="000080"/>
                </a:solidFill>
                <a:latin typeface="Courier New"/>
                <a:cs typeface="Courier New"/>
              </a:rPr>
              <a:t>implements</a:t>
            </a:r>
            <a:endParaRPr sz="1200">
              <a:latin typeface="Courier New"/>
              <a:cs typeface="Courier New"/>
            </a:endParaRPr>
          </a:p>
          <a:p>
            <a:pPr marL="12700">
              <a:lnSpc>
                <a:spcPct val="100000"/>
              </a:lnSpc>
            </a:pPr>
            <a:r>
              <a:rPr sz="1200" dirty="0">
                <a:latin typeface="Courier New"/>
                <a:cs typeface="Courier New"/>
              </a:rPr>
              <a:t>Comparator&lt;Integer&gt;</a:t>
            </a:r>
            <a:endParaRPr sz="1200">
              <a:latin typeface="Courier New"/>
              <a:cs typeface="Courier New"/>
            </a:endParaRPr>
          </a:p>
          <a:p>
            <a:pPr marL="12700">
              <a:lnSpc>
                <a:spcPct val="100000"/>
              </a:lnSpc>
            </a:pPr>
            <a:r>
              <a:rPr sz="1200" dirty="0">
                <a:latin typeface="Courier New"/>
                <a:cs typeface="Courier New"/>
              </a:rPr>
              <a:t>{</a:t>
            </a:r>
            <a:endParaRPr sz="1200">
              <a:latin typeface="Courier New"/>
              <a:cs typeface="Courier New"/>
            </a:endParaRPr>
          </a:p>
          <a:p>
            <a:pPr marL="379730">
              <a:lnSpc>
                <a:spcPct val="100000"/>
              </a:lnSpc>
              <a:spcBef>
                <a:spcPts val="5"/>
              </a:spcBef>
            </a:pPr>
            <a:r>
              <a:rPr sz="1200" dirty="0">
                <a:latin typeface="Courier New"/>
                <a:cs typeface="Courier New"/>
              </a:rPr>
              <a:t>Public </a:t>
            </a:r>
            <a:r>
              <a:rPr sz="1200" b="1" dirty="0">
                <a:solidFill>
                  <a:srgbClr val="000080"/>
                </a:solidFill>
                <a:latin typeface="Courier New"/>
                <a:cs typeface="Courier New"/>
              </a:rPr>
              <a:t>int </a:t>
            </a:r>
            <a:r>
              <a:rPr sz="1200" dirty="0">
                <a:latin typeface="Courier New"/>
                <a:cs typeface="Courier New"/>
              </a:rPr>
              <a:t>compare(Integer </a:t>
            </a:r>
            <a:r>
              <a:rPr sz="1200" spc="5" dirty="0">
                <a:latin typeface="Courier New"/>
                <a:cs typeface="Courier New"/>
              </a:rPr>
              <a:t>a,</a:t>
            </a:r>
            <a:r>
              <a:rPr sz="1200" spc="-10" dirty="0">
                <a:latin typeface="Courier New"/>
                <a:cs typeface="Courier New"/>
              </a:rPr>
              <a:t> </a:t>
            </a:r>
            <a:r>
              <a:rPr sz="1200" dirty="0">
                <a:latin typeface="Courier New"/>
                <a:cs typeface="Courier New"/>
              </a:rPr>
              <a:t>Integer</a:t>
            </a:r>
            <a:endParaRPr sz="1200">
              <a:latin typeface="Courier New"/>
              <a:cs typeface="Courier New"/>
            </a:endParaRPr>
          </a:p>
          <a:p>
            <a:pPr marL="12700">
              <a:lnSpc>
                <a:spcPct val="100000"/>
              </a:lnSpc>
            </a:pPr>
            <a:r>
              <a:rPr sz="1200" spc="-5" dirty="0">
                <a:latin typeface="Courier New"/>
                <a:cs typeface="Courier New"/>
              </a:rPr>
              <a:t>b) </a:t>
            </a:r>
            <a:r>
              <a:rPr sz="1200" dirty="0">
                <a:latin typeface="Courier New"/>
                <a:cs typeface="Courier New"/>
              </a:rPr>
              <a:t>{ </a:t>
            </a:r>
            <a:r>
              <a:rPr sz="1200" b="1" dirty="0">
                <a:solidFill>
                  <a:srgbClr val="000080"/>
                </a:solidFill>
                <a:latin typeface="Courier New"/>
                <a:cs typeface="Courier New"/>
              </a:rPr>
              <a:t>return </a:t>
            </a:r>
            <a:r>
              <a:rPr sz="1200" dirty="0">
                <a:latin typeface="Courier New"/>
                <a:cs typeface="Courier New"/>
              </a:rPr>
              <a:t>a-b;</a:t>
            </a:r>
            <a:r>
              <a:rPr sz="1200" spc="15" dirty="0">
                <a:latin typeface="Courier New"/>
                <a:cs typeface="Courier New"/>
              </a:rPr>
              <a:t> </a:t>
            </a:r>
            <a:r>
              <a:rPr sz="1200" dirty="0">
                <a:latin typeface="Courier New"/>
                <a:cs typeface="Courier New"/>
              </a:rPr>
              <a:t>}</a:t>
            </a:r>
            <a:endParaRPr sz="1200">
              <a:latin typeface="Courier New"/>
              <a:cs typeface="Courier New"/>
            </a:endParaRPr>
          </a:p>
          <a:p>
            <a:pPr marL="12700">
              <a:lnSpc>
                <a:spcPct val="100000"/>
              </a:lnSpc>
            </a:pPr>
            <a:r>
              <a:rPr sz="1200" dirty="0">
                <a:latin typeface="Courier New"/>
                <a:cs typeface="Courier New"/>
              </a:rPr>
              <a:t>}</a:t>
            </a:r>
            <a:endParaRPr sz="1200">
              <a:latin typeface="Courier New"/>
              <a:cs typeface="Courier New"/>
            </a:endParaRPr>
          </a:p>
          <a:p>
            <a:pPr>
              <a:lnSpc>
                <a:spcPct val="100000"/>
              </a:lnSpc>
              <a:spcBef>
                <a:spcPts val="20"/>
              </a:spcBef>
            </a:pPr>
            <a:endParaRPr sz="1250">
              <a:latin typeface="Courier New"/>
              <a:cs typeface="Courier New"/>
            </a:endParaRPr>
          </a:p>
          <a:p>
            <a:pPr marL="12700">
              <a:lnSpc>
                <a:spcPct val="100000"/>
              </a:lnSpc>
            </a:pPr>
            <a:r>
              <a:rPr sz="1200" spc="-5" dirty="0">
                <a:latin typeface="Courier New"/>
                <a:cs typeface="Courier New"/>
              </a:rPr>
              <a:t>Class</a:t>
            </a:r>
            <a:r>
              <a:rPr sz="1200" spc="5" dirty="0">
                <a:latin typeface="Courier New"/>
                <a:cs typeface="Courier New"/>
              </a:rPr>
              <a:t> </a:t>
            </a:r>
            <a:r>
              <a:rPr sz="1200" spc="-5" dirty="0">
                <a:latin typeface="Courier New"/>
                <a:cs typeface="Courier New"/>
              </a:rPr>
              <a:t>Test</a:t>
            </a:r>
            <a:endParaRPr sz="1200">
              <a:latin typeface="Courier New"/>
              <a:cs typeface="Courier New"/>
            </a:endParaRPr>
          </a:p>
          <a:p>
            <a:pPr marL="12700">
              <a:lnSpc>
                <a:spcPct val="100000"/>
              </a:lnSpc>
            </a:pPr>
            <a:r>
              <a:rPr sz="1200" dirty="0">
                <a:latin typeface="Courier New"/>
                <a:cs typeface="Courier New"/>
              </a:rPr>
              <a:t>{</a:t>
            </a:r>
            <a:endParaRPr sz="1200">
              <a:latin typeface="Courier New"/>
              <a:cs typeface="Courier New"/>
            </a:endParaRPr>
          </a:p>
          <a:p>
            <a:pPr marL="379730">
              <a:lnSpc>
                <a:spcPct val="100000"/>
              </a:lnSpc>
            </a:pPr>
            <a:r>
              <a:rPr sz="1200" dirty="0">
                <a:latin typeface="Courier New"/>
                <a:cs typeface="Courier New"/>
              </a:rPr>
              <a:t>Public Static </a:t>
            </a:r>
            <a:r>
              <a:rPr sz="1200" b="1" dirty="0">
                <a:solidFill>
                  <a:srgbClr val="000080"/>
                </a:solidFill>
                <a:latin typeface="Courier New"/>
                <a:cs typeface="Courier New"/>
              </a:rPr>
              <a:t>void </a:t>
            </a:r>
            <a:r>
              <a:rPr sz="1200" dirty="0">
                <a:latin typeface="Courier New"/>
                <a:cs typeface="Courier New"/>
              </a:rPr>
              <a:t>main(String[]</a:t>
            </a:r>
            <a:r>
              <a:rPr sz="1200" spc="10" dirty="0">
                <a:latin typeface="Courier New"/>
                <a:cs typeface="Courier New"/>
              </a:rPr>
              <a:t> </a:t>
            </a:r>
            <a:r>
              <a:rPr sz="1200" dirty="0">
                <a:latin typeface="Courier New"/>
                <a:cs typeface="Courier New"/>
              </a:rPr>
              <a:t>args)</a:t>
            </a:r>
            <a:endParaRPr sz="1200">
              <a:latin typeface="Courier New"/>
              <a:cs typeface="Courier New"/>
            </a:endParaRPr>
          </a:p>
          <a:p>
            <a:pPr marL="379730">
              <a:lnSpc>
                <a:spcPct val="100000"/>
              </a:lnSpc>
            </a:pPr>
            <a:r>
              <a:rPr sz="1200" dirty="0">
                <a:latin typeface="Courier New"/>
                <a:cs typeface="Courier New"/>
              </a:rPr>
              <a:t>{</a:t>
            </a:r>
            <a:endParaRPr sz="1200">
              <a:latin typeface="Courier New"/>
              <a:cs typeface="Courier New"/>
            </a:endParaRPr>
          </a:p>
          <a:p>
            <a:pPr marL="748665">
              <a:lnSpc>
                <a:spcPct val="100000"/>
              </a:lnSpc>
              <a:spcBef>
                <a:spcPts val="5"/>
              </a:spcBef>
            </a:pPr>
            <a:r>
              <a:rPr sz="1200" dirty="0">
                <a:latin typeface="Courier New"/>
                <a:cs typeface="Courier New"/>
              </a:rPr>
              <a:t>ArrayList&lt;Integer&gt; l =</a:t>
            </a:r>
            <a:r>
              <a:rPr sz="1200" spc="25" dirty="0">
                <a:latin typeface="Courier New"/>
                <a:cs typeface="Courier New"/>
              </a:rPr>
              <a:t> </a:t>
            </a:r>
            <a:r>
              <a:rPr sz="1200" b="1" dirty="0">
                <a:solidFill>
                  <a:srgbClr val="000080"/>
                </a:solidFill>
                <a:latin typeface="Courier New"/>
                <a:cs typeface="Courier New"/>
              </a:rPr>
              <a:t>new</a:t>
            </a:r>
            <a:endParaRPr sz="1200">
              <a:latin typeface="Courier New"/>
              <a:cs typeface="Courier New"/>
            </a:endParaRPr>
          </a:p>
          <a:p>
            <a:pPr marL="12700">
              <a:lnSpc>
                <a:spcPct val="100000"/>
              </a:lnSpc>
            </a:pPr>
            <a:r>
              <a:rPr sz="1200" dirty="0">
                <a:latin typeface="Courier New"/>
                <a:cs typeface="Courier New"/>
              </a:rPr>
              <a:t>ArrayList&lt;Integer&gt;();</a:t>
            </a:r>
            <a:endParaRPr sz="1200">
              <a:latin typeface="Courier New"/>
              <a:cs typeface="Courier New"/>
            </a:endParaRPr>
          </a:p>
          <a:p>
            <a:pPr marL="748665">
              <a:lnSpc>
                <a:spcPct val="100000"/>
              </a:lnSpc>
            </a:pPr>
            <a:r>
              <a:rPr sz="1200" dirty="0">
                <a:latin typeface="Courier New"/>
                <a:cs typeface="Courier New"/>
              </a:rPr>
              <a:t>l.add(</a:t>
            </a:r>
            <a:r>
              <a:rPr sz="1200" dirty="0">
                <a:solidFill>
                  <a:srgbClr val="0000FF"/>
                </a:solidFill>
                <a:latin typeface="Courier New"/>
                <a:cs typeface="Courier New"/>
              </a:rPr>
              <a:t>7</a:t>
            </a:r>
            <a:r>
              <a:rPr sz="1200" dirty="0">
                <a:latin typeface="Courier New"/>
                <a:cs typeface="Courier New"/>
              </a:rPr>
              <a:t>);</a:t>
            </a:r>
            <a:endParaRPr sz="1200">
              <a:latin typeface="Courier New"/>
              <a:cs typeface="Courier New"/>
            </a:endParaRPr>
          </a:p>
          <a:p>
            <a:pPr marL="748665">
              <a:lnSpc>
                <a:spcPct val="100000"/>
              </a:lnSpc>
            </a:pPr>
            <a:r>
              <a:rPr sz="1200" dirty="0">
                <a:latin typeface="Courier New"/>
                <a:cs typeface="Courier New"/>
              </a:rPr>
              <a:t>l.add(</a:t>
            </a:r>
            <a:r>
              <a:rPr sz="1200" dirty="0">
                <a:solidFill>
                  <a:srgbClr val="0000FF"/>
                </a:solidFill>
                <a:latin typeface="Courier New"/>
                <a:cs typeface="Courier New"/>
              </a:rPr>
              <a:t>3</a:t>
            </a:r>
            <a:r>
              <a:rPr sz="1200" dirty="0">
                <a:latin typeface="Courier New"/>
                <a:cs typeface="Courier New"/>
              </a:rPr>
              <a:t>);</a:t>
            </a:r>
            <a:endParaRPr sz="1200">
              <a:latin typeface="Courier New"/>
              <a:cs typeface="Courier New"/>
            </a:endParaRPr>
          </a:p>
          <a:p>
            <a:pPr marL="748665">
              <a:lnSpc>
                <a:spcPct val="100000"/>
              </a:lnSpc>
            </a:pPr>
            <a:r>
              <a:rPr sz="1200" dirty="0">
                <a:latin typeface="Courier New"/>
                <a:cs typeface="Courier New"/>
              </a:rPr>
              <a:t>l.add(</a:t>
            </a:r>
            <a:r>
              <a:rPr sz="1200" dirty="0">
                <a:solidFill>
                  <a:srgbClr val="0000FF"/>
                </a:solidFill>
                <a:latin typeface="Courier New"/>
                <a:cs typeface="Courier New"/>
              </a:rPr>
              <a:t>4</a:t>
            </a:r>
            <a:r>
              <a:rPr sz="1200" dirty="0">
                <a:latin typeface="Courier New"/>
                <a:cs typeface="Courier New"/>
              </a:rPr>
              <a:t>);</a:t>
            </a:r>
            <a:endParaRPr sz="1200">
              <a:latin typeface="Courier New"/>
              <a:cs typeface="Courier New"/>
            </a:endParaRPr>
          </a:p>
          <a:p>
            <a:pPr marL="748665">
              <a:lnSpc>
                <a:spcPct val="100000"/>
              </a:lnSpc>
            </a:pPr>
            <a:r>
              <a:rPr sz="1200" dirty="0">
                <a:latin typeface="Courier New"/>
                <a:cs typeface="Courier New"/>
              </a:rPr>
              <a:t>Cllections.sort(l,</a:t>
            </a:r>
            <a:r>
              <a:rPr sz="1200" spc="-10" dirty="0">
                <a:latin typeface="Courier New"/>
                <a:cs typeface="Courier New"/>
              </a:rPr>
              <a:t> </a:t>
            </a:r>
            <a:r>
              <a:rPr sz="1200" b="1" dirty="0">
                <a:solidFill>
                  <a:srgbClr val="660D79"/>
                </a:solidFill>
                <a:latin typeface="Courier New"/>
                <a:cs typeface="Courier New"/>
              </a:rPr>
              <a:t>MyComparator</a:t>
            </a:r>
            <a:r>
              <a:rPr sz="1200" dirty="0">
                <a:latin typeface="Courier New"/>
                <a:cs typeface="Courier New"/>
              </a:rPr>
              <a:t>());</a:t>
            </a:r>
            <a:endParaRPr sz="1200">
              <a:latin typeface="Courier New"/>
              <a:cs typeface="Courier New"/>
            </a:endParaRPr>
          </a:p>
          <a:p>
            <a:pPr marL="12700" marR="926465" indent="735965">
              <a:lnSpc>
                <a:spcPct val="100000"/>
              </a:lnSpc>
            </a:pPr>
            <a:r>
              <a:rPr sz="1200" dirty="0">
                <a:latin typeface="Courier New"/>
                <a:cs typeface="Courier New"/>
              </a:rPr>
              <a:t>System.</a:t>
            </a:r>
            <a:r>
              <a:rPr sz="1200" b="1" i="1" dirty="0">
                <a:solidFill>
                  <a:srgbClr val="660D79"/>
                </a:solidFill>
                <a:latin typeface="Courier New"/>
                <a:cs typeface="Courier New"/>
              </a:rPr>
              <a:t>out</a:t>
            </a:r>
            <a:r>
              <a:rPr sz="1200" dirty="0">
                <a:latin typeface="Courier New"/>
                <a:cs typeface="Courier New"/>
              </a:rPr>
              <a:t>.println(“After  sorting”+l)</a:t>
            </a:r>
            <a:endParaRPr sz="1200">
              <a:latin typeface="Courier New"/>
              <a:cs typeface="Courier New"/>
            </a:endParaRPr>
          </a:p>
          <a:p>
            <a:pPr marL="379730">
              <a:lnSpc>
                <a:spcPct val="100000"/>
              </a:lnSpc>
            </a:pPr>
            <a:r>
              <a:rPr sz="1200" dirty="0">
                <a:latin typeface="Courier New"/>
                <a:cs typeface="Courier New"/>
              </a:rPr>
              <a:t>}</a:t>
            </a:r>
            <a:endParaRPr sz="1200">
              <a:latin typeface="Courier New"/>
              <a:cs typeface="Courier New"/>
            </a:endParaRPr>
          </a:p>
          <a:p>
            <a:pPr marL="12700">
              <a:lnSpc>
                <a:spcPct val="100000"/>
              </a:lnSpc>
            </a:pPr>
            <a:r>
              <a:rPr sz="1200" dirty="0">
                <a:latin typeface="Courier New"/>
                <a:cs typeface="Courier New"/>
              </a:rPr>
              <a:t>}</a:t>
            </a:r>
            <a:endParaRPr sz="1200">
              <a:latin typeface="Courier New"/>
              <a:cs typeface="Courier New"/>
            </a:endParaRPr>
          </a:p>
          <a:p>
            <a:pPr>
              <a:lnSpc>
                <a:spcPct val="100000"/>
              </a:lnSpc>
            </a:pPr>
            <a:endParaRPr sz="1300">
              <a:latin typeface="Courier New"/>
              <a:cs typeface="Courier New"/>
            </a:endParaRPr>
          </a:p>
          <a:p>
            <a:pPr>
              <a:lnSpc>
                <a:spcPct val="100000"/>
              </a:lnSpc>
              <a:spcBef>
                <a:spcPts val="15"/>
              </a:spcBef>
            </a:pPr>
            <a:endParaRPr sz="1250">
              <a:latin typeface="Courier New"/>
              <a:cs typeface="Courier New"/>
            </a:endParaRPr>
          </a:p>
          <a:p>
            <a:pPr marL="12700">
              <a:lnSpc>
                <a:spcPct val="100000"/>
              </a:lnSpc>
            </a:pPr>
            <a:r>
              <a:rPr sz="1200" spc="-5" dirty="0">
                <a:solidFill>
                  <a:srgbClr val="C00000"/>
                </a:solidFill>
                <a:latin typeface="Courier New"/>
                <a:cs typeface="Courier New"/>
              </a:rPr>
              <a:t>Output </a:t>
            </a:r>
            <a:r>
              <a:rPr sz="1200" dirty="0">
                <a:solidFill>
                  <a:srgbClr val="C00000"/>
                </a:solidFill>
                <a:latin typeface="Courier New"/>
                <a:cs typeface="Courier New"/>
              </a:rPr>
              <a:t>: After sorting : [ 3 4</a:t>
            </a:r>
            <a:r>
              <a:rPr sz="1200" spc="55" dirty="0">
                <a:solidFill>
                  <a:srgbClr val="C00000"/>
                </a:solidFill>
                <a:latin typeface="Courier New"/>
                <a:cs typeface="Courier New"/>
              </a:rPr>
              <a:t> </a:t>
            </a:r>
            <a:r>
              <a:rPr sz="1200" dirty="0">
                <a:solidFill>
                  <a:srgbClr val="C00000"/>
                </a:solidFill>
                <a:latin typeface="Courier New"/>
                <a:cs typeface="Courier New"/>
              </a:rPr>
              <a:t>7</a:t>
            </a:r>
            <a:endParaRPr sz="1200">
              <a:latin typeface="Courier New"/>
              <a:cs typeface="Courier New"/>
            </a:endParaRPr>
          </a:p>
        </p:txBody>
      </p:sp>
      <p:sp>
        <p:nvSpPr>
          <p:cNvPr id="4" name="object 4"/>
          <p:cNvSpPr txBox="1"/>
          <p:nvPr/>
        </p:nvSpPr>
        <p:spPr>
          <a:xfrm>
            <a:off x="5169534" y="1074800"/>
            <a:ext cx="3373754" cy="314960"/>
          </a:xfrm>
          <a:prstGeom prst="rect">
            <a:avLst/>
          </a:prstGeom>
        </p:spPr>
        <p:txBody>
          <a:bodyPr vert="horz" wrap="square" lIns="0" tIns="12065" rIns="0" bIns="0" rtlCol="0">
            <a:spAutoFit/>
          </a:bodyPr>
          <a:lstStyle/>
          <a:p>
            <a:pPr marL="12700">
              <a:lnSpc>
                <a:spcPct val="100000"/>
              </a:lnSpc>
              <a:spcBef>
                <a:spcPts val="95"/>
              </a:spcBef>
            </a:pPr>
            <a:r>
              <a:rPr sz="1900" b="1" spc="-5" dirty="0">
                <a:solidFill>
                  <a:srgbClr val="404040"/>
                </a:solidFill>
                <a:latin typeface="Trebuchet MS"/>
                <a:cs typeface="Trebuchet MS"/>
              </a:rPr>
              <a:t>With using lambda</a:t>
            </a:r>
            <a:r>
              <a:rPr sz="1900" b="1" spc="-25" dirty="0">
                <a:solidFill>
                  <a:srgbClr val="404040"/>
                </a:solidFill>
                <a:latin typeface="Trebuchet MS"/>
                <a:cs typeface="Trebuchet MS"/>
              </a:rPr>
              <a:t> </a:t>
            </a:r>
            <a:r>
              <a:rPr sz="1900" b="1" spc="-10" dirty="0">
                <a:solidFill>
                  <a:srgbClr val="404040"/>
                </a:solidFill>
                <a:latin typeface="Trebuchet MS"/>
                <a:cs typeface="Trebuchet MS"/>
              </a:rPr>
              <a:t>expression</a:t>
            </a:r>
            <a:endParaRPr sz="1900">
              <a:latin typeface="Trebuchet MS"/>
              <a:cs typeface="Trebuchet MS"/>
            </a:endParaRPr>
          </a:p>
        </p:txBody>
      </p:sp>
      <p:sp>
        <p:nvSpPr>
          <p:cNvPr id="5" name="object 5"/>
          <p:cNvSpPr/>
          <p:nvPr/>
        </p:nvSpPr>
        <p:spPr>
          <a:xfrm>
            <a:off x="5090159" y="1975104"/>
            <a:ext cx="4183379" cy="2632075"/>
          </a:xfrm>
          <a:custGeom>
            <a:avLst/>
            <a:gdLst/>
            <a:ahLst/>
            <a:cxnLst/>
            <a:rect l="l" t="t" r="r" b="b"/>
            <a:pathLst>
              <a:path w="4183379" h="2632075">
                <a:moveTo>
                  <a:pt x="4183380" y="0"/>
                </a:moveTo>
                <a:lnTo>
                  <a:pt x="0" y="0"/>
                </a:lnTo>
                <a:lnTo>
                  <a:pt x="0" y="2631948"/>
                </a:lnTo>
                <a:lnTo>
                  <a:pt x="4183380" y="2631948"/>
                </a:lnTo>
                <a:lnTo>
                  <a:pt x="4183380" y="0"/>
                </a:lnTo>
                <a:close/>
              </a:path>
            </a:pathLst>
          </a:custGeom>
          <a:solidFill>
            <a:srgbClr val="FFFFFF"/>
          </a:solidFill>
        </p:spPr>
        <p:txBody>
          <a:bodyPr wrap="square" lIns="0" tIns="0" rIns="0" bIns="0" rtlCol="0"/>
          <a:lstStyle/>
          <a:p>
            <a:endParaRPr/>
          </a:p>
        </p:txBody>
      </p:sp>
      <p:sp>
        <p:nvSpPr>
          <p:cNvPr id="6" name="object 6"/>
          <p:cNvSpPr txBox="1"/>
          <p:nvPr/>
        </p:nvSpPr>
        <p:spPr>
          <a:xfrm>
            <a:off x="5169534" y="2165095"/>
            <a:ext cx="3811904" cy="2053589"/>
          </a:xfrm>
          <a:prstGeom prst="rect">
            <a:avLst/>
          </a:prstGeom>
        </p:spPr>
        <p:txBody>
          <a:bodyPr vert="horz" wrap="square" lIns="0" tIns="13335" rIns="0" bIns="0" rtlCol="0">
            <a:spAutoFit/>
          </a:bodyPr>
          <a:lstStyle/>
          <a:p>
            <a:pPr marL="12700">
              <a:lnSpc>
                <a:spcPct val="100000"/>
              </a:lnSpc>
              <a:spcBef>
                <a:spcPts val="105"/>
              </a:spcBef>
            </a:pPr>
            <a:r>
              <a:rPr sz="1100" spc="-5" dirty="0">
                <a:latin typeface="Courier New"/>
                <a:cs typeface="Courier New"/>
              </a:rPr>
              <a:t>Class</a:t>
            </a:r>
            <a:r>
              <a:rPr sz="1100" spc="-10" dirty="0">
                <a:latin typeface="Courier New"/>
                <a:cs typeface="Courier New"/>
              </a:rPr>
              <a:t> </a:t>
            </a:r>
            <a:r>
              <a:rPr sz="1100" dirty="0">
                <a:latin typeface="Courier New"/>
                <a:cs typeface="Courier New"/>
              </a:rPr>
              <a:t>Test</a:t>
            </a:r>
            <a:endParaRPr sz="1100">
              <a:latin typeface="Courier New"/>
              <a:cs typeface="Courier New"/>
            </a:endParaRPr>
          </a:p>
          <a:p>
            <a:pPr marL="12700">
              <a:lnSpc>
                <a:spcPts val="1310"/>
              </a:lnSpc>
            </a:pPr>
            <a:r>
              <a:rPr sz="1100" dirty="0">
                <a:latin typeface="Courier New"/>
                <a:cs typeface="Courier New"/>
              </a:rPr>
              <a:t>{</a:t>
            </a:r>
            <a:endParaRPr sz="1100">
              <a:latin typeface="Courier New"/>
              <a:cs typeface="Courier New"/>
            </a:endParaRPr>
          </a:p>
          <a:p>
            <a:pPr marL="347345">
              <a:lnSpc>
                <a:spcPts val="1430"/>
              </a:lnSpc>
            </a:pPr>
            <a:r>
              <a:rPr sz="1100" spc="-5" dirty="0">
                <a:latin typeface="Courier New"/>
                <a:cs typeface="Courier New"/>
              </a:rPr>
              <a:t>Public </a:t>
            </a:r>
            <a:r>
              <a:rPr sz="1200" dirty="0">
                <a:latin typeface="Courier New"/>
                <a:cs typeface="Courier New"/>
              </a:rPr>
              <a:t>Static </a:t>
            </a:r>
            <a:r>
              <a:rPr sz="1100" b="1" spc="-5" dirty="0">
                <a:solidFill>
                  <a:srgbClr val="000080"/>
                </a:solidFill>
                <a:latin typeface="Courier New"/>
                <a:cs typeface="Courier New"/>
              </a:rPr>
              <a:t>void </a:t>
            </a:r>
            <a:r>
              <a:rPr sz="1100" dirty="0">
                <a:latin typeface="Courier New"/>
                <a:cs typeface="Courier New"/>
              </a:rPr>
              <a:t>main(String[]</a:t>
            </a:r>
            <a:r>
              <a:rPr sz="1100" spc="-55" dirty="0">
                <a:latin typeface="Courier New"/>
                <a:cs typeface="Courier New"/>
              </a:rPr>
              <a:t> </a:t>
            </a:r>
            <a:r>
              <a:rPr sz="1100" spc="-5" dirty="0">
                <a:latin typeface="Courier New"/>
                <a:cs typeface="Courier New"/>
              </a:rPr>
              <a:t>args)</a:t>
            </a:r>
            <a:endParaRPr sz="1100">
              <a:latin typeface="Courier New"/>
              <a:cs typeface="Courier New"/>
            </a:endParaRPr>
          </a:p>
          <a:p>
            <a:pPr marL="347345">
              <a:lnSpc>
                <a:spcPct val="100000"/>
              </a:lnSpc>
              <a:spcBef>
                <a:spcPts val="15"/>
              </a:spcBef>
            </a:pPr>
            <a:r>
              <a:rPr sz="1100" dirty="0">
                <a:latin typeface="Courier New"/>
                <a:cs typeface="Courier New"/>
              </a:rPr>
              <a:t>{</a:t>
            </a:r>
            <a:endParaRPr sz="1100">
              <a:latin typeface="Courier New"/>
              <a:cs typeface="Courier New"/>
            </a:endParaRPr>
          </a:p>
          <a:p>
            <a:pPr marL="684530">
              <a:lnSpc>
                <a:spcPct val="100000"/>
              </a:lnSpc>
            </a:pPr>
            <a:r>
              <a:rPr sz="1100" spc="-5" dirty="0">
                <a:latin typeface="Courier New"/>
                <a:cs typeface="Courier New"/>
              </a:rPr>
              <a:t>ArrayList&lt;Integer&gt; </a:t>
            </a:r>
            <a:r>
              <a:rPr sz="1100" dirty="0">
                <a:latin typeface="Courier New"/>
                <a:cs typeface="Courier New"/>
              </a:rPr>
              <a:t>l =</a:t>
            </a:r>
            <a:r>
              <a:rPr sz="1100" spc="5" dirty="0">
                <a:latin typeface="Courier New"/>
                <a:cs typeface="Courier New"/>
              </a:rPr>
              <a:t> </a:t>
            </a:r>
            <a:r>
              <a:rPr sz="1100" b="1" spc="-5" dirty="0">
                <a:solidFill>
                  <a:srgbClr val="000080"/>
                </a:solidFill>
                <a:latin typeface="Courier New"/>
                <a:cs typeface="Courier New"/>
              </a:rPr>
              <a:t>new</a:t>
            </a:r>
            <a:endParaRPr sz="1100">
              <a:latin typeface="Courier New"/>
              <a:cs typeface="Courier New"/>
            </a:endParaRPr>
          </a:p>
          <a:p>
            <a:pPr marL="12700">
              <a:lnSpc>
                <a:spcPct val="100000"/>
              </a:lnSpc>
            </a:pPr>
            <a:r>
              <a:rPr sz="1100" spc="-5" dirty="0">
                <a:latin typeface="Courier New"/>
                <a:cs typeface="Courier New"/>
              </a:rPr>
              <a:t>ArrayList&lt;Integer&gt;();</a:t>
            </a:r>
            <a:endParaRPr sz="1100">
              <a:latin typeface="Courier New"/>
              <a:cs typeface="Courier New"/>
            </a:endParaRPr>
          </a:p>
          <a:p>
            <a:pPr marL="684530">
              <a:lnSpc>
                <a:spcPct val="100000"/>
              </a:lnSpc>
            </a:pPr>
            <a:r>
              <a:rPr sz="1100" dirty="0">
                <a:latin typeface="Courier New"/>
                <a:cs typeface="Courier New"/>
              </a:rPr>
              <a:t>l.add(</a:t>
            </a:r>
            <a:r>
              <a:rPr sz="1100" dirty="0">
                <a:solidFill>
                  <a:srgbClr val="0000FF"/>
                </a:solidFill>
                <a:latin typeface="Courier New"/>
                <a:cs typeface="Courier New"/>
              </a:rPr>
              <a:t>7</a:t>
            </a:r>
            <a:r>
              <a:rPr sz="1100" dirty="0">
                <a:latin typeface="Courier New"/>
                <a:cs typeface="Courier New"/>
              </a:rPr>
              <a:t>);</a:t>
            </a:r>
            <a:endParaRPr sz="1100">
              <a:latin typeface="Courier New"/>
              <a:cs typeface="Courier New"/>
            </a:endParaRPr>
          </a:p>
          <a:p>
            <a:pPr marL="684530">
              <a:lnSpc>
                <a:spcPct val="100000"/>
              </a:lnSpc>
            </a:pPr>
            <a:r>
              <a:rPr sz="1100" dirty="0">
                <a:latin typeface="Courier New"/>
                <a:cs typeface="Courier New"/>
              </a:rPr>
              <a:t>l.add(</a:t>
            </a:r>
            <a:r>
              <a:rPr sz="1100" dirty="0">
                <a:solidFill>
                  <a:srgbClr val="0000FF"/>
                </a:solidFill>
                <a:latin typeface="Courier New"/>
                <a:cs typeface="Courier New"/>
              </a:rPr>
              <a:t>3</a:t>
            </a:r>
            <a:r>
              <a:rPr sz="1100" dirty="0">
                <a:latin typeface="Courier New"/>
                <a:cs typeface="Courier New"/>
              </a:rPr>
              <a:t>);</a:t>
            </a:r>
            <a:endParaRPr sz="1100">
              <a:latin typeface="Courier New"/>
              <a:cs typeface="Courier New"/>
            </a:endParaRPr>
          </a:p>
          <a:p>
            <a:pPr marL="684530">
              <a:lnSpc>
                <a:spcPct val="100000"/>
              </a:lnSpc>
            </a:pPr>
            <a:r>
              <a:rPr sz="1100" dirty="0">
                <a:latin typeface="Courier New"/>
                <a:cs typeface="Courier New"/>
              </a:rPr>
              <a:t>l.add(</a:t>
            </a:r>
            <a:r>
              <a:rPr sz="1100" dirty="0">
                <a:solidFill>
                  <a:srgbClr val="0000FF"/>
                </a:solidFill>
                <a:latin typeface="Courier New"/>
                <a:cs typeface="Courier New"/>
              </a:rPr>
              <a:t>4</a:t>
            </a:r>
            <a:r>
              <a:rPr sz="1100" dirty="0">
                <a:latin typeface="Courier New"/>
                <a:cs typeface="Courier New"/>
              </a:rPr>
              <a:t>);</a:t>
            </a:r>
            <a:endParaRPr sz="1100">
              <a:latin typeface="Courier New"/>
              <a:cs typeface="Courier New"/>
            </a:endParaRPr>
          </a:p>
          <a:p>
            <a:pPr>
              <a:lnSpc>
                <a:spcPct val="100000"/>
              </a:lnSpc>
              <a:spcBef>
                <a:spcPts val="15"/>
              </a:spcBef>
            </a:pPr>
            <a:endParaRPr sz="1150">
              <a:latin typeface="Courier New"/>
              <a:cs typeface="Courier New"/>
            </a:endParaRPr>
          </a:p>
          <a:p>
            <a:pPr marL="684530" marR="5080">
              <a:lnSpc>
                <a:spcPct val="100000"/>
              </a:lnSpc>
              <a:spcBef>
                <a:spcPts val="5"/>
              </a:spcBef>
            </a:pPr>
            <a:r>
              <a:rPr sz="1100" spc="-5" dirty="0">
                <a:latin typeface="Courier New"/>
                <a:cs typeface="Courier New"/>
              </a:rPr>
              <a:t>Cllections.sort(l, </a:t>
            </a:r>
            <a:r>
              <a:rPr sz="1100" dirty="0">
                <a:latin typeface="Courier New"/>
                <a:cs typeface="Courier New"/>
              </a:rPr>
              <a:t>(a,b) -&gt; </a:t>
            </a:r>
            <a:r>
              <a:rPr sz="1100" spc="-5" dirty="0">
                <a:latin typeface="Courier New"/>
                <a:cs typeface="Courier New"/>
              </a:rPr>
              <a:t>a-b; );  System.</a:t>
            </a:r>
            <a:r>
              <a:rPr sz="1100" b="1" i="1" spc="-5" dirty="0">
                <a:solidFill>
                  <a:srgbClr val="660D79"/>
                </a:solidFill>
                <a:latin typeface="Courier New"/>
                <a:cs typeface="Courier New"/>
              </a:rPr>
              <a:t>out</a:t>
            </a:r>
            <a:r>
              <a:rPr sz="1100" spc="-5" dirty="0">
                <a:latin typeface="Courier New"/>
                <a:cs typeface="Courier New"/>
              </a:rPr>
              <a:t>.println(“After</a:t>
            </a:r>
            <a:r>
              <a:rPr sz="1100" spc="65" dirty="0">
                <a:latin typeface="Courier New"/>
                <a:cs typeface="Courier New"/>
              </a:rPr>
              <a:t> </a:t>
            </a:r>
            <a:r>
              <a:rPr sz="1100" spc="-5" dirty="0">
                <a:latin typeface="Courier New"/>
                <a:cs typeface="Courier New"/>
              </a:rPr>
              <a:t>sorting”+l)</a:t>
            </a:r>
            <a:endParaRPr sz="1100">
              <a:latin typeface="Courier New"/>
              <a:cs typeface="Courier New"/>
            </a:endParaRPr>
          </a:p>
        </p:txBody>
      </p:sp>
      <p:sp>
        <p:nvSpPr>
          <p:cNvPr id="7" name="object 7"/>
          <p:cNvSpPr txBox="1"/>
          <p:nvPr/>
        </p:nvSpPr>
        <p:spPr>
          <a:xfrm>
            <a:off x="5504815" y="4192270"/>
            <a:ext cx="109855"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Courier New"/>
                <a:cs typeface="Courier New"/>
              </a:rPr>
              <a:t>}</a:t>
            </a:r>
            <a:endParaRPr sz="1100">
              <a:latin typeface="Courier New"/>
              <a:cs typeface="Courier New"/>
            </a:endParaRPr>
          </a:p>
        </p:txBody>
      </p:sp>
      <p:sp>
        <p:nvSpPr>
          <p:cNvPr id="8" name="object 8"/>
          <p:cNvSpPr txBox="1"/>
          <p:nvPr/>
        </p:nvSpPr>
        <p:spPr>
          <a:xfrm>
            <a:off x="5169534" y="4362653"/>
            <a:ext cx="109855" cy="194310"/>
          </a:xfrm>
          <a:prstGeom prst="rect">
            <a:avLst/>
          </a:prstGeom>
        </p:spPr>
        <p:txBody>
          <a:bodyPr vert="horz" wrap="square" lIns="0" tIns="13335" rIns="0" bIns="0" rtlCol="0">
            <a:spAutoFit/>
          </a:bodyPr>
          <a:lstStyle/>
          <a:p>
            <a:pPr marL="12700">
              <a:lnSpc>
                <a:spcPct val="100000"/>
              </a:lnSpc>
              <a:spcBef>
                <a:spcPts val="105"/>
              </a:spcBef>
            </a:pPr>
            <a:r>
              <a:rPr sz="1100" dirty="0">
                <a:latin typeface="Courier New"/>
                <a:cs typeface="Courier New"/>
              </a:rPr>
              <a:t>}</a:t>
            </a:r>
            <a:endParaRPr sz="1100">
              <a:latin typeface="Courier New"/>
              <a:cs typeface="Courier New"/>
            </a:endParaRP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0" y="633413"/>
            <a:ext cx="7165975" cy="392112"/>
          </a:xfrm>
          <a:prstGeom prst="rect">
            <a:avLst/>
          </a:prstGeom>
        </p:spPr>
        <p:txBody>
          <a:bodyPr vert="horz" wrap="square" lIns="0" tIns="12700" rIns="0" bIns="0" rtlCol="0">
            <a:spAutoFit/>
          </a:bodyPr>
          <a:lstStyle/>
          <a:p>
            <a:pPr marL="12700">
              <a:lnSpc>
                <a:spcPct val="100000"/>
              </a:lnSpc>
              <a:spcBef>
                <a:spcPts val="100"/>
              </a:spcBef>
            </a:pPr>
            <a:r>
              <a:rPr sz="2400" b="0" u="heavy" spc="-5" dirty="0">
                <a:solidFill>
                  <a:srgbClr val="90C225"/>
                </a:solidFill>
                <a:uFill>
                  <a:solidFill>
                    <a:srgbClr val="90C225"/>
                  </a:solidFill>
                </a:uFill>
                <a:latin typeface="Trebuchet MS"/>
                <a:cs typeface="Trebuchet MS"/>
              </a:rPr>
              <a:t>Sorting elements </a:t>
            </a:r>
            <a:r>
              <a:rPr sz="2400" b="0" u="heavy" dirty="0">
                <a:solidFill>
                  <a:srgbClr val="90C225"/>
                </a:solidFill>
                <a:uFill>
                  <a:solidFill>
                    <a:srgbClr val="90C225"/>
                  </a:solidFill>
                </a:uFill>
                <a:latin typeface="Trebuchet MS"/>
                <a:cs typeface="Trebuchet MS"/>
              </a:rPr>
              <a:t>of </a:t>
            </a:r>
            <a:r>
              <a:rPr sz="2400" b="0" u="heavy" spc="-40" dirty="0">
                <a:solidFill>
                  <a:srgbClr val="90C225"/>
                </a:solidFill>
                <a:uFill>
                  <a:solidFill>
                    <a:srgbClr val="90C225"/>
                  </a:solidFill>
                </a:uFill>
                <a:latin typeface="Trebuchet MS"/>
                <a:cs typeface="Trebuchet MS"/>
              </a:rPr>
              <a:t>Treeset </a:t>
            </a:r>
            <a:r>
              <a:rPr sz="2400" b="0" u="heavy" spc="-5" dirty="0">
                <a:solidFill>
                  <a:srgbClr val="90C225"/>
                </a:solidFill>
                <a:uFill>
                  <a:solidFill>
                    <a:srgbClr val="90C225"/>
                  </a:solidFill>
                </a:uFill>
                <a:latin typeface="Trebuchet MS"/>
                <a:cs typeface="Trebuchet MS"/>
              </a:rPr>
              <a:t>with </a:t>
            </a:r>
            <a:r>
              <a:rPr sz="2400" b="0" u="heavy" spc="-10" dirty="0">
                <a:solidFill>
                  <a:srgbClr val="90C225"/>
                </a:solidFill>
                <a:uFill>
                  <a:solidFill>
                    <a:srgbClr val="90C225"/>
                  </a:solidFill>
                </a:uFill>
                <a:latin typeface="Trebuchet MS"/>
                <a:cs typeface="Trebuchet MS"/>
              </a:rPr>
              <a:t>Lambda</a:t>
            </a:r>
            <a:r>
              <a:rPr sz="2400" b="0" u="heavy" spc="55" dirty="0">
                <a:solidFill>
                  <a:srgbClr val="90C225"/>
                </a:solidFill>
                <a:uFill>
                  <a:solidFill>
                    <a:srgbClr val="90C225"/>
                  </a:solidFill>
                </a:uFill>
                <a:latin typeface="Trebuchet MS"/>
                <a:cs typeface="Trebuchet MS"/>
              </a:rPr>
              <a:t> </a:t>
            </a:r>
            <a:r>
              <a:rPr sz="2400" b="0" u="heavy" spc="-5" dirty="0">
                <a:solidFill>
                  <a:srgbClr val="90C225"/>
                </a:solidFill>
                <a:uFill>
                  <a:solidFill>
                    <a:srgbClr val="90C225"/>
                  </a:solidFill>
                </a:uFill>
                <a:latin typeface="Trebuchet MS"/>
                <a:cs typeface="Trebuchet MS"/>
              </a:rPr>
              <a:t>Expression</a:t>
            </a:r>
            <a:endParaRPr sz="2400">
              <a:latin typeface="Trebuchet MS"/>
              <a:cs typeface="Trebuchet MS"/>
            </a:endParaRPr>
          </a:p>
        </p:txBody>
      </p:sp>
      <p:sp>
        <p:nvSpPr>
          <p:cNvPr id="3" name="object 3"/>
          <p:cNvSpPr txBox="1"/>
          <p:nvPr/>
        </p:nvSpPr>
        <p:spPr>
          <a:xfrm>
            <a:off x="756310" y="3204209"/>
            <a:ext cx="7068184" cy="1066800"/>
          </a:xfrm>
          <a:prstGeom prst="rect">
            <a:avLst/>
          </a:prstGeom>
        </p:spPr>
        <p:txBody>
          <a:bodyPr vert="horz" wrap="square" lIns="0" tIns="12700" rIns="0" bIns="0" rtlCol="0">
            <a:spAutoFit/>
          </a:bodyPr>
          <a:lstStyle/>
          <a:p>
            <a:pPr marL="12700">
              <a:lnSpc>
                <a:spcPct val="100000"/>
              </a:lnSpc>
              <a:spcBef>
                <a:spcPts val="100"/>
              </a:spcBef>
            </a:pPr>
            <a:r>
              <a:rPr sz="2400" u="heavy" spc="-5" dirty="0">
                <a:solidFill>
                  <a:srgbClr val="90C225"/>
                </a:solidFill>
                <a:uFill>
                  <a:solidFill>
                    <a:srgbClr val="90C225"/>
                  </a:solidFill>
                </a:uFill>
                <a:latin typeface="Trebuchet MS"/>
                <a:cs typeface="Trebuchet MS"/>
              </a:rPr>
              <a:t>Sorting elements </a:t>
            </a:r>
            <a:r>
              <a:rPr sz="2400" u="heavy" dirty="0">
                <a:solidFill>
                  <a:srgbClr val="90C225"/>
                </a:solidFill>
                <a:uFill>
                  <a:solidFill>
                    <a:srgbClr val="90C225"/>
                  </a:solidFill>
                </a:uFill>
                <a:latin typeface="Trebuchet MS"/>
                <a:cs typeface="Trebuchet MS"/>
              </a:rPr>
              <a:t>of </a:t>
            </a:r>
            <a:r>
              <a:rPr sz="2400" u="heavy" spc="-40" dirty="0">
                <a:solidFill>
                  <a:srgbClr val="90C225"/>
                </a:solidFill>
                <a:uFill>
                  <a:solidFill>
                    <a:srgbClr val="90C225"/>
                  </a:solidFill>
                </a:uFill>
                <a:latin typeface="Trebuchet MS"/>
                <a:cs typeface="Trebuchet MS"/>
              </a:rPr>
              <a:t>TreeMap </a:t>
            </a:r>
            <a:r>
              <a:rPr sz="2400" u="heavy" spc="-5" dirty="0">
                <a:solidFill>
                  <a:srgbClr val="90C225"/>
                </a:solidFill>
                <a:uFill>
                  <a:solidFill>
                    <a:srgbClr val="90C225"/>
                  </a:solidFill>
                </a:uFill>
                <a:latin typeface="Trebuchet MS"/>
                <a:cs typeface="Trebuchet MS"/>
              </a:rPr>
              <a:t>with </a:t>
            </a:r>
            <a:r>
              <a:rPr sz="2400" u="heavy" spc="-10" dirty="0">
                <a:solidFill>
                  <a:srgbClr val="90C225"/>
                </a:solidFill>
                <a:uFill>
                  <a:solidFill>
                    <a:srgbClr val="90C225"/>
                  </a:solidFill>
                </a:uFill>
                <a:latin typeface="Trebuchet MS"/>
                <a:cs typeface="Trebuchet MS"/>
              </a:rPr>
              <a:t>Lambda</a:t>
            </a:r>
            <a:r>
              <a:rPr sz="2400" u="heavy" spc="45" dirty="0">
                <a:solidFill>
                  <a:srgbClr val="90C225"/>
                </a:solidFill>
                <a:uFill>
                  <a:solidFill>
                    <a:srgbClr val="90C225"/>
                  </a:solidFill>
                </a:uFill>
                <a:latin typeface="Trebuchet MS"/>
                <a:cs typeface="Trebuchet MS"/>
              </a:rPr>
              <a:t> </a:t>
            </a:r>
            <a:r>
              <a:rPr sz="2000" u="heavy" dirty="0">
                <a:solidFill>
                  <a:srgbClr val="90C225"/>
                </a:solidFill>
                <a:uFill>
                  <a:solidFill>
                    <a:srgbClr val="90C225"/>
                  </a:solidFill>
                </a:uFill>
                <a:latin typeface="Trebuchet MS"/>
                <a:cs typeface="Trebuchet MS"/>
              </a:rPr>
              <a:t>Expression</a:t>
            </a:r>
            <a:endParaRPr sz="2000">
              <a:latin typeface="Trebuchet MS"/>
              <a:cs typeface="Trebuchet MS"/>
            </a:endParaRPr>
          </a:p>
          <a:p>
            <a:pPr>
              <a:lnSpc>
                <a:spcPct val="100000"/>
              </a:lnSpc>
              <a:spcBef>
                <a:spcPts val="20"/>
              </a:spcBef>
            </a:pPr>
            <a:endParaRPr sz="2700">
              <a:latin typeface="Trebuchet MS"/>
              <a:cs typeface="Trebuchet MS"/>
            </a:endParaRPr>
          </a:p>
          <a:p>
            <a:pPr marL="156210">
              <a:lnSpc>
                <a:spcPct val="100000"/>
              </a:lnSpc>
              <a:spcBef>
                <a:spcPts val="5"/>
              </a:spcBef>
            </a:pPr>
            <a:r>
              <a:rPr sz="1800" dirty="0">
                <a:solidFill>
                  <a:srgbClr val="404040"/>
                </a:solidFill>
                <a:latin typeface="Trebuchet MS"/>
                <a:cs typeface="Trebuchet MS"/>
              </a:rPr>
              <a:t>Ex</a:t>
            </a:r>
            <a:r>
              <a:rPr sz="1800" spc="-15" dirty="0">
                <a:solidFill>
                  <a:srgbClr val="404040"/>
                </a:solidFill>
                <a:latin typeface="Trebuchet MS"/>
                <a:cs typeface="Trebuchet MS"/>
              </a:rPr>
              <a:t> </a:t>
            </a:r>
            <a:r>
              <a:rPr sz="1800" dirty="0">
                <a:solidFill>
                  <a:srgbClr val="404040"/>
                </a:solidFill>
                <a:latin typeface="Trebuchet MS"/>
                <a:cs typeface="Trebuchet MS"/>
              </a:rPr>
              <a:t>:</a:t>
            </a:r>
            <a:endParaRPr sz="1800">
              <a:latin typeface="Trebuchet MS"/>
              <a:cs typeface="Trebuchet MS"/>
            </a:endParaRPr>
          </a:p>
        </p:txBody>
      </p:sp>
      <p:sp>
        <p:nvSpPr>
          <p:cNvPr id="4" name="object 4"/>
          <p:cNvSpPr txBox="1"/>
          <p:nvPr/>
        </p:nvSpPr>
        <p:spPr>
          <a:xfrm>
            <a:off x="756310" y="1230059"/>
            <a:ext cx="6622415" cy="851535"/>
          </a:xfrm>
          <a:prstGeom prst="rect">
            <a:avLst/>
          </a:prstGeom>
        </p:spPr>
        <p:txBody>
          <a:bodyPr vert="horz" wrap="square" lIns="0" tIns="80010" rIns="0" bIns="0" rtlCol="0">
            <a:spAutoFit/>
          </a:bodyPr>
          <a:lstStyle/>
          <a:p>
            <a:pPr marL="156210">
              <a:lnSpc>
                <a:spcPct val="100000"/>
              </a:lnSpc>
              <a:spcBef>
                <a:spcPts val="630"/>
              </a:spcBef>
            </a:pPr>
            <a:r>
              <a:rPr sz="1800" dirty="0">
                <a:solidFill>
                  <a:srgbClr val="404040"/>
                </a:solidFill>
                <a:latin typeface="Trebuchet MS"/>
                <a:cs typeface="Trebuchet MS"/>
              </a:rPr>
              <a:t>Ex</a:t>
            </a:r>
            <a:r>
              <a:rPr sz="1800" spc="-15" dirty="0">
                <a:solidFill>
                  <a:srgbClr val="404040"/>
                </a:solidFill>
                <a:latin typeface="Trebuchet MS"/>
                <a:cs typeface="Trebuchet MS"/>
              </a:rPr>
              <a:t> </a:t>
            </a:r>
            <a:r>
              <a:rPr sz="1800" dirty="0">
                <a:solidFill>
                  <a:srgbClr val="404040"/>
                </a:solidFill>
                <a:latin typeface="Trebuchet MS"/>
                <a:cs typeface="Trebuchet MS"/>
              </a:rPr>
              <a:t>:</a:t>
            </a:r>
            <a:endParaRPr sz="1800">
              <a:latin typeface="Trebuchet MS"/>
              <a:cs typeface="Trebuchet MS"/>
            </a:endParaRPr>
          </a:p>
          <a:p>
            <a:pPr marL="12700" marR="5080">
              <a:lnSpc>
                <a:spcPct val="102099"/>
              </a:lnSpc>
              <a:spcBef>
                <a:spcPts val="380"/>
              </a:spcBef>
            </a:pPr>
            <a:r>
              <a:rPr sz="1400" spc="-5" dirty="0">
                <a:latin typeface="Courier New"/>
                <a:cs typeface="Courier New"/>
              </a:rPr>
              <a:t>TreeSet&lt;Integer&gt; </a:t>
            </a:r>
            <a:r>
              <a:rPr sz="1400" b="1" spc="-5" dirty="0">
                <a:solidFill>
                  <a:srgbClr val="660D79"/>
                </a:solidFill>
                <a:latin typeface="Courier New"/>
                <a:cs typeface="Courier New"/>
              </a:rPr>
              <a:t>map </a:t>
            </a:r>
            <a:r>
              <a:rPr sz="1400" dirty="0">
                <a:latin typeface="Courier New"/>
                <a:cs typeface="Courier New"/>
              </a:rPr>
              <a:t>= </a:t>
            </a:r>
            <a:r>
              <a:rPr sz="1400" b="1" spc="-10" dirty="0">
                <a:solidFill>
                  <a:srgbClr val="000080"/>
                </a:solidFill>
                <a:latin typeface="Courier New"/>
                <a:cs typeface="Courier New"/>
              </a:rPr>
              <a:t>new </a:t>
            </a:r>
            <a:r>
              <a:rPr sz="1400" spc="-5" dirty="0">
                <a:latin typeface="Courier New"/>
                <a:cs typeface="Courier New"/>
              </a:rPr>
              <a:t>TreeSet&lt;Integer&gt;((a,b) -&gt; (a&gt;b)?-</a:t>
            </a:r>
            <a:r>
              <a:rPr sz="1400" spc="-5" dirty="0">
                <a:solidFill>
                  <a:srgbClr val="0000FF"/>
                </a:solidFill>
                <a:latin typeface="Courier New"/>
                <a:cs typeface="Courier New"/>
              </a:rPr>
              <a:t>1</a:t>
            </a:r>
            <a:r>
              <a:rPr sz="1400" spc="-5" dirty="0">
                <a:latin typeface="Courier New"/>
                <a:cs typeface="Courier New"/>
              </a:rPr>
              <a:t>:  (a&lt;b)?</a:t>
            </a:r>
            <a:r>
              <a:rPr sz="1400" spc="-5" dirty="0">
                <a:solidFill>
                  <a:srgbClr val="0000FF"/>
                </a:solidFill>
                <a:latin typeface="Courier New"/>
                <a:cs typeface="Courier New"/>
              </a:rPr>
              <a:t>1 </a:t>
            </a:r>
            <a:r>
              <a:rPr sz="1400" dirty="0">
                <a:latin typeface="Courier New"/>
                <a:cs typeface="Courier New"/>
              </a:rPr>
              <a:t>:</a:t>
            </a:r>
            <a:r>
              <a:rPr sz="1400" spc="-20" dirty="0">
                <a:latin typeface="Courier New"/>
                <a:cs typeface="Courier New"/>
              </a:rPr>
              <a:t> </a:t>
            </a:r>
            <a:r>
              <a:rPr sz="1400" spc="-10" dirty="0">
                <a:solidFill>
                  <a:srgbClr val="0000FF"/>
                </a:solidFill>
                <a:latin typeface="Courier New"/>
                <a:cs typeface="Courier New"/>
              </a:rPr>
              <a:t>0</a:t>
            </a:r>
            <a:r>
              <a:rPr sz="1400" spc="-10" dirty="0">
                <a:latin typeface="Courier New"/>
                <a:cs typeface="Courier New"/>
              </a:rPr>
              <a:t>);</a:t>
            </a:r>
            <a:endParaRPr sz="1400">
              <a:latin typeface="Courier New"/>
              <a:cs typeface="Courier New"/>
            </a:endParaRPr>
          </a:p>
        </p:txBody>
      </p:sp>
      <p:sp>
        <p:nvSpPr>
          <p:cNvPr id="5" name="object 5"/>
          <p:cNvSpPr/>
          <p:nvPr/>
        </p:nvSpPr>
        <p:spPr>
          <a:xfrm>
            <a:off x="745236" y="4379976"/>
            <a:ext cx="7440295" cy="523240"/>
          </a:xfrm>
          <a:custGeom>
            <a:avLst/>
            <a:gdLst/>
            <a:ahLst/>
            <a:cxnLst/>
            <a:rect l="l" t="t" r="r" b="b"/>
            <a:pathLst>
              <a:path w="7440295" h="523239">
                <a:moveTo>
                  <a:pt x="7440168" y="0"/>
                </a:moveTo>
                <a:lnTo>
                  <a:pt x="0" y="0"/>
                </a:lnTo>
                <a:lnTo>
                  <a:pt x="0" y="522731"/>
                </a:lnTo>
                <a:lnTo>
                  <a:pt x="7440168" y="522731"/>
                </a:lnTo>
                <a:lnTo>
                  <a:pt x="7440168" y="0"/>
                </a:lnTo>
                <a:close/>
              </a:path>
            </a:pathLst>
          </a:custGeom>
          <a:solidFill>
            <a:srgbClr val="FFFFFF"/>
          </a:solidFill>
        </p:spPr>
        <p:txBody>
          <a:bodyPr wrap="square" lIns="0" tIns="0" rIns="0" bIns="0" rtlCol="0"/>
          <a:lstStyle/>
          <a:p>
            <a:endParaRPr/>
          </a:p>
        </p:txBody>
      </p:sp>
      <p:sp>
        <p:nvSpPr>
          <p:cNvPr id="6" name="object 6"/>
          <p:cNvSpPr txBox="1"/>
          <p:nvPr/>
        </p:nvSpPr>
        <p:spPr>
          <a:xfrm>
            <a:off x="824585" y="4394708"/>
            <a:ext cx="7047865" cy="457834"/>
          </a:xfrm>
          <a:prstGeom prst="rect">
            <a:avLst/>
          </a:prstGeom>
        </p:spPr>
        <p:txBody>
          <a:bodyPr vert="horz" wrap="square" lIns="0" tIns="8255" rIns="0" bIns="0" rtlCol="0">
            <a:spAutoFit/>
          </a:bodyPr>
          <a:lstStyle/>
          <a:p>
            <a:pPr marL="12700" marR="5080">
              <a:lnSpc>
                <a:spcPct val="102099"/>
              </a:lnSpc>
              <a:spcBef>
                <a:spcPts val="65"/>
              </a:spcBef>
            </a:pPr>
            <a:r>
              <a:rPr sz="1400" spc="-5" dirty="0">
                <a:latin typeface="Courier New"/>
                <a:cs typeface="Courier New"/>
              </a:rPr>
              <a:t>TreeMap&lt;Integer,String&gt; </a:t>
            </a:r>
            <a:r>
              <a:rPr sz="1400" b="1" spc="-5" dirty="0">
                <a:solidFill>
                  <a:srgbClr val="660D79"/>
                </a:solidFill>
                <a:latin typeface="Courier New"/>
                <a:cs typeface="Courier New"/>
              </a:rPr>
              <a:t>map </a:t>
            </a:r>
            <a:r>
              <a:rPr sz="1400" dirty="0">
                <a:latin typeface="Courier New"/>
                <a:cs typeface="Courier New"/>
              </a:rPr>
              <a:t>= </a:t>
            </a:r>
            <a:r>
              <a:rPr sz="1400" b="1" spc="-5" dirty="0">
                <a:solidFill>
                  <a:srgbClr val="000080"/>
                </a:solidFill>
                <a:latin typeface="Courier New"/>
                <a:cs typeface="Courier New"/>
              </a:rPr>
              <a:t>new </a:t>
            </a:r>
            <a:r>
              <a:rPr sz="1400" spc="-5" dirty="0">
                <a:latin typeface="Courier New"/>
                <a:cs typeface="Courier New"/>
              </a:rPr>
              <a:t>TreeMap&lt;Integer,String&gt;((a,b) -&gt;  (a&gt;b)?-</a:t>
            </a:r>
            <a:r>
              <a:rPr sz="1400" spc="-5" dirty="0">
                <a:solidFill>
                  <a:srgbClr val="0000FF"/>
                </a:solidFill>
                <a:latin typeface="Courier New"/>
                <a:cs typeface="Courier New"/>
              </a:rPr>
              <a:t>1</a:t>
            </a:r>
            <a:r>
              <a:rPr sz="1400" spc="-5" dirty="0">
                <a:latin typeface="Courier New"/>
                <a:cs typeface="Courier New"/>
              </a:rPr>
              <a:t>: (a&lt;b)?</a:t>
            </a:r>
            <a:r>
              <a:rPr sz="1400" spc="-5" dirty="0">
                <a:solidFill>
                  <a:srgbClr val="0000FF"/>
                </a:solidFill>
                <a:latin typeface="Courier New"/>
                <a:cs typeface="Courier New"/>
              </a:rPr>
              <a:t>1 </a:t>
            </a:r>
            <a:r>
              <a:rPr sz="1400" dirty="0">
                <a:latin typeface="Courier New"/>
                <a:cs typeface="Courier New"/>
              </a:rPr>
              <a:t>:</a:t>
            </a:r>
            <a:r>
              <a:rPr sz="1400" spc="-10" dirty="0">
                <a:latin typeface="Courier New"/>
                <a:cs typeface="Courier New"/>
              </a:rPr>
              <a:t> </a:t>
            </a:r>
            <a:r>
              <a:rPr sz="1400" spc="-10" dirty="0">
                <a:solidFill>
                  <a:srgbClr val="0000FF"/>
                </a:solidFill>
                <a:latin typeface="Courier New"/>
                <a:cs typeface="Courier New"/>
              </a:rPr>
              <a:t>0</a:t>
            </a:r>
            <a:r>
              <a:rPr sz="1400" spc="-10" dirty="0">
                <a:latin typeface="Courier New"/>
                <a:cs typeface="Courier New"/>
              </a:rPr>
              <a:t>);</a:t>
            </a:r>
            <a:endParaRPr sz="1400">
              <a:latin typeface="Courier New"/>
              <a:cs typeface="Courier New"/>
            </a:endParaRP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0" y="57150"/>
            <a:ext cx="8234363" cy="512763"/>
          </a:xfrm>
          <a:prstGeom prst="rect">
            <a:avLst/>
          </a:prstGeom>
        </p:spPr>
        <p:txBody>
          <a:bodyPr vert="horz" wrap="square" lIns="0" tIns="12700" rIns="0" bIns="0" rtlCol="0">
            <a:spAutoFit/>
          </a:bodyPr>
          <a:lstStyle/>
          <a:p>
            <a:pPr marL="12700">
              <a:lnSpc>
                <a:spcPct val="100000"/>
              </a:lnSpc>
              <a:spcBef>
                <a:spcPts val="100"/>
              </a:spcBef>
            </a:pPr>
            <a:r>
              <a:rPr sz="3200" b="0" u="heavy" dirty="0">
                <a:solidFill>
                  <a:srgbClr val="90C225"/>
                </a:solidFill>
                <a:uFill>
                  <a:solidFill>
                    <a:srgbClr val="90C225"/>
                  </a:solidFill>
                </a:uFill>
                <a:latin typeface="Trebuchet MS"/>
                <a:cs typeface="Trebuchet MS"/>
              </a:rPr>
              <a:t>Anonymous </a:t>
            </a:r>
            <a:r>
              <a:rPr sz="3200" b="0" u="heavy" spc="-5" dirty="0">
                <a:solidFill>
                  <a:srgbClr val="90C225"/>
                </a:solidFill>
                <a:uFill>
                  <a:solidFill>
                    <a:srgbClr val="90C225"/>
                  </a:solidFill>
                </a:uFill>
                <a:latin typeface="Trebuchet MS"/>
                <a:cs typeface="Trebuchet MS"/>
              </a:rPr>
              <a:t>Inner Class </a:t>
            </a:r>
            <a:r>
              <a:rPr sz="3200" b="0" u="heavy" dirty="0">
                <a:solidFill>
                  <a:srgbClr val="90C225"/>
                </a:solidFill>
                <a:uFill>
                  <a:solidFill>
                    <a:srgbClr val="90C225"/>
                  </a:solidFill>
                </a:uFill>
                <a:latin typeface="Trebuchet MS"/>
                <a:cs typeface="Trebuchet MS"/>
              </a:rPr>
              <a:t>vs </a:t>
            </a:r>
            <a:r>
              <a:rPr sz="3200" b="0" u="heavy" spc="-5" dirty="0">
                <a:solidFill>
                  <a:srgbClr val="90C225"/>
                </a:solidFill>
                <a:uFill>
                  <a:solidFill>
                    <a:srgbClr val="90C225"/>
                  </a:solidFill>
                </a:uFill>
                <a:latin typeface="Trebuchet MS"/>
                <a:cs typeface="Trebuchet MS"/>
              </a:rPr>
              <a:t>Lambda </a:t>
            </a:r>
            <a:r>
              <a:rPr sz="3200" b="0" u="heavy" dirty="0">
                <a:solidFill>
                  <a:srgbClr val="90C225"/>
                </a:solidFill>
                <a:uFill>
                  <a:solidFill>
                    <a:srgbClr val="90C225"/>
                  </a:solidFill>
                </a:uFill>
                <a:latin typeface="Trebuchet MS"/>
                <a:cs typeface="Trebuchet MS"/>
              </a:rPr>
              <a:t>Expression</a:t>
            </a:r>
            <a:endParaRPr sz="3200">
              <a:latin typeface="Trebuchet MS"/>
              <a:cs typeface="Trebuchet MS"/>
            </a:endParaRPr>
          </a:p>
        </p:txBody>
      </p:sp>
      <p:sp>
        <p:nvSpPr>
          <p:cNvPr id="3" name="object 3"/>
          <p:cNvSpPr txBox="1"/>
          <p:nvPr/>
        </p:nvSpPr>
        <p:spPr>
          <a:xfrm>
            <a:off x="642010" y="1037971"/>
            <a:ext cx="7998459" cy="1140460"/>
          </a:xfrm>
          <a:prstGeom prst="rect">
            <a:avLst/>
          </a:prstGeom>
        </p:spPr>
        <p:txBody>
          <a:bodyPr vert="horz" wrap="square" lIns="0" tIns="12700" rIns="0" bIns="0" rtlCol="0">
            <a:spAutoFit/>
          </a:bodyPr>
          <a:lstStyle/>
          <a:p>
            <a:pPr marL="12700" marR="5080">
              <a:lnSpc>
                <a:spcPct val="100000"/>
              </a:lnSpc>
              <a:spcBef>
                <a:spcPts val="100"/>
              </a:spcBef>
            </a:pPr>
            <a:r>
              <a:rPr sz="1800" b="1" spc="-5" dirty="0">
                <a:latin typeface="Trebuchet MS"/>
                <a:cs typeface="Trebuchet MS"/>
              </a:rPr>
              <a:t>Wherever </a:t>
            </a:r>
            <a:r>
              <a:rPr sz="1800" b="1" dirty="0">
                <a:latin typeface="Trebuchet MS"/>
                <a:cs typeface="Trebuchet MS"/>
              </a:rPr>
              <a:t>we are using anonymous inner classes </a:t>
            </a:r>
            <a:r>
              <a:rPr sz="1800" b="1" spc="-5" dirty="0">
                <a:latin typeface="Trebuchet MS"/>
                <a:cs typeface="Trebuchet MS"/>
              </a:rPr>
              <a:t>there may </a:t>
            </a:r>
            <a:r>
              <a:rPr sz="1800" b="1" dirty="0">
                <a:latin typeface="Trebuchet MS"/>
                <a:cs typeface="Trebuchet MS"/>
              </a:rPr>
              <a:t>be a chance</a:t>
            </a:r>
            <a:r>
              <a:rPr sz="1800" b="1" spc="-110" dirty="0">
                <a:latin typeface="Trebuchet MS"/>
                <a:cs typeface="Trebuchet MS"/>
              </a:rPr>
              <a:t> </a:t>
            </a:r>
            <a:r>
              <a:rPr sz="1800" b="1" dirty="0">
                <a:latin typeface="Trebuchet MS"/>
                <a:cs typeface="Trebuchet MS"/>
              </a:rPr>
              <a:t>of  using Lambda </a:t>
            </a:r>
            <a:r>
              <a:rPr sz="1800" b="1" spc="-5" dirty="0">
                <a:latin typeface="Trebuchet MS"/>
                <a:cs typeface="Trebuchet MS"/>
              </a:rPr>
              <a:t>expression to reduce length </a:t>
            </a:r>
            <a:r>
              <a:rPr sz="1800" b="1" dirty="0">
                <a:latin typeface="Trebuchet MS"/>
                <a:cs typeface="Trebuchet MS"/>
              </a:rPr>
              <a:t>of </a:t>
            </a:r>
            <a:r>
              <a:rPr sz="1800" b="1" spc="-5" dirty="0">
                <a:latin typeface="Trebuchet MS"/>
                <a:cs typeface="Trebuchet MS"/>
              </a:rPr>
              <a:t>the </a:t>
            </a:r>
            <a:r>
              <a:rPr sz="1800" b="1" dirty="0">
                <a:latin typeface="Trebuchet MS"/>
                <a:cs typeface="Trebuchet MS"/>
              </a:rPr>
              <a:t>code and </a:t>
            </a:r>
            <a:r>
              <a:rPr sz="1800" b="1" spc="-5" dirty="0">
                <a:latin typeface="Trebuchet MS"/>
                <a:cs typeface="Trebuchet MS"/>
              </a:rPr>
              <a:t>to resolve  </a:t>
            </a:r>
            <a:r>
              <a:rPr sz="1800" b="1" spc="-25" dirty="0">
                <a:latin typeface="Trebuchet MS"/>
                <a:cs typeface="Trebuchet MS"/>
              </a:rPr>
              <a:t>complexity.</a:t>
            </a:r>
            <a:endParaRPr sz="1800">
              <a:latin typeface="Trebuchet MS"/>
              <a:cs typeface="Trebuchet MS"/>
            </a:endParaRPr>
          </a:p>
          <a:p>
            <a:pPr marL="127000">
              <a:lnSpc>
                <a:spcPct val="100000"/>
              </a:lnSpc>
              <a:spcBef>
                <a:spcPts val="375"/>
              </a:spcBef>
              <a:tabLst>
                <a:tab pos="469265" algn="l"/>
                <a:tab pos="4425315" algn="l"/>
                <a:tab pos="4768215" algn="l"/>
              </a:tabLst>
            </a:pPr>
            <a:r>
              <a:rPr sz="1250" spc="254" dirty="0">
                <a:solidFill>
                  <a:srgbClr val="90C225"/>
                </a:solidFill>
                <a:latin typeface="Arial"/>
                <a:cs typeface="Arial"/>
              </a:rPr>
              <a:t>	</a:t>
            </a:r>
            <a:r>
              <a:rPr sz="1600" b="1" spc="-5" dirty="0">
                <a:solidFill>
                  <a:srgbClr val="404040"/>
                </a:solidFill>
                <a:latin typeface="Trebuchet MS"/>
                <a:cs typeface="Trebuchet MS"/>
              </a:rPr>
              <a:t>Ex: With anonymous</a:t>
            </a:r>
            <a:r>
              <a:rPr sz="1600" b="1" spc="60" dirty="0">
                <a:solidFill>
                  <a:srgbClr val="404040"/>
                </a:solidFill>
                <a:latin typeface="Trebuchet MS"/>
                <a:cs typeface="Trebuchet MS"/>
              </a:rPr>
              <a:t> </a:t>
            </a:r>
            <a:r>
              <a:rPr sz="1600" b="1" spc="-5" dirty="0">
                <a:solidFill>
                  <a:srgbClr val="404040"/>
                </a:solidFill>
                <a:latin typeface="Trebuchet MS"/>
                <a:cs typeface="Trebuchet MS"/>
              </a:rPr>
              <a:t>inner</a:t>
            </a:r>
            <a:r>
              <a:rPr sz="1600" b="1" spc="30" dirty="0">
                <a:solidFill>
                  <a:srgbClr val="404040"/>
                </a:solidFill>
                <a:latin typeface="Trebuchet MS"/>
                <a:cs typeface="Trebuchet MS"/>
              </a:rPr>
              <a:t> </a:t>
            </a:r>
            <a:r>
              <a:rPr sz="1600" b="1" spc="-5" dirty="0">
                <a:solidFill>
                  <a:srgbClr val="404040"/>
                </a:solidFill>
                <a:latin typeface="Trebuchet MS"/>
                <a:cs typeface="Trebuchet MS"/>
              </a:rPr>
              <a:t>class	</a:t>
            </a:r>
            <a:r>
              <a:rPr sz="1250" spc="254" dirty="0">
                <a:solidFill>
                  <a:srgbClr val="90C225"/>
                </a:solidFill>
                <a:latin typeface="Arial"/>
                <a:cs typeface="Arial"/>
              </a:rPr>
              <a:t>	</a:t>
            </a:r>
            <a:r>
              <a:rPr sz="1600" b="1" spc="-5" dirty="0">
                <a:solidFill>
                  <a:srgbClr val="404040"/>
                </a:solidFill>
                <a:latin typeface="Trebuchet MS"/>
                <a:cs typeface="Trebuchet MS"/>
              </a:rPr>
              <a:t>With Lambda</a:t>
            </a:r>
            <a:r>
              <a:rPr sz="1600" b="1" dirty="0">
                <a:solidFill>
                  <a:srgbClr val="404040"/>
                </a:solidFill>
                <a:latin typeface="Trebuchet MS"/>
                <a:cs typeface="Trebuchet MS"/>
              </a:rPr>
              <a:t> </a:t>
            </a:r>
            <a:r>
              <a:rPr sz="1600" b="1" spc="-10" dirty="0">
                <a:solidFill>
                  <a:srgbClr val="404040"/>
                </a:solidFill>
                <a:latin typeface="Trebuchet MS"/>
                <a:cs typeface="Trebuchet MS"/>
              </a:rPr>
              <a:t>expression</a:t>
            </a:r>
            <a:endParaRPr sz="1600">
              <a:latin typeface="Trebuchet MS"/>
              <a:cs typeface="Trebuchet MS"/>
            </a:endParaRPr>
          </a:p>
        </p:txBody>
      </p:sp>
      <p:sp>
        <p:nvSpPr>
          <p:cNvPr id="4" name="object 4"/>
          <p:cNvSpPr txBox="1"/>
          <p:nvPr/>
        </p:nvSpPr>
        <p:spPr>
          <a:xfrm>
            <a:off x="756310" y="2514346"/>
            <a:ext cx="3800475" cy="1123315"/>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000080"/>
                </a:solidFill>
                <a:latin typeface="Courier New"/>
                <a:cs typeface="Courier New"/>
              </a:rPr>
              <a:t>class </a:t>
            </a:r>
            <a:r>
              <a:rPr sz="1200" dirty="0">
                <a:latin typeface="Courier New"/>
                <a:cs typeface="Courier New"/>
              </a:rPr>
              <a:t>Test</a:t>
            </a:r>
            <a:r>
              <a:rPr sz="1200" spc="15" dirty="0">
                <a:latin typeface="Courier New"/>
                <a:cs typeface="Courier New"/>
              </a:rPr>
              <a:t> </a:t>
            </a:r>
            <a:r>
              <a:rPr sz="1200" dirty="0">
                <a:latin typeface="Courier New"/>
                <a:cs typeface="Courier New"/>
              </a:rPr>
              <a:t>{</a:t>
            </a:r>
            <a:endParaRPr sz="1200">
              <a:latin typeface="Courier New"/>
              <a:cs typeface="Courier New"/>
            </a:endParaRPr>
          </a:p>
          <a:p>
            <a:pPr marL="12700" marR="466090" indent="367030">
              <a:lnSpc>
                <a:spcPct val="100000"/>
              </a:lnSpc>
            </a:pPr>
            <a:r>
              <a:rPr sz="1200" b="1" dirty="0">
                <a:solidFill>
                  <a:srgbClr val="000080"/>
                </a:solidFill>
                <a:latin typeface="Courier New"/>
                <a:cs typeface="Courier New"/>
              </a:rPr>
              <a:t>public static void </a:t>
            </a:r>
            <a:r>
              <a:rPr sz="1200" dirty="0">
                <a:latin typeface="Courier New"/>
                <a:cs typeface="Courier New"/>
              </a:rPr>
              <a:t>main(String[]  args)</a:t>
            </a:r>
            <a:r>
              <a:rPr sz="1200" spc="5" dirty="0">
                <a:latin typeface="Courier New"/>
                <a:cs typeface="Courier New"/>
              </a:rPr>
              <a:t> </a:t>
            </a:r>
            <a:r>
              <a:rPr sz="1200" dirty="0">
                <a:latin typeface="Courier New"/>
                <a:cs typeface="Courier New"/>
              </a:rPr>
              <a:t>{</a:t>
            </a:r>
            <a:endParaRPr sz="1200">
              <a:latin typeface="Courier New"/>
              <a:cs typeface="Courier New"/>
            </a:endParaRPr>
          </a:p>
          <a:p>
            <a:pPr marL="748665">
              <a:lnSpc>
                <a:spcPct val="100000"/>
              </a:lnSpc>
            </a:pPr>
            <a:r>
              <a:rPr sz="1200" dirty="0">
                <a:latin typeface="Courier New"/>
                <a:cs typeface="Courier New"/>
              </a:rPr>
              <a:t>Runnable r = </a:t>
            </a:r>
            <a:r>
              <a:rPr sz="1200" b="1" dirty="0">
                <a:solidFill>
                  <a:srgbClr val="000080"/>
                </a:solidFill>
                <a:latin typeface="Courier New"/>
                <a:cs typeface="Courier New"/>
              </a:rPr>
              <a:t>new </a:t>
            </a:r>
            <a:r>
              <a:rPr sz="1200" dirty="0">
                <a:latin typeface="Courier New"/>
                <a:cs typeface="Courier New"/>
              </a:rPr>
              <a:t>Runnable()</a:t>
            </a:r>
            <a:r>
              <a:rPr sz="1200" spc="10" dirty="0">
                <a:latin typeface="Courier New"/>
                <a:cs typeface="Courier New"/>
              </a:rPr>
              <a:t> </a:t>
            </a:r>
            <a:r>
              <a:rPr sz="1200" dirty="0">
                <a:latin typeface="Courier New"/>
                <a:cs typeface="Courier New"/>
              </a:rPr>
              <a:t>{</a:t>
            </a:r>
            <a:endParaRPr sz="1200">
              <a:latin typeface="Courier New"/>
              <a:cs typeface="Courier New"/>
            </a:endParaRPr>
          </a:p>
          <a:p>
            <a:pPr marL="1115695">
              <a:lnSpc>
                <a:spcPct val="100000"/>
              </a:lnSpc>
            </a:pPr>
            <a:r>
              <a:rPr sz="1200" b="1" dirty="0">
                <a:solidFill>
                  <a:srgbClr val="000080"/>
                </a:solidFill>
                <a:latin typeface="Courier New"/>
                <a:cs typeface="Courier New"/>
              </a:rPr>
              <a:t>public void </a:t>
            </a:r>
            <a:r>
              <a:rPr sz="1200" spc="-5" dirty="0">
                <a:latin typeface="Courier New"/>
                <a:cs typeface="Courier New"/>
              </a:rPr>
              <a:t>run()</a:t>
            </a:r>
            <a:r>
              <a:rPr sz="1200" spc="25" dirty="0">
                <a:latin typeface="Courier New"/>
                <a:cs typeface="Courier New"/>
              </a:rPr>
              <a:t> </a:t>
            </a:r>
            <a:r>
              <a:rPr sz="1200" dirty="0">
                <a:latin typeface="Courier New"/>
                <a:cs typeface="Courier New"/>
              </a:rPr>
              <a:t>{</a:t>
            </a:r>
            <a:endParaRPr sz="1200">
              <a:latin typeface="Courier New"/>
              <a:cs typeface="Courier New"/>
            </a:endParaRPr>
          </a:p>
          <a:p>
            <a:pPr marL="1485900">
              <a:lnSpc>
                <a:spcPct val="100000"/>
              </a:lnSpc>
            </a:pPr>
            <a:r>
              <a:rPr sz="1200" b="1" dirty="0">
                <a:solidFill>
                  <a:srgbClr val="000080"/>
                </a:solidFill>
                <a:latin typeface="Courier New"/>
                <a:cs typeface="Courier New"/>
              </a:rPr>
              <a:t>for</a:t>
            </a:r>
            <a:r>
              <a:rPr sz="1200" dirty="0">
                <a:latin typeface="Courier New"/>
                <a:cs typeface="Courier New"/>
              </a:rPr>
              <a:t>(</a:t>
            </a:r>
            <a:r>
              <a:rPr sz="1200" b="1" dirty="0">
                <a:solidFill>
                  <a:srgbClr val="000080"/>
                </a:solidFill>
                <a:latin typeface="Courier New"/>
                <a:cs typeface="Courier New"/>
              </a:rPr>
              <a:t>int </a:t>
            </a:r>
            <a:r>
              <a:rPr sz="1200" dirty="0">
                <a:latin typeface="Courier New"/>
                <a:cs typeface="Courier New"/>
              </a:rPr>
              <a:t>i=</a:t>
            </a:r>
            <a:r>
              <a:rPr sz="1200" dirty="0">
                <a:solidFill>
                  <a:srgbClr val="0000FF"/>
                </a:solidFill>
                <a:latin typeface="Courier New"/>
                <a:cs typeface="Courier New"/>
              </a:rPr>
              <a:t>0</a:t>
            </a:r>
            <a:r>
              <a:rPr sz="1200" dirty="0">
                <a:latin typeface="Courier New"/>
                <a:cs typeface="Courier New"/>
              </a:rPr>
              <a:t>; i&lt;</a:t>
            </a:r>
            <a:r>
              <a:rPr sz="1200" dirty="0">
                <a:solidFill>
                  <a:srgbClr val="0000FF"/>
                </a:solidFill>
                <a:latin typeface="Courier New"/>
                <a:cs typeface="Courier New"/>
              </a:rPr>
              <a:t>10</a:t>
            </a:r>
            <a:r>
              <a:rPr sz="1200" dirty="0">
                <a:latin typeface="Courier New"/>
                <a:cs typeface="Courier New"/>
              </a:rPr>
              <a:t>; i++)</a:t>
            </a:r>
            <a:r>
              <a:rPr sz="1200" spc="-45" dirty="0">
                <a:latin typeface="Courier New"/>
                <a:cs typeface="Courier New"/>
              </a:rPr>
              <a:t> </a:t>
            </a:r>
            <a:r>
              <a:rPr sz="1200" dirty="0">
                <a:latin typeface="Courier New"/>
                <a:cs typeface="Courier New"/>
              </a:rPr>
              <a:t>{</a:t>
            </a:r>
            <a:endParaRPr sz="1200">
              <a:latin typeface="Courier New"/>
              <a:cs typeface="Courier New"/>
            </a:endParaRPr>
          </a:p>
        </p:txBody>
      </p:sp>
      <p:sp>
        <p:nvSpPr>
          <p:cNvPr id="5" name="object 5"/>
          <p:cNvSpPr txBox="1"/>
          <p:nvPr/>
        </p:nvSpPr>
        <p:spPr>
          <a:xfrm>
            <a:off x="756310" y="3794886"/>
            <a:ext cx="3616325" cy="1122680"/>
          </a:xfrm>
          <a:prstGeom prst="rect">
            <a:avLst/>
          </a:prstGeom>
        </p:spPr>
        <p:txBody>
          <a:bodyPr vert="horz" wrap="square" lIns="0" tIns="12700" rIns="0" bIns="0" rtlCol="0">
            <a:spAutoFit/>
          </a:bodyPr>
          <a:lstStyle/>
          <a:p>
            <a:pPr marL="12700">
              <a:lnSpc>
                <a:spcPct val="100000"/>
              </a:lnSpc>
              <a:spcBef>
                <a:spcPts val="100"/>
              </a:spcBef>
            </a:pPr>
            <a:r>
              <a:rPr sz="1200" dirty="0">
                <a:latin typeface="Courier New"/>
                <a:cs typeface="Courier New"/>
              </a:rPr>
              <a:t>System.</a:t>
            </a:r>
            <a:r>
              <a:rPr sz="1200" b="1" i="1" dirty="0">
                <a:solidFill>
                  <a:srgbClr val="660D79"/>
                </a:solidFill>
                <a:latin typeface="Courier New"/>
                <a:cs typeface="Courier New"/>
              </a:rPr>
              <a:t>out</a:t>
            </a:r>
            <a:r>
              <a:rPr sz="1200" dirty="0">
                <a:latin typeface="Courier New"/>
                <a:cs typeface="Courier New"/>
              </a:rPr>
              <a:t>.println(</a:t>
            </a:r>
            <a:r>
              <a:rPr sz="1200" b="1" dirty="0">
                <a:solidFill>
                  <a:srgbClr val="008000"/>
                </a:solidFill>
                <a:latin typeface="Courier New"/>
                <a:cs typeface="Courier New"/>
              </a:rPr>
              <a:t>"Child Thread"</a:t>
            </a:r>
            <a:r>
              <a:rPr sz="1200" dirty="0">
                <a:latin typeface="Courier New"/>
                <a:cs typeface="Courier New"/>
              </a:rPr>
              <a:t>);</a:t>
            </a:r>
            <a:endParaRPr sz="1200">
              <a:latin typeface="Courier New"/>
              <a:cs typeface="Courier New"/>
            </a:endParaRPr>
          </a:p>
          <a:p>
            <a:pPr marL="1485900">
              <a:lnSpc>
                <a:spcPct val="100000"/>
              </a:lnSpc>
            </a:pPr>
            <a:r>
              <a:rPr sz="1200" dirty="0">
                <a:latin typeface="Courier New"/>
                <a:cs typeface="Courier New"/>
              </a:rPr>
              <a:t>}</a:t>
            </a:r>
            <a:endParaRPr sz="1200">
              <a:latin typeface="Courier New"/>
              <a:cs typeface="Courier New"/>
            </a:endParaRPr>
          </a:p>
          <a:p>
            <a:pPr marL="1115695">
              <a:lnSpc>
                <a:spcPct val="100000"/>
              </a:lnSpc>
            </a:pPr>
            <a:r>
              <a:rPr sz="1200" dirty="0">
                <a:latin typeface="Courier New"/>
                <a:cs typeface="Courier New"/>
              </a:rPr>
              <a:t>}</a:t>
            </a:r>
            <a:endParaRPr sz="1200">
              <a:latin typeface="Courier New"/>
              <a:cs typeface="Courier New"/>
            </a:endParaRPr>
          </a:p>
          <a:p>
            <a:pPr marL="1115695">
              <a:lnSpc>
                <a:spcPct val="100000"/>
              </a:lnSpc>
            </a:pPr>
            <a:r>
              <a:rPr sz="1200" dirty="0">
                <a:latin typeface="Courier New"/>
                <a:cs typeface="Courier New"/>
              </a:rPr>
              <a:t>Thread </a:t>
            </a:r>
            <a:r>
              <a:rPr sz="1200" b="1" dirty="0">
                <a:solidFill>
                  <a:srgbClr val="660D79"/>
                </a:solidFill>
                <a:latin typeface="Courier New"/>
                <a:cs typeface="Courier New"/>
              </a:rPr>
              <a:t>t </a:t>
            </a:r>
            <a:r>
              <a:rPr sz="1200" dirty="0">
                <a:latin typeface="Courier New"/>
                <a:cs typeface="Courier New"/>
              </a:rPr>
              <a:t>= </a:t>
            </a:r>
            <a:r>
              <a:rPr sz="1200" b="1" dirty="0">
                <a:solidFill>
                  <a:srgbClr val="000080"/>
                </a:solidFill>
                <a:latin typeface="Courier New"/>
                <a:cs typeface="Courier New"/>
              </a:rPr>
              <a:t>new</a:t>
            </a:r>
            <a:r>
              <a:rPr sz="1200" b="1" spc="-5" dirty="0">
                <a:solidFill>
                  <a:srgbClr val="000080"/>
                </a:solidFill>
                <a:latin typeface="Courier New"/>
                <a:cs typeface="Courier New"/>
              </a:rPr>
              <a:t> </a:t>
            </a:r>
            <a:r>
              <a:rPr sz="1200" dirty="0">
                <a:latin typeface="Courier New"/>
                <a:cs typeface="Courier New"/>
              </a:rPr>
              <a:t>Thread(</a:t>
            </a:r>
            <a:r>
              <a:rPr sz="1200" dirty="0">
                <a:solidFill>
                  <a:srgbClr val="660D79"/>
                </a:solidFill>
                <a:latin typeface="Courier New"/>
                <a:cs typeface="Courier New"/>
              </a:rPr>
              <a:t>r</a:t>
            </a:r>
            <a:r>
              <a:rPr sz="1200" dirty="0">
                <a:latin typeface="Courier New"/>
                <a:cs typeface="Courier New"/>
              </a:rPr>
              <a:t>);</a:t>
            </a:r>
            <a:endParaRPr sz="1200">
              <a:latin typeface="Courier New"/>
              <a:cs typeface="Courier New"/>
            </a:endParaRPr>
          </a:p>
          <a:p>
            <a:pPr marL="1485900">
              <a:lnSpc>
                <a:spcPct val="100000"/>
              </a:lnSpc>
            </a:pPr>
            <a:r>
              <a:rPr sz="1200" b="1" dirty="0">
                <a:solidFill>
                  <a:srgbClr val="660D79"/>
                </a:solidFill>
                <a:latin typeface="Courier New"/>
                <a:cs typeface="Courier New"/>
              </a:rPr>
              <a:t>t</a:t>
            </a:r>
            <a:r>
              <a:rPr sz="1200" dirty="0">
                <a:latin typeface="Courier New"/>
                <a:cs typeface="Courier New"/>
              </a:rPr>
              <a:t>.start();</a:t>
            </a:r>
            <a:endParaRPr sz="1200">
              <a:latin typeface="Courier New"/>
              <a:cs typeface="Courier New"/>
            </a:endParaRPr>
          </a:p>
          <a:p>
            <a:pPr marL="1485900">
              <a:lnSpc>
                <a:spcPct val="100000"/>
              </a:lnSpc>
            </a:pPr>
            <a:r>
              <a:rPr sz="1200" b="1" dirty="0">
                <a:solidFill>
                  <a:srgbClr val="000080"/>
                </a:solidFill>
                <a:latin typeface="Courier New"/>
                <a:cs typeface="Courier New"/>
              </a:rPr>
              <a:t>for</a:t>
            </a:r>
            <a:r>
              <a:rPr sz="1200" dirty="0">
                <a:latin typeface="Courier New"/>
                <a:cs typeface="Courier New"/>
              </a:rPr>
              <a:t>(</a:t>
            </a:r>
            <a:r>
              <a:rPr sz="1200" b="1" dirty="0">
                <a:solidFill>
                  <a:srgbClr val="000080"/>
                </a:solidFill>
                <a:latin typeface="Courier New"/>
                <a:cs typeface="Courier New"/>
              </a:rPr>
              <a:t>int </a:t>
            </a:r>
            <a:r>
              <a:rPr sz="1200" b="1" dirty="0">
                <a:solidFill>
                  <a:srgbClr val="660D79"/>
                </a:solidFill>
                <a:latin typeface="Courier New"/>
                <a:cs typeface="Courier New"/>
              </a:rPr>
              <a:t>i</a:t>
            </a:r>
            <a:r>
              <a:rPr sz="1200" dirty="0">
                <a:latin typeface="Courier New"/>
                <a:cs typeface="Courier New"/>
              </a:rPr>
              <a:t>=</a:t>
            </a:r>
            <a:r>
              <a:rPr sz="1200" dirty="0">
                <a:solidFill>
                  <a:srgbClr val="0000FF"/>
                </a:solidFill>
                <a:latin typeface="Courier New"/>
                <a:cs typeface="Courier New"/>
              </a:rPr>
              <a:t>0</a:t>
            </a:r>
            <a:r>
              <a:rPr sz="1200" dirty="0">
                <a:latin typeface="Courier New"/>
                <a:cs typeface="Courier New"/>
              </a:rPr>
              <a:t>; i&lt;</a:t>
            </a:r>
            <a:r>
              <a:rPr sz="1200" dirty="0">
                <a:solidFill>
                  <a:srgbClr val="0000FF"/>
                </a:solidFill>
                <a:latin typeface="Courier New"/>
                <a:cs typeface="Courier New"/>
              </a:rPr>
              <a:t>10</a:t>
            </a:r>
            <a:r>
              <a:rPr sz="1200" dirty="0">
                <a:latin typeface="Courier New"/>
                <a:cs typeface="Courier New"/>
              </a:rPr>
              <a:t>;</a:t>
            </a:r>
            <a:r>
              <a:rPr sz="1200" spc="-50" dirty="0">
                <a:latin typeface="Courier New"/>
                <a:cs typeface="Courier New"/>
              </a:rPr>
              <a:t> </a:t>
            </a:r>
            <a:r>
              <a:rPr sz="1200" b="1" dirty="0">
                <a:solidFill>
                  <a:srgbClr val="660D79"/>
                </a:solidFill>
                <a:latin typeface="Courier New"/>
                <a:cs typeface="Courier New"/>
              </a:rPr>
              <a:t>i</a:t>
            </a:r>
            <a:r>
              <a:rPr sz="1200" dirty="0">
                <a:latin typeface="Courier New"/>
                <a:cs typeface="Courier New"/>
              </a:rPr>
              <a:t>++)</a:t>
            </a:r>
            <a:endParaRPr sz="1200">
              <a:latin typeface="Courier New"/>
              <a:cs typeface="Courier New"/>
            </a:endParaRPr>
          </a:p>
        </p:txBody>
      </p:sp>
      <p:sp>
        <p:nvSpPr>
          <p:cNvPr id="6" name="object 6"/>
          <p:cNvSpPr txBox="1"/>
          <p:nvPr/>
        </p:nvSpPr>
        <p:spPr>
          <a:xfrm>
            <a:off x="756310" y="5075301"/>
            <a:ext cx="3156585" cy="577215"/>
          </a:xfrm>
          <a:prstGeom prst="rect">
            <a:avLst/>
          </a:prstGeom>
        </p:spPr>
        <p:txBody>
          <a:bodyPr vert="horz" wrap="square" lIns="0" tIns="12700" rIns="0" bIns="0" rtlCol="0">
            <a:spAutoFit/>
          </a:bodyPr>
          <a:lstStyle/>
          <a:p>
            <a:pPr marL="12700">
              <a:lnSpc>
                <a:spcPct val="100000"/>
              </a:lnSpc>
              <a:spcBef>
                <a:spcPts val="100"/>
              </a:spcBef>
            </a:pPr>
            <a:r>
              <a:rPr sz="1200" dirty="0">
                <a:latin typeface="Courier New"/>
                <a:cs typeface="Courier New"/>
              </a:rPr>
              <a:t>System.</a:t>
            </a:r>
            <a:r>
              <a:rPr sz="1200" b="1" i="1" dirty="0">
                <a:solidFill>
                  <a:srgbClr val="660D79"/>
                </a:solidFill>
                <a:latin typeface="Courier New"/>
                <a:cs typeface="Courier New"/>
              </a:rPr>
              <a:t>out</a:t>
            </a:r>
            <a:r>
              <a:rPr sz="1200" dirty="0">
                <a:latin typeface="Courier New"/>
                <a:cs typeface="Courier New"/>
              </a:rPr>
              <a:t>.println(</a:t>
            </a:r>
            <a:r>
              <a:rPr sz="1200" b="1" dirty="0">
                <a:solidFill>
                  <a:srgbClr val="008000"/>
                </a:solidFill>
                <a:latin typeface="Courier New"/>
                <a:cs typeface="Courier New"/>
              </a:rPr>
              <a:t>"Main</a:t>
            </a:r>
            <a:r>
              <a:rPr sz="1200" b="1" spc="-30" dirty="0">
                <a:solidFill>
                  <a:srgbClr val="008000"/>
                </a:solidFill>
                <a:latin typeface="Courier New"/>
                <a:cs typeface="Courier New"/>
              </a:rPr>
              <a:t> </a:t>
            </a:r>
            <a:r>
              <a:rPr sz="1200" b="1" dirty="0">
                <a:solidFill>
                  <a:srgbClr val="008000"/>
                </a:solidFill>
                <a:latin typeface="Courier New"/>
                <a:cs typeface="Courier New"/>
              </a:rPr>
              <a:t>thread"</a:t>
            </a:r>
            <a:r>
              <a:rPr sz="1200" dirty="0">
                <a:latin typeface="Courier New"/>
                <a:cs typeface="Courier New"/>
              </a:rPr>
              <a:t>);</a:t>
            </a:r>
            <a:endParaRPr sz="1200">
              <a:latin typeface="Courier New"/>
              <a:cs typeface="Courier New"/>
            </a:endParaRPr>
          </a:p>
          <a:p>
            <a:pPr marL="748665">
              <a:lnSpc>
                <a:spcPct val="100000"/>
              </a:lnSpc>
            </a:pPr>
            <a:r>
              <a:rPr sz="1200" dirty="0">
                <a:latin typeface="Courier New"/>
                <a:cs typeface="Courier New"/>
              </a:rPr>
              <a:t>}</a:t>
            </a:r>
            <a:endParaRPr sz="1200">
              <a:latin typeface="Courier New"/>
              <a:cs typeface="Courier New"/>
            </a:endParaRPr>
          </a:p>
          <a:p>
            <a:pPr marL="379730">
              <a:lnSpc>
                <a:spcPct val="100000"/>
              </a:lnSpc>
              <a:spcBef>
                <a:spcPts val="25"/>
              </a:spcBef>
            </a:pPr>
            <a:r>
              <a:rPr sz="1200" dirty="0">
                <a:latin typeface="Courier New"/>
                <a:cs typeface="Courier New"/>
              </a:rPr>
              <a:t>}</a:t>
            </a:r>
            <a:endParaRPr sz="1200">
              <a:latin typeface="Courier New"/>
              <a:cs typeface="Courier New"/>
            </a:endParaRPr>
          </a:p>
        </p:txBody>
      </p:sp>
      <p:sp>
        <p:nvSpPr>
          <p:cNvPr id="7" name="object 7"/>
          <p:cNvSpPr/>
          <p:nvPr/>
        </p:nvSpPr>
        <p:spPr>
          <a:xfrm>
            <a:off x="4975859" y="2668523"/>
            <a:ext cx="4444365" cy="2677795"/>
          </a:xfrm>
          <a:custGeom>
            <a:avLst/>
            <a:gdLst/>
            <a:ahLst/>
            <a:cxnLst/>
            <a:rect l="l" t="t" r="r" b="b"/>
            <a:pathLst>
              <a:path w="4444365" h="2677795">
                <a:moveTo>
                  <a:pt x="4443984" y="0"/>
                </a:moveTo>
                <a:lnTo>
                  <a:pt x="0" y="0"/>
                </a:lnTo>
                <a:lnTo>
                  <a:pt x="0" y="2677667"/>
                </a:lnTo>
                <a:lnTo>
                  <a:pt x="4443984" y="2677667"/>
                </a:lnTo>
                <a:lnTo>
                  <a:pt x="4443984" y="0"/>
                </a:lnTo>
                <a:close/>
              </a:path>
            </a:pathLst>
          </a:custGeom>
          <a:solidFill>
            <a:srgbClr val="FFFFFF"/>
          </a:solidFill>
        </p:spPr>
        <p:txBody>
          <a:bodyPr wrap="square" lIns="0" tIns="0" rIns="0" bIns="0" rtlCol="0"/>
          <a:lstStyle/>
          <a:p>
            <a:endParaRPr/>
          </a:p>
        </p:txBody>
      </p:sp>
      <p:sp>
        <p:nvSpPr>
          <p:cNvPr id="8" name="object 8"/>
          <p:cNvSpPr txBox="1"/>
          <p:nvPr/>
        </p:nvSpPr>
        <p:spPr>
          <a:xfrm>
            <a:off x="5055234" y="2696336"/>
            <a:ext cx="4262755" cy="2589530"/>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000080"/>
                </a:solidFill>
                <a:latin typeface="Courier New"/>
                <a:cs typeface="Courier New"/>
              </a:rPr>
              <a:t>class </a:t>
            </a:r>
            <a:r>
              <a:rPr sz="1200" dirty="0">
                <a:latin typeface="Courier New"/>
                <a:cs typeface="Courier New"/>
              </a:rPr>
              <a:t>Test</a:t>
            </a:r>
            <a:r>
              <a:rPr sz="1200" spc="20" dirty="0">
                <a:latin typeface="Courier New"/>
                <a:cs typeface="Courier New"/>
              </a:rPr>
              <a:t> </a:t>
            </a:r>
            <a:r>
              <a:rPr sz="1200" dirty="0">
                <a:latin typeface="Courier New"/>
                <a:cs typeface="Courier New"/>
              </a:rPr>
              <a:t>{</a:t>
            </a:r>
            <a:endParaRPr sz="1200">
              <a:latin typeface="Courier New"/>
              <a:cs typeface="Courier New"/>
            </a:endParaRPr>
          </a:p>
          <a:p>
            <a:pPr marL="748665" marR="191135" indent="-368935">
              <a:lnSpc>
                <a:spcPct val="100000"/>
              </a:lnSpc>
            </a:pPr>
            <a:r>
              <a:rPr sz="1200" b="1" dirty="0">
                <a:solidFill>
                  <a:srgbClr val="000080"/>
                </a:solidFill>
                <a:latin typeface="Courier New"/>
                <a:cs typeface="Courier New"/>
              </a:rPr>
              <a:t>public static void </a:t>
            </a:r>
            <a:r>
              <a:rPr sz="1200" dirty="0">
                <a:latin typeface="Courier New"/>
                <a:cs typeface="Courier New"/>
              </a:rPr>
              <a:t>main(String[] args) {  Thread t = </a:t>
            </a:r>
            <a:r>
              <a:rPr sz="1200" b="1" spc="-5" dirty="0">
                <a:solidFill>
                  <a:srgbClr val="000080"/>
                </a:solidFill>
                <a:latin typeface="Courier New"/>
                <a:cs typeface="Courier New"/>
              </a:rPr>
              <a:t>new </a:t>
            </a:r>
            <a:r>
              <a:rPr sz="1200" dirty="0">
                <a:latin typeface="Courier New"/>
                <a:cs typeface="Courier New"/>
              </a:rPr>
              <a:t>Thread(() </a:t>
            </a:r>
            <a:r>
              <a:rPr sz="1200" spc="-5" dirty="0">
                <a:latin typeface="Courier New"/>
                <a:cs typeface="Courier New"/>
              </a:rPr>
              <a:t>-&gt;</a:t>
            </a:r>
            <a:r>
              <a:rPr sz="1200" spc="45" dirty="0">
                <a:latin typeface="Courier New"/>
                <a:cs typeface="Courier New"/>
              </a:rPr>
              <a:t> </a:t>
            </a:r>
            <a:r>
              <a:rPr sz="1200" dirty="0">
                <a:latin typeface="Courier New"/>
                <a:cs typeface="Courier New"/>
              </a:rPr>
              <a:t>{</a:t>
            </a:r>
            <a:endParaRPr sz="1200">
              <a:latin typeface="Courier New"/>
              <a:cs typeface="Courier New"/>
            </a:endParaRPr>
          </a:p>
          <a:p>
            <a:pPr marL="1485900" marR="466725" indent="-370840">
              <a:lnSpc>
                <a:spcPct val="100000"/>
              </a:lnSpc>
            </a:pPr>
            <a:r>
              <a:rPr sz="1200" b="1" dirty="0">
                <a:solidFill>
                  <a:srgbClr val="000080"/>
                </a:solidFill>
                <a:latin typeface="Courier New"/>
                <a:cs typeface="Courier New"/>
              </a:rPr>
              <a:t>for</a:t>
            </a:r>
            <a:r>
              <a:rPr sz="1200" dirty="0">
                <a:latin typeface="Courier New"/>
                <a:cs typeface="Courier New"/>
              </a:rPr>
              <a:t>(</a:t>
            </a:r>
            <a:r>
              <a:rPr sz="1200" b="1" dirty="0">
                <a:solidFill>
                  <a:srgbClr val="000080"/>
                </a:solidFill>
                <a:latin typeface="Courier New"/>
                <a:cs typeface="Courier New"/>
              </a:rPr>
              <a:t>int </a:t>
            </a:r>
            <a:r>
              <a:rPr sz="1200" dirty="0">
                <a:latin typeface="Courier New"/>
                <a:cs typeface="Courier New"/>
              </a:rPr>
              <a:t>i=</a:t>
            </a:r>
            <a:r>
              <a:rPr sz="1200" dirty="0">
                <a:solidFill>
                  <a:srgbClr val="0000FF"/>
                </a:solidFill>
                <a:latin typeface="Courier New"/>
                <a:cs typeface="Courier New"/>
              </a:rPr>
              <a:t>0</a:t>
            </a:r>
            <a:r>
              <a:rPr sz="1200" dirty="0">
                <a:latin typeface="Courier New"/>
                <a:cs typeface="Courier New"/>
              </a:rPr>
              <a:t>; i&lt;</a:t>
            </a:r>
            <a:r>
              <a:rPr sz="1200" dirty="0">
                <a:solidFill>
                  <a:srgbClr val="0000FF"/>
                </a:solidFill>
                <a:latin typeface="Courier New"/>
                <a:cs typeface="Courier New"/>
              </a:rPr>
              <a:t>10</a:t>
            </a:r>
            <a:r>
              <a:rPr sz="1200" dirty="0">
                <a:latin typeface="Courier New"/>
                <a:cs typeface="Courier New"/>
              </a:rPr>
              <a:t>; i++) {  System.</a:t>
            </a:r>
            <a:r>
              <a:rPr sz="1200" b="1" i="1" dirty="0">
                <a:solidFill>
                  <a:srgbClr val="660D79"/>
                </a:solidFill>
                <a:latin typeface="Courier New"/>
                <a:cs typeface="Courier New"/>
              </a:rPr>
              <a:t>out</a:t>
            </a:r>
            <a:r>
              <a:rPr sz="1200" dirty="0">
                <a:latin typeface="Courier New"/>
                <a:cs typeface="Courier New"/>
              </a:rPr>
              <a:t>.println(</a:t>
            </a:r>
            <a:r>
              <a:rPr sz="1200" b="1" dirty="0">
                <a:solidFill>
                  <a:srgbClr val="008000"/>
                </a:solidFill>
                <a:latin typeface="Courier New"/>
                <a:cs typeface="Courier New"/>
              </a:rPr>
              <a:t>"Child</a:t>
            </a:r>
            <a:endParaRPr sz="1200">
              <a:latin typeface="Courier New"/>
              <a:cs typeface="Courier New"/>
            </a:endParaRPr>
          </a:p>
          <a:p>
            <a:pPr marL="12700">
              <a:lnSpc>
                <a:spcPct val="100000"/>
              </a:lnSpc>
            </a:pPr>
            <a:r>
              <a:rPr sz="1200" b="1" dirty="0">
                <a:solidFill>
                  <a:srgbClr val="008000"/>
                </a:solidFill>
                <a:latin typeface="Courier New"/>
                <a:cs typeface="Courier New"/>
              </a:rPr>
              <a:t>Thread"</a:t>
            </a:r>
            <a:r>
              <a:rPr sz="1200" dirty="0">
                <a:latin typeface="Courier New"/>
                <a:cs typeface="Courier New"/>
              </a:rPr>
              <a:t>);</a:t>
            </a:r>
            <a:endParaRPr sz="1200">
              <a:latin typeface="Courier New"/>
              <a:cs typeface="Courier New"/>
            </a:endParaRPr>
          </a:p>
          <a:p>
            <a:pPr marL="1115695">
              <a:lnSpc>
                <a:spcPct val="100000"/>
              </a:lnSpc>
            </a:pPr>
            <a:r>
              <a:rPr sz="1200" dirty="0">
                <a:latin typeface="Courier New"/>
                <a:cs typeface="Courier New"/>
              </a:rPr>
              <a:t>}</a:t>
            </a:r>
            <a:endParaRPr sz="1200">
              <a:latin typeface="Courier New"/>
              <a:cs typeface="Courier New"/>
            </a:endParaRPr>
          </a:p>
          <a:p>
            <a:pPr marL="748665">
              <a:lnSpc>
                <a:spcPct val="100000"/>
              </a:lnSpc>
            </a:pPr>
            <a:r>
              <a:rPr sz="1200" dirty="0">
                <a:latin typeface="Courier New"/>
                <a:cs typeface="Courier New"/>
              </a:rPr>
              <a:t>});</a:t>
            </a:r>
            <a:endParaRPr sz="1200">
              <a:latin typeface="Courier New"/>
              <a:cs typeface="Courier New"/>
            </a:endParaRPr>
          </a:p>
          <a:p>
            <a:pPr marL="748665">
              <a:lnSpc>
                <a:spcPct val="100000"/>
              </a:lnSpc>
            </a:pPr>
            <a:r>
              <a:rPr sz="1200" dirty="0">
                <a:latin typeface="Courier New"/>
                <a:cs typeface="Courier New"/>
              </a:rPr>
              <a:t>t.start();</a:t>
            </a:r>
            <a:endParaRPr sz="1200">
              <a:latin typeface="Courier New"/>
              <a:cs typeface="Courier New"/>
            </a:endParaRPr>
          </a:p>
          <a:p>
            <a:pPr marL="1115695" marR="5080" indent="-367665">
              <a:lnSpc>
                <a:spcPct val="100000"/>
              </a:lnSpc>
            </a:pPr>
            <a:r>
              <a:rPr sz="1200" b="1" dirty="0">
                <a:solidFill>
                  <a:srgbClr val="000080"/>
                </a:solidFill>
                <a:latin typeface="Courier New"/>
                <a:cs typeface="Courier New"/>
              </a:rPr>
              <a:t>for</a:t>
            </a:r>
            <a:r>
              <a:rPr sz="1200" dirty="0">
                <a:latin typeface="Courier New"/>
                <a:cs typeface="Courier New"/>
              </a:rPr>
              <a:t>(</a:t>
            </a:r>
            <a:r>
              <a:rPr sz="1200" b="1" dirty="0">
                <a:solidFill>
                  <a:srgbClr val="000080"/>
                </a:solidFill>
                <a:latin typeface="Courier New"/>
                <a:cs typeface="Courier New"/>
              </a:rPr>
              <a:t>int </a:t>
            </a:r>
            <a:r>
              <a:rPr sz="1200" dirty="0">
                <a:latin typeface="Courier New"/>
                <a:cs typeface="Courier New"/>
              </a:rPr>
              <a:t>i=</a:t>
            </a:r>
            <a:r>
              <a:rPr sz="1200" dirty="0">
                <a:solidFill>
                  <a:srgbClr val="0000FF"/>
                </a:solidFill>
                <a:latin typeface="Courier New"/>
                <a:cs typeface="Courier New"/>
              </a:rPr>
              <a:t>0</a:t>
            </a:r>
            <a:r>
              <a:rPr sz="1200" dirty="0">
                <a:latin typeface="Courier New"/>
                <a:cs typeface="Courier New"/>
              </a:rPr>
              <a:t>; i&lt;</a:t>
            </a:r>
            <a:r>
              <a:rPr sz="1200" dirty="0">
                <a:solidFill>
                  <a:srgbClr val="0000FF"/>
                </a:solidFill>
                <a:latin typeface="Courier New"/>
                <a:cs typeface="Courier New"/>
              </a:rPr>
              <a:t>10</a:t>
            </a:r>
            <a:r>
              <a:rPr sz="1200" dirty="0">
                <a:latin typeface="Courier New"/>
                <a:cs typeface="Courier New"/>
              </a:rPr>
              <a:t>; i++) {  System.</a:t>
            </a:r>
            <a:r>
              <a:rPr sz="1200" b="1" i="1" dirty="0">
                <a:solidFill>
                  <a:srgbClr val="660D79"/>
                </a:solidFill>
                <a:latin typeface="Courier New"/>
                <a:cs typeface="Courier New"/>
              </a:rPr>
              <a:t>out</a:t>
            </a:r>
            <a:r>
              <a:rPr sz="1200" dirty="0">
                <a:latin typeface="Courier New"/>
                <a:cs typeface="Courier New"/>
              </a:rPr>
              <a:t>.println(</a:t>
            </a:r>
            <a:r>
              <a:rPr sz="1200" b="1" dirty="0">
                <a:solidFill>
                  <a:srgbClr val="008000"/>
                </a:solidFill>
                <a:latin typeface="Courier New"/>
                <a:cs typeface="Courier New"/>
              </a:rPr>
              <a:t>"Main</a:t>
            </a:r>
            <a:r>
              <a:rPr sz="1200" b="1" spc="-5" dirty="0">
                <a:solidFill>
                  <a:srgbClr val="008000"/>
                </a:solidFill>
                <a:latin typeface="Courier New"/>
                <a:cs typeface="Courier New"/>
              </a:rPr>
              <a:t> </a:t>
            </a:r>
            <a:r>
              <a:rPr sz="1200" b="1" dirty="0">
                <a:solidFill>
                  <a:srgbClr val="008000"/>
                </a:solidFill>
                <a:latin typeface="Courier New"/>
                <a:cs typeface="Courier New"/>
              </a:rPr>
              <a:t>Thread"</a:t>
            </a:r>
            <a:r>
              <a:rPr sz="1200" dirty="0">
                <a:latin typeface="Courier New"/>
                <a:cs typeface="Courier New"/>
              </a:rPr>
              <a:t>);</a:t>
            </a:r>
            <a:endParaRPr sz="1200">
              <a:latin typeface="Courier New"/>
              <a:cs typeface="Courier New"/>
            </a:endParaRPr>
          </a:p>
          <a:p>
            <a:pPr marL="748665">
              <a:lnSpc>
                <a:spcPct val="100000"/>
              </a:lnSpc>
            </a:pPr>
            <a:r>
              <a:rPr sz="1200" dirty="0">
                <a:latin typeface="Courier New"/>
                <a:cs typeface="Courier New"/>
              </a:rPr>
              <a:t>}</a:t>
            </a:r>
            <a:endParaRPr sz="1200">
              <a:latin typeface="Courier New"/>
              <a:cs typeface="Courier New"/>
            </a:endParaRPr>
          </a:p>
          <a:p>
            <a:pPr marL="379730">
              <a:lnSpc>
                <a:spcPct val="100000"/>
              </a:lnSpc>
              <a:spcBef>
                <a:spcPts val="5"/>
              </a:spcBef>
            </a:pPr>
            <a:r>
              <a:rPr sz="1200" dirty="0">
                <a:latin typeface="Courier New"/>
                <a:cs typeface="Courier New"/>
              </a:rPr>
              <a:t>}</a:t>
            </a:r>
            <a:endParaRPr sz="1200">
              <a:latin typeface="Courier New"/>
              <a:cs typeface="Courier New"/>
            </a:endParaRPr>
          </a:p>
          <a:p>
            <a:pPr marL="12700">
              <a:lnSpc>
                <a:spcPct val="100000"/>
              </a:lnSpc>
              <a:spcBef>
                <a:spcPts val="25"/>
              </a:spcBef>
            </a:pPr>
            <a:r>
              <a:rPr sz="1200" dirty="0">
                <a:latin typeface="Courier New"/>
                <a:cs typeface="Courier New"/>
              </a:rPr>
              <a:t>}</a:t>
            </a:r>
            <a:endParaRPr sz="1200">
              <a:latin typeface="Courier New"/>
              <a:cs typeface="Courier New"/>
            </a:endParaRPr>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0" y="631825"/>
            <a:ext cx="5638800" cy="452438"/>
          </a:xfrm>
          <a:prstGeom prst="rect">
            <a:avLst/>
          </a:prstGeom>
        </p:spPr>
        <p:txBody>
          <a:bodyPr vert="horz" wrap="square" lIns="0" tIns="12065" rIns="0" bIns="0" rtlCol="0">
            <a:spAutoFit/>
          </a:bodyPr>
          <a:lstStyle/>
          <a:p>
            <a:pPr marL="12700">
              <a:lnSpc>
                <a:spcPct val="100000"/>
              </a:lnSpc>
              <a:spcBef>
                <a:spcPts val="95"/>
              </a:spcBef>
            </a:pPr>
            <a:r>
              <a:rPr sz="2800" spc="-10" dirty="0">
                <a:solidFill>
                  <a:srgbClr val="90C225"/>
                </a:solidFill>
              </a:rPr>
              <a:t>Advantages </a:t>
            </a:r>
            <a:r>
              <a:rPr sz="2800" spc="-5" dirty="0">
                <a:solidFill>
                  <a:srgbClr val="90C225"/>
                </a:solidFill>
              </a:rPr>
              <a:t>of Lambda</a:t>
            </a:r>
            <a:r>
              <a:rPr sz="2800" spc="-25" dirty="0">
                <a:solidFill>
                  <a:srgbClr val="90C225"/>
                </a:solidFill>
              </a:rPr>
              <a:t> </a:t>
            </a:r>
            <a:r>
              <a:rPr sz="2800" spc="-5" dirty="0">
                <a:solidFill>
                  <a:srgbClr val="90C225"/>
                </a:solidFill>
              </a:rPr>
              <a:t>expression</a:t>
            </a:r>
            <a:endParaRPr sz="2800"/>
          </a:p>
        </p:txBody>
      </p:sp>
      <p:sp>
        <p:nvSpPr>
          <p:cNvPr id="3" name="object 3"/>
          <p:cNvSpPr txBox="1"/>
          <p:nvPr/>
        </p:nvSpPr>
        <p:spPr>
          <a:xfrm>
            <a:off x="756310" y="1464056"/>
            <a:ext cx="8392795" cy="3812540"/>
          </a:xfrm>
          <a:prstGeom prst="rect">
            <a:avLst/>
          </a:prstGeom>
        </p:spPr>
        <p:txBody>
          <a:bodyPr vert="horz" wrap="square" lIns="0" tIns="63500" rIns="0" bIns="0" rtlCol="0">
            <a:spAutoFit/>
          </a:bodyPr>
          <a:lstStyle/>
          <a:p>
            <a:pPr marL="355600" marR="740410" indent="-342900">
              <a:lnSpc>
                <a:spcPts val="1630"/>
              </a:lnSpc>
              <a:spcBef>
                <a:spcPts val="500"/>
              </a:spcBef>
              <a:tabLst>
                <a:tab pos="354965" algn="l"/>
              </a:tabLst>
            </a:pPr>
            <a:r>
              <a:rPr sz="1350" spc="235" dirty="0">
                <a:solidFill>
                  <a:srgbClr val="90C225"/>
                </a:solidFill>
                <a:latin typeface="Arial"/>
                <a:cs typeface="Arial"/>
              </a:rPr>
              <a:t>	</a:t>
            </a:r>
            <a:r>
              <a:rPr sz="1700" b="1" spc="-20" dirty="0">
                <a:solidFill>
                  <a:srgbClr val="404040"/>
                </a:solidFill>
                <a:latin typeface="Trebuchet MS"/>
                <a:cs typeface="Trebuchet MS"/>
              </a:rPr>
              <a:t>We </a:t>
            </a:r>
            <a:r>
              <a:rPr sz="1700" b="1" dirty="0">
                <a:solidFill>
                  <a:srgbClr val="404040"/>
                </a:solidFill>
                <a:latin typeface="Trebuchet MS"/>
                <a:cs typeface="Trebuchet MS"/>
              </a:rPr>
              <a:t>can reduce </a:t>
            </a:r>
            <a:r>
              <a:rPr sz="1700" b="1" spc="-5" dirty="0">
                <a:solidFill>
                  <a:srgbClr val="404040"/>
                </a:solidFill>
                <a:latin typeface="Trebuchet MS"/>
                <a:cs typeface="Trebuchet MS"/>
              </a:rPr>
              <a:t>length </a:t>
            </a:r>
            <a:r>
              <a:rPr sz="1700" b="1" dirty="0">
                <a:solidFill>
                  <a:srgbClr val="404040"/>
                </a:solidFill>
                <a:latin typeface="Trebuchet MS"/>
                <a:cs typeface="Trebuchet MS"/>
              </a:rPr>
              <a:t>of </a:t>
            </a:r>
            <a:r>
              <a:rPr sz="1700" b="1" spc="-5" dirty="0">
                <a:solidFill>
                  <a:srgbClr val="404040"/>
                </a:solidFill>
                <a:latin typeface="Trebuchet MS"/>
                <a:cs typeface="Trebuchet MS"/>
              </a:rPr>
              <a:t>the code so that </a:t>
            </a:r>
            <a:r>
              <a:rPr sz="1700" b="1" dirty="0">
                <a:solidFill>
                  <a:srgbClr val="404040"/>
                </a:solidFill>
                <a:latin typeface="Trebuchet MS"/>
                <a:cs typeface="Trebuchet MS"/>
              </a:rPr>
              <a:t>readability of </a:t>
            </a:r>
            <a:r>
              <a:rPr sz="1700" b="1" spc="-5" dirty="0">
                <a:solidFill>
                  <a:srgbClr val="404040"/>
                </a:solidFill>
                <a:latin typeface="Trebuchet MS"/>
                <a:cs typeface="Trebuchet MS"/>
              </a:rPr>
              <a:t>the code will </a:t>
            </a:r>
            <a:r>
              <a:rPr sz="1700" b="1" dirty="0">
                <a:solidFill>
                  <a:srgbClr val="404040"/>
                </a:solidFill>
                <a:latin typeface="Trebuchet MS"/>
                <a:cs typeface="Trebuchet MS"/>
              </a:rPr>
              <a:t>be  </a:t>
            </a:r>
            <a:r>
              <a:rPr sz="1700" b="1" spc="-5" dirty="0">
                <a:solidFill>
                  <a:srgbClr val="404040"/>
                </a:solidFill>
                <a:latin typeface="Trebuchet MS"/>
                <a:cs typeface="Trebuchet MS"/>
              </a:rPr>
              <a:t>improved.</a:t>
            </a:r>
            <a:endParaRPr sz="1700">
              <a:latin typeface="Trebuchet MS"/>
              <a:cs typeface="Trebuchet MS"/>
            </a:endParaRPr>
          </a:p>
          <a:p>
            <a:pPr marL="12700">
              <a:lnSpc>
                <a:spcPct val="100000"/>
              </a:lnSpc>
              <a:spcBef>
                <a:spcPts val="605"/>
              </a:spcBef>
              <a:tabLst>
                <a:tab pos="354965" algn="l"/>
              </a:tabLst>
            </a:pPr>
            <a:r>
              <a:rPr sz="1350" spc="235" dirty="0">
                <a:solidFill>
                  <a:srgbClr val="90C225"/>
                </a:solidFill>
                <a:latin typeface="Arial"/>
                <a:cs typeface="Arial"/>
              </a:rPr>
              <a:t>	</a:t>
            </a:r>
            <a:r>
              <a:rPr sz="1700" b="1" spc="-20" dirty="0">
                <a:solidFill>
                  <a:srgbClr val="404040"/>
                </a:solidFill>
                <a:latin typeface="Trebuchet MS"/>
                <a:cs typeface="Trebuchet MS"/>
              </a:rPr>
              <a:t>We </a:t>
            </a:r>
            <a:r>
              <a:rPr sz="1700" b="1" dirty="0">
                <a:solidFill>
                  <a:srgbClr val="404040"/>
                </a:solidFill>
                <a:latin typeface="Trebuchet MS"/>
                <a:cs typeface="Trebuchet MS"/>
              </a:rPr>
              <a:t>can resolve complexity of </a:t>
            </a:r>
            <a:r>
              <a:rPr sz="1700" b="1" spc="-5" dirty="0">
                <a:solidFill>
                  <a:srgbClr val="404040"/>
                </a:solidFill>
                <a:latin typeface="Trebuchet MS"/>
                <a:cs typeface="Trebuchet MS"/>
              </a:rPr>
              <a:t>anonymous inner</a:t>
            </a:r>
            <a:r>
              <a:rPr sz="1700" b="1" spc="-85" dirty="0">
                <a:solidFill>
                  <a:srgbClr val="404040"/>
                </a:solidFill>
                <a:latin typeface="Trebuchet MS"/>
                <a:cs typeface="Trebuchet MS"/>
              </a:rPr>
              <a:t> </a:t>
            </a:r>
            <a:r>
              <a:rPr sz="1700" b="1" dirty="0">
                <a:solidFill>
                  <a:srgbClr val="404040"/>
                </a:solidFill>
                <a:latin typeface="Trebuchet MS"/>
                <a:cs typeface="Trebuchet MS"/>
              </a:rPr>
              <a:t>classes.</a:t>
            </a:r>
            <a:endParaRPr sz="1700">
              <a:latin typeface="Trebuchet MS"/>
              <a:cs typeface="Trebuchet MS"/>
            </a:endParaRPr>
          </a:p>
          <a:p>
            <a:pPr marL="12700">
              <a:lnSpc>
                <a:spcPct val="100000"/>
              </a:lnSpc>
              <a:spcBef>
                <a:spcPts val="585"/>
              </a:spcBef>
              <a:tabLst>
                <a:tab pos="354965" algn="l"/>
              </a:tabLst>
            </a:pPr>
            <a:r>
              <a:rPr sz="1350" spc="235" dirty="0">
                <a:solidFill>
                  <a:srgbClr val="90C225"/>
                </a:solidFill>
                <a:latin typeface="Arial"/>
                <a:cs typeface="Arial"/>
              </a:rPr>
              <a:t>	</a:t>
            </a:r>
            <a:r>
              <a:rPr sz="1700" b="1" spc="-20" dirty="0">
                <a:solidFill>
                  <a:srgbClr val="404040"/>
                </a:solidFill>
                <a:latin typeface="Trebuchet MS"/>
                <a:cs typeface="Trebuchet MS"/>
              </a:rPr>
              <a:t>We </a:t>
            </a:r>
            <a:r>
              <a:rPr sz="1700" b="1" dirty="0">
                <a:solidFill>
                  <a:srgbClr val="404040"/>
                </a:solidFill>
                <a:latin typeface="Trebuchet MS"/>
                <a:cs typeface="Trebuchet MS"/>
              </a:rPr>
              <a:t>can </a:t>
            </a:r>
            <a:r>
              <a:rPr sz="1700" b="1" spc="5" dirty="0">
                <a:solidFill>
                  <a:srgbClr val="404040"/>
                </a:solidFill>
                <a:latin typeface="Trebuchet MS"/>
                <a:cs typeface="Trebuchet MS"/>
              </a:rPr>
              <a:t>provide </a:t>
            </a:r>
            <a:r>
              <a:rPr sz="1700" b="1" spc="-5" dirty="0">
                <a:solidFill>
                  <a:srgbClr val="404040"/>
                </a:solidFill>
                <a:latin typeface="Trebuchet MS"/>
                <a:cs typeface="Trebuchet MS"/>
              </a:rPr>
              <a:t>Lambda </a:t>
            </a:r>
            <a:r>
              <a:rPr sz="1700" b="1" dirty="0">
                <a:solidFill>
                  <a:srgbClr val="404040"/>
                </a:solidFill>
                <a:latin typeface="Trebuchet MS"/>
                <a:cs typeface="Trebuchet MS"/>
              </a:rPr>
              <a:t>expression </a:t>
            </a:r>
            <a:r>
              <a:rPr sz="1700" b="1" spc="-5" dirty="0">
                <a:solidFill>
                  <a:srgbClr val="404040"/>
                </a:solidFill>
                <a:latin typeface="Trebuchet MS"/>
                <a:cs typeface="Trebuchet MS"/>
              </a:rPr>
              <a:t>in the </a:t>
            </a:r>
            <a:r>
              <a:rPr sz="1700" b="1" dirty="0">
                <a:solidFill>
                  <a:srgbClr val="404040"/>
                </a:solidFill>
                <a:latin typeface="Trebuchet MS"/>
                <a:cs typeface="Trebuchet MS"/>
              </a:rPr>
              <a:t>place of</a:t>
            </a:r>
            <a:r>
              <a:rPr sz="1700" b="1" spc="-95" dirty="0">
                <a:solidFill>
                  <a:srgbClr val="404040"/>
                </a:solidFill>
                <a:latin typeface="Trebuchet MS"/>
                <a:cs typeface="Trebuchet MS"/>
              </a:rPr>
              <a:t> </a:t>
            </a:r>
            <a:r>
              <a:rPr sz="1700" b="1" dirty="0">
                <a:solidFill>
                  <a:srgbClr val="404040"/>
                </a:solidFill>
                <a:latin typeface="Trebuchet MS"/>
                <a:cs typeface="Trebuchet MS"/>
              </a:rPr>
              <a:t>object.</a:t>
            </a:r>
            <a:endParaRPr sz="1700">
              <a:latin typeface="Trebuchet MS"/>
              <a:cs typeface="Trebuchet MS"/>
            </a:endParaRPr>
          </a:p>
          <a:p>
            <a:pPr marL="12700">
              <a:lnSpc>
                <a:spcPct val="100000"/>
              </a:lnSpc>
              <a:spcBef>
                <a:spcPts val="600"/>
              </a:spcBef>
              <a:tabLst>
                <a:tab pos="354965" algn="l"/>
              </a:tabLst>
            </a:pPr>
            <a:r>
              <a:rPr sz="1350" spc="235" dirty="0">
                <a:solidFill>
                  <a:srgbClr val="90C225"/>
                </a:solidFill>
                <a:latin typeface="Arial"/>
                <a:cs typeface="Arial"/>
              </a:rPr>
              <a:t>	</a:t>
            </a:r>
            <a:r>
              <a:rPr sz="1700" b="1" spc="-20" dirty="0">
                <a:solidFill>
                  <a:srgbClr val="404040"/>
                </a:solidFill>
                <a:latin typeface="Trebuchet MS"/>
                <a:cs typeface="Trebuchet MS"/>
              </a:rPr>
              <a:t>We </a:t>
            </a:r>
            <a:r>
              <a:rPr sz="1700" b="1" dirty="0">
                <a:solidFill>
                  <a:srgbClr val="404040"/>
                </a:solidFill>
                <a:latin typeface="Trebuchet MS"/>
                <a:cs typeface="Trebuchet MS"/>
              </a:rPr>
              <a:t>can pass lambda expression as </a:t>
            </a:r>
            <a:r>
              <a:rPr sz="1700" b="1" spc="-5" dirty="0">
                <a:solidFill>
                  <a:srgbClr val="404040"/>
                </a:solidFill>
                <a:latin typeface="Trebuchet MS"/>
                <a:cs typeface="Trebuchet MS"/>
              </a:rPr>
              <a:t>argument to</a:t>
            </a:r>
            <a:r>
              <a:rPr sz="1700" b="1" spc="-105" dirty="0">
                <a:solidFill>
                  <a:srgbClr val="404040"/>
                </a:solidFill>
                <a:latin typeface="Trebuchet MS"/>
                <a:cs typeface="Trebuchet MS"/>
              </a:rPr>
              <a:t> </a:t>
            </a:r>
            <a:r>
              <a:rPr sz="1700" b="1" spc="-5" dirty="0">
                <a:solidFill>
                  <a:srgbClr val="404040"/>
                </a:solidFill>
                <a:latin typeface="Trebuchet MS"/>
                <a:cs typeface="Trebuchet MS"/>
              </a:rPr>
              <a:t>methods.</a:t>
            </a:r>
            <a:endParaRPr sz="1700">
              <a:latin typeface="Trebuchet MS"/>
              <a:cs typeface="Trebuchet MS"/>
            </a:endParaRPr>
          </a:p>
          <a:p>
            <a:pPr>
              <a:lnSpc>
                <a:spcPct val="100000"/>
              </a:lnSpc>
              <a:spcBef>
                <a:spcPts val="25"/>
              </a:spcBef>
            </a:pPr>
            <a:endParaRPr sz="2700">
              <a:latin typeface="Trebuchet MS"/>
              <a:cs typeface="Trebuchet MS"/>
            </a:endParaRPr>
          </a:p>
          <a:p>
            <a:pPr marL="12700">
              <a:lnSpc>
                <a:spcPct val="100000"/>
              </a:lnSpc>
            </a:pPr>
            <a:r>
              <a:rPr sz="1900" b="1" spc="-10" dirty="0">
                <a:solidFill>
                  <a:srgbClr val="90C225"/>
                </a:solidFill>
                <a:latin typeface="Trebuchet MS"/>
                <a:cs typeface="Trebuchet MS"/>
              </a:rPr>
              <a:t>Note</a:t>
            </a:r>
            <a:r>
              <a:rPr sz="1900" b="1" spc="-5" dirty="0">
                <a:solidFill>
                  <a:srgbClr val="90C225"/>
                </a:solidFill>
                <a:latin typeface="Trebuchet MS"/>
                <a:cs typeface="Trebuchet MS"/>
              </a:rPr>
              <a:t> :</a:t>
            </a:r>
            <a:endParaRPr sz="1900">
              <a:latin typeface="Trebuchet MS"/>
              <a:cs typeface="Trebuchet MS"/>
            </a:endParaRPr>
          </a:p>
          <a:p>
            <a:pPr marL="12700">
              <a:lnSpc>
                <a:spcPct val="100000"/>
              </a:lnSpc>
              <a:spcBef>
                <a:spcPts val="610"/>
              </a:spcBef>
              <a:tabLst>
                <a:tab pos="354965" algn="l"/>
              </a:tabLst>
            </a:pPr>
            <a:r>
              <a:rPr sz="1350" spc="240" dirty="0">
                <a:solidFill>
                  <a:srgbClr val="90C225"/>
                </a:solidFill>
                <a:latin typeface="Arial"/>
                <a:cs typeface="Arial"/>
              </a:rPr>
              <a:t>	</a:t>
            </a:r>
            <a:r>
              <a:rPr sz="1700" b="1" spc="-5" dirty="0">
                <a:solidFill>
                  <a:srgbClr val="404040"/>
                </a:solidFill>
                <a:latin typeface="Trebuchet MS"/>
                <a:cs typeface="Trebuchet MS"/>
              </a:rPr>
              <a:t>Inside </a:t>
            </a:r>
            <a:r>
              <a:rPr sz="1700" b="1" dirty="0">
                <a:solidFill>
                  <a:srgbClr val="404040"/>
                </a:solidFill>
                <a:latin typeface="Trebuchet MS"/>
                <a:cs typeface="Trebuchet MS"/>
              </a:rPr>
              <a:t>lambda expression we can’t declare </a:t>
            </a:r>
            <a:r>
              <a:rPr sz="1700" b="1" spc="-5" dirty="0">
                <a:solidFill>
                  <a:srgbClr val="404040"/>
                </a:solidFill>
                <a:latin typeface="Trebuchet MS"/>
                <a:cs typeface="Trebuchet MS"/>
              </a:rPr>
              <a:t>instance</a:t>
            </a:r>
            <a:r>
              <a:rPr sz="1700" b="1" spc="-125" dirty="0">
                <a:solidFill>
                  <a:srgbClr val="404040"/>
                </a:solidFill>
                <a:latin typeface="Trebuchet MS"/>
                <a:cs typeface="Trebuchet MS"/>
              </a:rPr>
              <a:t> </a:t>
            </a:r>
            <a:r>
              <a:rPr sz="1700" b="1" spc="-5" dirty="0">
                <a:solidFill>
                  <a:srgbClr val="404040"/>
                </a:solidFill>
                <a:latin typeface="Trebuchet MS"/>
                <a:cs typeface="Trebuchet MS"/>
              </a:rPr>
              <a:t>variables.</a:t>
            </a:r>
            <a:endParaRPr sz="1700">
              <a:latin typeface="Trebuchet MS"/>
              <a:cs typeface="Trebuchet MS"/>
            </a:endParaRPr>
          </a:p>
          <a:p>
            <a:pPr marL="355600" marR="401320" indent="-342900">
              <a:lnSpc>
                <a:spcPts val="1630"/>
              </a:lnSpc>
              <a:spcBef>
                <a:spcPts val="985"/>
              </a:spcBef>
              <a:tabLst>
                <a:tab pos="354965" algn="l"/>
              </a:tabLst>
            </a:pPr>
            <a:r>
              <a:rPr sz="1350" spc="235" dirty="0">
                <a:solidFill>
                  <a:srgbClr val="90C225"/>
                </a:solidFill>
                <a:latin typeface="Arial"/>
                <a:cs typeface="Arial"/>
              </a:rPr>
              <a:t>	</a:t>
            </a:r>
            <a:r>
              <a:rPr sz="1700" b="1" dirty="0">
                <a:solidFill>
                  <a:srgbClr val="404040"/>
                </a:solidFill>
                <a:latin typeface="Trebuchet MS"/>
                <a:cs typeface="Trebuchet MS"/>
              </a:rPr>
              <a:t>Whatever </a:t>
            </a:r>
            <a:r>
              <a:rPr sz="1700" b="1" spc="-5" dirty="0">
                <a:solidFill>
                  <a:srgbClr val="404040"/>
                </a:solidFill>
                <a:latin typeface="Trebuchet MS"/>
                <a:cs typeface="Trebuchet MS"/>
              </a:rPr>
              <a:t>the variables </a:t>
            </a:r>
            <a:r>
              <a:rPr sz="1700" b="1" dirty="0">
                <a:solidFill>
                  <a:srgbClr val="404040"/>
                </a:solidFill>
                <a:latin typeface="Trebuchet MS"/>
                <a:cs typeface="Trebuchet MS"/>
              </a:rPr>
              <a:t>declare </a:t>
            </a:r>
            <a:r>
              <a:rPr sz="1700" b="1" spc="-5" dirty="0">
                <a:solidFill>
                  <a:srgbClr val="404040"/>
                </a:solidFill>
                <a:latin typeface="Trebuchet MS"/>
                <a:cs typeface="Trebuchet MS"/>
              </a:rPr>
              <a:t>inside </a:t>
            </a:r>
            <a:r>
              <a:rPr sz="1700" b="1" dirty="0">
                <a:solidFill>
                  <a:srgbClr val="404040"/>
                </a:solidFill>
                <a:latin typeface="Trebuchet MS"/>
                <a:cs typeface="Trebuchet MS"/>
              </a:rPr>
              <a:t>lambda expression are </a:t>
            </a:r>
            <a:r>
              <a:rPr sz="1700" b="1" spc="-5" dirty="0">
                <a:solidFill>
                  <a:srgbClr val="404040"/>
                </a:solidFill>
                <a:latin typeface="Trebuchet MS"/>
                <a:cs typeface="Trebuchet MS"/>
              </a:rPr>
              <a:t>simply </a:t>
            </a:r>
            <a:r>
              <a:rPr sz="1700" b="1" dirty="0">
                <a:solidFill>
                  <a:srgbClr val="404040"/>
                </a:solidFill>
                <a:latin typeface="Trebuchet MS"/>
                <a:cs typeface="Trebuchet MS"/>
              </a:rPr>
              <a:t>acts as  local</a:t>
            </a:r>
            <a:r>
              <a:rPr sz="1700" b="1" spc="-25" dirty="0">
                <a:solidFill>
                  <a:srgbClr val="404040"/>
                </a:solidFill>
                <a:latin typeface="Trebuchet MS"/>
                <a:cs typeface="Trebuchet MS"/>
              </a:rPr>
              <a:t> </a:t>
            </a:r>
            <a:r>
              <a:rPr sz="1700" b="1" spc="-5" dirty="0">
                <a:solidFill>
                  <a:srgbClr val="404040"/>
                </a:solidFill>
                <a:latin typeface="Trebuchet MS"/>
                <a:cs typeface="Trebuchet MS"/>
              </a:rPr>
              <a:t>variables</a:t>
            </a:r>
            <a:endParaRPr sz="1700">
              <a:latin typeface="Trebuchet MS"/>
              <a:cs typeface="Trebuchet MS"/>
            </a:endParaRPr>
          </a:p>
          <a:p>
            <a:pPr marL="355600" marR="5080" indent="-342900">
              <a:lnSpc>
                <a:spcPct val="80000"/>
              </a:lnSpc>
              <a:spcBef>
                <a:spcPts val="1015"/>
              </a:spcBef>
              <a:tabLst>
                <a:tab pos="354965" algn="l"/>
              </a:tabLst>
            </a:pPr>
            <a:r>
              <a:rPr sz="1350" spc="235" dirty="0">
                <a:solidFill>
                  <a:srgbClr val="90C225"/>
                </a:solidFill>
                <a:latin typeface="Arial"/>
                <a:cs typeface="Arial"/>
              </a:rPr>
              <a:t>	</a:t>
            </a:r>
            <a:r>
              <a:rPr sz="1700" b="1" spc="-5" dirty="0">
                <a:solidFill>
                  <a:srgbClr val="404040"/>
                </a:solidFill>
                <a:latin typeface="Trebuchet MS"/>
                <a:cs typeface="Trebuchet MS"/>
              </a:rPr>
              <a:t>Within </a:t>
            </a:r>
            <a:r>
              <a:rPr sz="1700" b="1" dirty="0">
                <a:solidFill>
                  <a:srgbClr val="404040"/>
                </a:solidFill>
                <a:latin typeface="Trebuchet MS"/>
                <a:cs typeface="Trebuchet MS"/>
              </a:rPr>
              <a:t>lambda expression </a:t>
            </a:r>
            <a:r>
              <a:rPr sz="1700" b="1" spc="-5" dirty="0">
                <a:solidFill>
                  <a:srgbClr val="404040"/>
                </a:solidFill>
                <a:latin typeface="Trebuchet MS"/>
                <a:cs typeface="Trebuchet MS"/>
              </a:rPr>
              <a:t>‘this” </a:t>
            </a:r>
            <a:r>
              <a:rPr sz="1700" b="1" dirty="0">
                <a:solidFill>
                  <a:srgbClr val="404040"/>
                </a:solidFill>
                <a:latin typeface="Trebuchet MS"/>
                <a:cs typeface="Trebuchet MS"/>
              </a:rPr>
              <a:t>keyword </a:t>
            </a:r>
            <a:r>
              <a:rPr sz="1700" b="1" spc="-5" dirty="0">
                <a:solidFill>
                  <a:srgbClr val="404040"/>
                </a:solidFill>
                <a:latin typeface="Trebuchet MS"/>
                <a:cs typeface="Trebuchet MS"/>
              </a:rPr>
              <a:t>represents </a:t>
            </a:r>
            <a:r>
              <a:rPr sz="1700" b="1" dirty="0">
                <a:solidFill>
                  <a:srgbClr val="404040"/>
                </a:solidFill>
                <a:latin typeface="Trebuchet MS"/>
                <a:cs typeface="Trebuchet MS"/>
              </a:rPr>
              <a:t>current outer class object  reference </a:t>
            </a:r>
            <a:r>
              <a:rPr sz="1700" b="1" spc="-5" dirty="0">
                <a:solidFill>
                  <a:srgbClr val="404040"/>
                </a:solidFill>
                <a:latin typeface="Trebuchet MS"/>
                <a:cs typeface="Trebuchet MS"/>
              </a:rPr>
              <a:t>(that is </a:t>
            </a:r>
            <a:r>
              <a:rPr sz="1700" b="1" dirty="0">
                <a:solidFill>
                  <a:srgbClr val="404040"/>
                </a:solidFill>
                <a:latin typeface="Trebuchet MS"/>
                <a:cs typeface="Trebuchet MS"/>
              </a:rPr>
              <a:t>current enclosing class </a:t>
            </a:r>
            <a:r>
              <a:rPr sz="1700" b="1" spc="-5" dirty="0">
                <a:solidFill>
                  <a:srgbClr val="404040"/>
                </a:solidFill>
                <a:latin typeface="Trebuchet MS"/>
                <a:cs typeface="Trebuchet MS"/>
              </a:rPr>
              <a:t>reference in which </a:t>
            </a:r>
            <a:r>
              <a:rPr sz="1700" b="1" dirty="0">
                <a:solidFill>
                  <a:srgbClr val="404040"/>
                </a:solidFill>
                <a:latin typeface="Trebuchet MS"/>
                <a:cs typeface="Trebuchet MS"/>
              </a:rPr>
              <a:t>we declare  lambda</a:t>
            </a:r>
            <a:r>
              <a:rPr sz="1700" b="1" spc="-35" dirty="0">
                <a:solidFill>
                  <a:srgbClr val="404040"/>
                </a:solidFill>
                <a:latin typeface="Trebuchet MS"/>
                <a:cs typeface="Trebuchet MS"/>
              </a:rPr>
              <a:t> </a:t>
            </a:r>
            <a:r>
              <a:rPr sz="1700" b="1" dirty="0">
                <a:solidFill>
                  <a:srgbClr val="404040"/>
                </a:solidFill>
                <a:latin typeface="Trebuchet MS"/>
                <a:cs typeface="Trebuchet MS"/>
              </a:rPr>
              <a:t>expression)</a:t>
            </a:r>
            <a:endParaRPr sz="1700">
              <a:latin typeface="Trebuchet MS"/>
              <a:cs typeface="Trebuchet MS"/>
            </a:endParaRP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0" y="358775"/>
            <a:ext cx="4219575" cy="390525"/>
          </a:xfrm>
          <a:prstGeom prst="rect">
            <a:avLst/>
          </a:prstGeom>
        </p:spPr>
        <p:txBody>
          <a:bodyPr vert="horz" wrap="square" lIns="0" tIns="12700" rIns="0" bIns="0" rtlCol="0">
            <a:spAutoFit/>
          </a:bodyPr>
          <a:lstStyle/>
          <a:p>
            <a:pPr marL="12700">
              <a:lnSpc>
                <a:spcPct val="100000"/>
              </a:lnSpc>
              <a:spcBef>
                <a:spcPts val="100"/>
              </a:spcBef>
            </a:pPr>
            <a:r>
              <a:rPr sz="2400" u="heavy" dirty="0">
                <a:solidFill>
                  <a:srgbClr val="90C225"/>
                </a:solidFill>
                <a:uFill>
                  <a:solidFill>
                    <a:srgbClr val="90C225"/>
                  </a:solidFill>
                </a:uFill>
              </a:rPr>
              <a:t>Default </a:t>
            </a:r>
            <a:r>
              <a:rPr sz="2400" u="heavy" spc="-5" dirty="0">
                <a:solidFill>
                  <a:srgbClr val="90C225"/>
                </a:solidFill>
                <a:uFill>
                  <a:solidFill>
                    <a:srgbClr val="90C225"/>
                  </a:solidFill>
                </a:uFill>
              </a:rPr>
              <a:t>Methods in</a:t>
            </a:r>
            <a:r>
              <a:rPr sz="2400" u="heavy" spc="-105" dirty="0">
                <a:solidFill>
                  <a:srgbClr val="90C225"/>
                </a:solidFill>
                <a:uFill>
                  <a:solidFill>
                    <a:srgbClr val="90C225"/>
                  </a:solidFill>
                </a:uFill>
              </a:rPr>
              <a:t> </a:t>
            </a:r>
            <a:r>
              <a:rPr sz="2400" u="heavy" spc="-5" dirty="0">
                <a:solidFill>
                  <a:srgbClr val="90C225"/>
                </a:solidFill>
                <a:uFill>
                  <a:solidFill>
                    <a:srgbClr val="90C225"/>
                  </a:solidFill>
                </a:uFill>
              </a:rPr>
              <a:t>Interfaces</a:t>
            </a:r>
            <a:endParaRPr sz="2400"/>
          </a:p>
        </p:txBody>
      </p:sp>
      <p:sp>
        <p:nvSpPr>
          <p:cNvPr id="3" name="object 3"/>
          <p:cNvSpPr txBox="1"/>
          <p:nvPr/>
        </p:nvSpPr>
        <p:spPr>
          <a:xfrm>
            <a:off x="750519" y="1031494"/>
            <a:ext cx="8406130" cy="5431790"/>
          </a:xfrm>
          <a:prstGeom prst="rect">
            <a:avLst/>
          </a:prstGeom>
        </p:spPr>
        <p:txBody>
          <a:bodyPr vert="horz" wrap="square" lIns="0" tIns="13335" rIns="0" bIns="0" rtlCol="0">
            <a:spAutoFit/>
          </a:bodyPr>
          <a:lstStyle/>
          <a:p>
            <a:pPr marL="361315" marR="114935" indent="-342900">
              <a:lnSpc>
                <a:spcPct val="100000"/>
              </a:lnSpc>
              <a:spcBef>
                <a:spcPts val="105"/>
              </a:spcBef>
              <a:tabLst>
                <a:tab pos="361315" algn="l"/>
              </a:tabLst>
            </a:pPr>
            <a:r>
              <a:rPr sz="1100" spc="204" dirty="0">
                <a:solidFill>
                  <a:srgbClr val="90C225"/>
                </a:solidFill>
                <a:latin typeface="Arial"/>
                <a:cs typeface="Arial"/>
              </a:rPr>
              <a:t>	</a:t>
            </a:r>
            <a:r>
              <a:rPr sz="1400" b="1" spc="-5" dirty="0">
                <a:solidFill>
                  <a:srgbClr val="404040"/>
                </a:solidFill>
                <a:latin typeface="Trebuchet MS"/>
                <a:cs typeface="Trebuchet MS"/>
              </a:rPr>
              <a:t>Until </a:t>
            </a:r>
            <a:r>
              <a:rPr sz="1400" b="1" dirty="0">
                <a:solidFill>
                  <a:srgbClr val="404040"/>
                </a:solidFill>
                <a:latin typeface="Trebuchet MS"/>
                <a:cs typeface="Trebuchet MS"/>
              </a:rPr>
              <a:t>1.7 </a:t>
            </a:r>
            <a:r>
              <a:rPr sz="1400" b="1" spc="-5" dirty="0">
                <a:solidFill>
                  <a:srgbClr val="404040"/>
                </a:solidFill>
                <a:latin typeface="Trebuchet MS"/>
                <a:cs typeface="Trebuchet MS"/>
              </a:rPr>
              <a:t>version </a:t>
            </a:r>
            <a:r>
              <a:rPr sz="1400" b="1" dirty="0">
                <a:solidFill>
                  <a:srgbClr val="404040"/>
                </a:solidFill>
                <a:latin typeface="Trebuchet MS"/>
                <a:cs typeface="Trebuchet MS"/>
              </a:rPr>
              <a:t>onwards </a:t>
            </a:r>
            <a:r>
              <a:rPr sz="1400" b="1" spc="-5" dirty="0">
                <a:solidFill>
                  <a:srgbClr val="404040"/>
                </a:solidFill>
                <a:latin typeface="Trebuchet MS"/>
                <a:cs typeface="Trebuchet MS"/>
              </a:rPr>
              <a:t>inside interface </a:t>
            </a:r>
            <a:r>
              <a:rPr sz="1400" b="1" dirty="0">
                <a:solidFill>
                  <a:srgbClr val="404040"/>
                </a:solidFill>
                <a:latin typeface="Trebuchet MS"/>
                <a:cs typeface="Trebuchet MS"/>
              </a:rPr>
              <a:t>we </a:t>
            </a:r>
            <a:r>
              <a:rPr sz="1400" b="1" spc="-5" dirty="0">
                <a:solidFill>
                  <a:srgbClr val="404040"/>
                </a:solidFill>
                <a:latin typeface="Trebuchet MS"/>
                <a:cs typeface="Trebuchet MS"/>
              </a:rPr>
              <a:t>can take only </a:t>
            </a:r>
            <a:r>
              <a:rPr sz="1400" b="1" dirty="0">
                <a:solidFill>
                  <a:srgbClr val="404040"/>
                </a:solidFill>
                <a:latin typeface="Trebuchet MS"/>
                <a:cs typeface="Trebuchet MS"/>
              </a:rPr>
              <a:t>public </a:t>
            </a:r>
            <a:r>
              <a:rPr sz="1400" b="1" spc="-10" dirty="0">
                <a:solidFill>
                  <a:srgbClr val="404040"/>
                </a:solidFill>
                <a:latin typeface="Trebuchet MS"/>
                <a:cs typeface="Trebuchet MS"/>
              </a:rPr>
              <a:t>abstract </a:t>
            </a:r>
            <a:r>
              <a:rPr sz="1400" b="1" dirty="0">
                <a:solidFill>
                  <a:srgbClr val="404040"/>
                </a:solidFill>
                <a:latin typeface="Trebuchet MS"/>
                <a:cs typeface="Trebuchet MS"/>
              </a:rPr>
              <a:t>methods </a:t>
            </a:r>
            <a:r>
              <a:rPr sz="1400" b="1" spc="-5" dirty="0">
                <a:solidFill>
                  <a:srgbClr val="404040"/>
                </a:solidFill>
                <a:latin typeface="Trebuchet MS"/>
                <a:cs typeface="Trebuchet MS"/>
              </a:rPr>
              <a:t>and </a:t>
            </a:r>
            <a:r>
              <a:rPr sz="1400" b="1" dirty="0">
                <a:solidFill>
                  <a:srgbClr val="404040"/>
                </a:solidFill>
                <a:latin typeface="Trebuchet MS"/>
                <a:cs typeface="Trebuchet MS"/>
              </a:rPr>
              <a:t>public  </a:t>
            </a:r>
            <a:r>
              <a:rPr sz="1400" b="1" spc="-5" dirty="0">
                <a:solidFill>
                  <a:srgbClr val="404040"/>
                </a:solidFill>
                <a:latin typeface="Trebuchet MS"/>
                <a:cs typeface="Trebuchet MS"/>
              </a:rPr>
              <a:t>static final variables (every method present inside interface is always </a:t>
            </a:r>
            <a:r>
              <a:rPr sz="1400" b="1" dirty="0">
                <a:solidFill>
                  <a:srgbClr val="404040"/>
                </a:solidFill>
                <a:latin typeface="Trebuchet MS"/>
                <a:cs typeface="Trebuchet MS"/>
              </a:rPr>
              <a:t>public </a:t>
            </a:r>
            <a:r>
              <a:rPr sz="1400" b="1" spc="-5" dirty="0">
                <a:solidFill>
                  <a:srgbClr val="404040"/>
                </a:solidFill>
                <a:latin typeface="Trebuchet MS"/>
                <a:cs typeface="Trebuchet MS"/>
              </a:rPr>
              <a:t>and </a:t>
            </a:r>
            <a:r>
              <a:rPr sz="1400" b="1" spc="-10" dirty="0">
                <a:solidFill>
                  <a:srgbClr val="404040"/>
                </a:solidFill>
                <a:latin typeface="Trebuchet MS"/>
                <a:cs typeface="Trebuchet MS"/>
              </a:rPr>
              <a:t>abstract  </a:t>
            </a:r>
            <a:r>
              <a:rPr sz="1400" b="1" spc="-5" dirty="0">
                <a:solidFill>
                  <a:srgbClr val="404040"/>
                </a:solidFill>
                <a:latin typeface="Trebuchet MS"/>
                <a:cs typeface="Trebuchet MS"/>
              </a:rPr>
              <a:t>whether </a:t>
            </a:r>
            <a:r>
              <a:rPr sz="1400" b="1" dirty="0">
                <a:solidFill>
                  <a:srgbClr val="404040"/>
                </a:solidFill>
                <a:latin typeface="Trebuchet MS"/>
                <a:cs typeface="Trebuchet MS"/>
              </a:rPr>
              <a:t>we </a:t>
            </a:r>
            <a:r>
              <a:rPr sz="1400" b="1" spc="-5" dirty="0">
                <a:solidFill>
                  <a:srgbClr val="404040"/>
                </a:solidFill>
                <a:latin typeface="Trebuchet MS"/>
                <a:cs typeface="Trebuchet MS"/>
              </a:rPr>
              <a:t>are </a:t>
            </a:r>
            <a:r>
              <a:rPr sz="1400" b="1" dirty="0">
                <a:solidFill>
                  <a:srgbClr val="404040"/>
                </a:solidFill>
                <a:latin typeface="Trebuchet MS"/>
                <a:cs typeface="Trebuchet MS"/>
              </a:rPr>
              <a:t>declaring or</a:t>
            </a:r>
            <a:r>
              <a:rPr sz="1400" b="1" spc="-55" dirty="0">
                <a:solidFill>
                  <a:srgbClr val="404040"/>
                </a:solidFill>
                <a:latin typeface="Trebuchet MS"/>
                <a:cs typeface="Trebuchet MS"/>
              </a:rPr>
              <a:t> </a:t>
            </a:r>
            <a:r>
              <a:rPr sz="1400" b="1" spc="-5" dirty="0">
                <a:solidFill>
                  <a:srgbClr val="404040"/>
                </a:solidFill>
                <a:latin typeface="Trebuchet MS"/>
                <a:cs typeface="Trebuchet MS"/>
              </a:rPr>
              <a:t>not).</a:t>
            </a:r>
            <a:endParaRPr sz="1400">
              <a:latin typeface="Trebuchet MS"/>
              <a:cs typeface="Trebuchet MS"/>
            </a:endParaRPr>
          </a:p>
          <a:p>
            <a:pPr marL="18415">
              <a:lnSpc>
                <a:spcPct val="100000"/>
              </a:lnSpc>
              <a:spcBef>
                <a:spcPts val="995"/>
              </a:spcBef>
              <a:tabLst>
                <a:tab pos="361315" algn="l"/>
              </a:tabLst>
            </a:pPr>
            <a:r>
              <a:rPr sz="1100" spc="204" dirty="0">
                <a:solidFill>
                  <a:srgbClr val="90C225"/>
                </a:solidFill>
                <a:latin typeface="Arial"/>
                <a:cs typeface="Arial"/>
              </a:rPr>
              <a:t>	</a:t>
            </a:r>
            <a:r>
              <a:rPr sz="1400" b="1" spc="-5" dirty="0">
                <a:solidFill>
                  <a:srgbClr val="404040"/>
                </a:solidFill>
                <a:latin typeface="Trebuchet MS"/>
                <a:cs typeface="Trebuchet MS"/>
              </a:rPr>
              <a:t>Every variable </a:t>
            </a:r>
            <a:r>
              <a:rPr sz="1400" b="1" dirty="0">
                <a:solidFill>
                  <a:srgbClr val="404040"/>
                </a:solidFill>
                <a:latin typeface="Trebuchet MS"/>
                <a:cs typeface="Trebuchet MS"/>
              </a:rPr>
              <a:t>declared </a:t>
            </a:r>
            <a:r>
              <a:rPr sz="1400" b="1" spc="-5" dirty="0">
                <a:solidFill>
                  <a:srgbClr val="404040"/>
                </a:solidFill>
                <a:latin typeface="Trebuchet MS"/>
                <a:cs typeface="Trebuchet MS"/>
              </a:rPr>
              <a:t>inside interface is always </a:t>
            </a:r>
            <a:r>
              <a:rPr sz="1400" b="1" dirty="0">
                <a:solidFill>
                  <a:srgbClr val="404040"/>
                </a:solidFill>
                <a:latin typeface="Trebuchet MS"/>
                <a:cs typeface="Trebuchet MS"/>
              </a:rPr>
              <a:t>public </a:t>
            </a:r>
            <a:r>
              <a:rPr sz="1400" b="1" spc="-5" dirty="0">
                <a:solidFill>
                  <a:srgbClr val="404040"/>
                </a:solidFill>
                <a:latin typeface="Trebuchet MS"/>
                <a:cs typeface="Trebuchet MS"/>
              </a:rPr>
              <a:t>static final whether </a:t>
            </a:r>
            <a:r>
              <a:rPr sz="1400" b="1" dirty="0">
                <a:solidFill>
                  <a:srgbClr val="404040"/>
                </a:solidFill>
                <a:latin typeface="Trebuchet MS"/>
                <a:cs typeface="Trebuchet MS"/>
              </a:rPr>
              <a:t>we </a:t>
            </a:r>
            <a:r>
              <a:rPr sz="1400" b="1" spc="-5" dirty="0">
                <a:solidFill>
                  <a:srgbClr val="404040"/>
                </a:solidFill>
                <a:latin typeface="Trebuchet MS"/>
                <a:cs typeface="Trebuchet MS"/>
              </a:rPr>
              <a:t>are </a:t>
            </a:r>
            <a:r>
              <a:rPr sz="1400" b="1" dirty="0">
                <a:solidFill>
                  <a:srgbClr val="404040"/>
                </a:solidFill>
                <a:latin typeface="Trebuchet MS"/>
                <a:cs typeface="Trebuchet MS"/>
              </a:rPr>
              <a:t>declaring</a:t>
            </a:r>
            <a:r>
              <a:rPr sz="1400" b="1" spc="-75" dirty="0">
                <a:solidFill>
                  <a:srgbClr val="404040"/>
                </a:solidFill>
                <a:latin typeface="Trebuchet MS"/>
                <a:cs typeface="Trebuchet MS"/>
              </a:rPr>
              <a:t> </a:t>
            </a:r>
            <a:r>
              <a:rPr sz="1400" b="1" dirty="0">
                <a:solidFill>
                  <a:srgbClr val="404040"/>
                </a:solidFill>
                <a:latin typeface="Trebuchet MS"/>
                <a:cs typeface="Trebuchet MS"/>
              </a:rPr>
              <a:t>or</a:t>
            </a:r>
            <a:endParaRPr sz="1400">
              <a:latin typeface="Trebuchet MS"/>
              <a:cs typeface="Trebuchet MS"/>
            </a:endParaRPr>
          </a:p>
          <a:p>
            <a:pPr marL="361315">
              <a:lnSpc>
                <a:spcPct val="100000"/>
              </a:lnSpc>
            </a:pPr>
            <a:r>
              <a:rPr sz="1400" b="1" spc="-5" dirty="0">
                <a:solidFill>
                  <a:srgbClr val="404040"/>
                </a:solidFill>
                <a:latin typeface="Trebuchet MS"/>
                <a:cs typeface="Trebuchet MS"/>
              </a:rPr>
              <a:t>not.</a:t>
            </a:r>
            <a:endParaRPr sz="1400">
              <a:latin typeface="Trebuchet MS"/>
              <a:cs typeface="Trebuchet MS"/>
            </a:endParaRPr>
          </a:p>
          <a:p>
            <a:pPr marL="361315" marR="311150" indent="-342900">
              <a:lnSpc>
                <a:spcPct val="100000"/>
              </a:lnSpc>
              <a:spcBef>
                <a:spcPts val="994"/>
              </a:spcBef>
              <a:tabLst>
                <a:tab pos="361315" algn="l"/>
              </a:tabLst>
            </a:pPr>
            <a:r>
              <a:rPr sz="1100" spc="204" dirty="0">
                <a:solidFill>
                  <a:srgbClr val="90C225"/>
                </a:solidFill>
                <a:latin typeface="Arial"/>
                <a:cs typeface="Arial"/>
              </a:rPr>
              <a:t>	</a:t>
            </a:r>
            <a:r>
              <a:rPr sz="1400" b="1" dirty="0">
                <a:solidFill>
                  <a:srgbClr val="404040"/>
                </a:solidFill>
                <a:latin typeface="Trebuchet MS"/>
                <a:cs typeface="Trebuchet MS"/>
              </a:rPr>
              <a:t>But </a:t>
            </a:r>
            <a:r>
              <a:rPr sz="1400" b="1" spc="-5" dirty="0">
                <a:solidFill>
                  <a:srgbClr val="404040"/>
                </a:solidFill>
                <a:latin typeface="Trebuchet MS"/>
                <a:cs typeface="Trebuchet MS"/>
              </a:rPr>
              <a:t>from </a:t>
            </a:r>
            <a:r>
              <a:rPr sz="1400" b="1" dirty="0">
                <a:solidFill>
                  <a:srgbClr val="404040"/>
                </a:solidFill>
                <a:latin typeface="Trebuchet MS"/>
                <a:cs typeface="Trebuchet MS"/>
              </a:rPr>
              <a:t>1.8 </a:t>
            </a:r>
            <a:r>
              <a:rPr sz="1400" b="1" spc="-5" dirty="0">
                <a:solidFill>
                  <a:srgbClr val="404040"/>
                </a:solidFill>
                <a:latin typeface="Trebuchet MS"/>
                <a:cs typeface="Trebuchet MS"/>
              </a:rPr>
              <a:t>version </a:t>
            </a:r>
            <a:r>
              <a:rPr sz="1400" b="1" dirty="0">
                <a:solidFill>
                  <a:srgbClr val="404040"/>
                </a:solidFill>
                <a:latin typeface="Trebuchet MS"/>
                <a:cs typeface="Trebuchet MS"/>
              </a:rPr>
              <a:t>onwards </a:t>
            </a:r>
            <a:r>
              <a:rPr sz="1400" b="1" spc="-5" dirty="0">
                <a:solidFill>
                  <a:srgbClr val="404040"/>
                </a:solidFill>
                <a:latin typeface="Trebuchet MS"/>
                <a:cs typeface="Trebuchet MS"/>
              </a:rPr>
              <a:t>in </a:t>
            </a:r>
            <a:r>
              <a:rPr sz="1400" b="1" dirty="0">
                <a:solidFill>
                  <a:srgbClr val="404040"/>
                </a:solidFill>
                <a:latin typeface="Trebuchet MS"/>
                <a:cs typeface="Trebuchet MS"/>
              </a:rPr>
              <a:t>addition </a:t>
            </a:r>
            <a:r>
              <a:rPr sz="1400" b="1" spc="-5" dirty="0">
                <a:solidFill>
                  <a:srgbClr val="404040"/>
                </a:solidFill>
                <a:latin typeface="Trebuchet MS"/>
                <a:cs typeface="Trebuchet MS"/>
              </a:rPr>
              <a:t>to these, </a:t>
            </a:r>
            <a:r>
              <a:rPr sz="1400" b="1" dirty="0">
                <a:solidFill>
                  <a:srgbClr val="404040"/>
                </a:solidFill>
                <a:latin typeface="Trebuchet MS"/>
                <a:cs typeface="Trebuchet MS"/>
              </a:rPr>
              <a:t>we </a:t>
            </a:r>
            <a:r>
              <a:rPr sz="1400" b="1" spc="-5" dirty="0">
                <a:solidFill>
                  <a:srgbClr val="404040"/>
                </a:solidFill>
                <a:latin typeface="Trebuchet MS"/>
                <a:cs typeface="Trebuchet MS"/>
              </a:rPr>
              <a:t>can </a:t>
            </a:r>
            <a:r>
              <a:rPr sz="1400" b="1" dirty="0">
                <a:solidFill>
                  <a:srgbClr val="404040"/>
                </a:solidFill>
                <a:latin typeface="Trebuchet MS"/>
                <a:cs typeface="Trebuchet MS"/>
              </a:rPr>
              <a:t>declare </a:t>
            </a:r>
            <a:r>
              <a:rPr sz="1400" b="1" spc="-5" dirty="0">
                <a:solidFill>
                  <a:srgbClr val="404040"/>
                </a:solidFill>
                <a:latin typeface="Trebuchet MS"/>
                <a:cs typeface="Trebuchet MS"/>
              </a:rPr>
              <a:t>default </a:t>
            </a:r>
            <a:r>
              <a:rPr sz="1400" b="1" dirty="0">
                <a:solidFill>
                  <a:srgbClr val="404040"/>
                </a:solidFill>
                <a:latin typeface="Trebuchet MS"/>
                <a:cs typeface="Trebuchet MS"/>
              </a:rPr>
              <a:t>concrete methods  </a:t>
            </a:r>
            <a:r>
              <a:rPr sz="1400" b="1" spc="-5" dirty="0">
                <a:solidFill>
                  <a:srgbClr val="404040"/>
                </a:solidFill>
                <a:latin typeface="Trebuchet MS"/>
                <a:cs typeface="Trebuchet MS"/>
              </a:rPr>
              <a:t>also inside interface, </a:t>
            </a:r>
            <a:r>
              <a:rPr sz="1400" b="1" dirty="0">
                <a:solidFill>
                  <a:srgbClr val="404040"/>
                </a:solidFill>
                <a:latin typeface="Trebuchet MS"/>
                <a:cs typeface="Trebuchet MS"/>
              </a:rPr>
              <a:t>which </a:t>
            </a:r>
            <a:r>
              <a:rPr sz="1400" b="1" spc="-5" dirty="0">
                <a:solidFill>
                  <a:srgbClr val="404040"/>
                </a:solidFill>
                <a:latin typeface="Trebuchet MS"/>
                <a:cs typeface="Trebuchet MS"/>
              </a:rPr>
              <a:t>are also </a:t>
            </a:r>
            <a:r>
              <a:rPr sz="1400" b="1" dirty="0">
                <a:solidFill>
                  <a:srgbClr val="404040"/>
                </a:solidFill>
                <a:latin typeface="Trebuchet MS"/>
                <a:cs typeface="Trebuchet MS"/>
              </a:rPr>
              <a:t>known </a:t>
            </a:r>
            <a:r>
              <a:rPr sz="1400" b="1" spc="-5" dirty="0">
                <a:solidFill>
                  <a:srgbClr val="404040"/>
                </a:solidFill>
                <a:latin typeface="Trebuchet MS"/>
                <a:cs typeface="Trebuchet MS"/>
              </a:rPr>
              <a:t>as defender</a:t>
            </a:r>
            <a:r>
              <a:rPr sz="1400" b="1" spc="-105" dirty="0">
                <a:solidFill>
                  <a:srgbClr val="404040"/>
                </a:solidFill>
                <a:latin typeface="Trebuchet MS"/>
                <a:cs typeface="Trebuchet MS"/>
              </a:rPr>
              <a:t> </a:t>
            </a:r>
            <a:r>
              <a:rPr sz="1400" b="1" spc="-5" dirty="0">
                <a:solidFill>
                  <a:srgbClr val="404040"/>
                </a:solidFill>
                <a:latin typeface="Trebuchet MS"/>
                <a:cs typeface="Trebuchet MS"/>
              </a:rPr>
              <a:t>methods.</a:t>
            </a:r>
            <a:endParaRPr sz="1400">
              <a:latin typeface="Trebuchet MS"/>
              <a:cs typeface="Trebuchet MS"/>
            </a:endParaRPr>
          </a:p>
          <a:p>
            <a:pPr marL="361315" marR="76835" indent="-342900">
              <a:lnSpc>
                <a:spcPct val="100000"/>
              </a:lnSpc>
              <a:spcBef>
                <a:spcPts val="1010"/>
              </a:spcBef>
              <a:tabLst>
                <a:tab pos="361315" algn="l"/>
              </a:tabLst>
            </a:pPr>
            <a:r>
              <a:rPr sz="1100" spc="204" dirty="0">
                <a:solidFill>
                  <a:srgbClr val="90C225"/>
                </a:solidFill>
                <a:latin typeface="Arial"/>
                <a:cs typeface="Arial"/>
              </a:rPr>
              <a:t>	</a:t>
            </a:r>
            <a:r>
              <a:rPr sz="1400" b="1" dirty="0">
                <a:solidFill>
                  <a:srgbClr val="404040"/>
                </a:solidFill>
                <a:latin typeface="Trebuchet MS"/>
                <a:cs typeface="Trebuchet MS"/>
              </a:rPr>
              <a:t>The </a:t>
            </a:r>
            <a:r>
              <a:rPr sz="1400" b="1" spc="-5" dirty="0">
                <a:solidFill>
                  <a:srgbClr val="404040"/>
                </a:solidFill>
                <a:latin typeface="Trebuchet MS"/>
                <a:cs typeface="Trebuchet MS"/>
              </a:rPr>
              <a:t>main advantage </a:t>
            </a:r>
            <a:r>
              <a:rPr sz="1400" b="1" dirty="0">
                <a:solidFill>
                  <a:srgbClr val="404040"/>
                </a:solidFill>
                <a:latin typeface="Trebuchet MS"/>
                <a:cs typeface="Trebuchet MS"/>
              </a:rPr>
              <a:t>of </a:t>
            </a:r>
            <a:r>
              <a:rPr sz="1400" b="1" spc="-5" dirty="0">
                <a:solidFill>
                  <a:srgbClr val="404040"/>
                </a:solidFill>
                <a:latin typeface="Trebuchet MS"/>
                <a:cs typeface="Trebuchet MS"/>
              </a:rPr>
              <a:t>default </a:t>
            </a:r>
            <a:r>
              <a:rPr sz="1400" b="1" dirty="0">
                <a:solidFill>
                  <a:srgbClr val="404040"/>
                </a:solidFill>
                <a:latin typeface="Trebuchet MS"/>
                <a:cs typeface="Trebuchet MS"/>
              </a:rPr>
              <a:t>methods </a:t>
            </a:r>
            <a:r>
              <a:rPr sz="1400" b="1" spc="-5" dirty="0">
                <a:solidFill>
                  <a:srgbClr val="404040"/>
                </a:solidFill>
                <a:latin typeface="Trebuchet MS"/>
                <a:cs typeface="Trebuchet MS"/>
              </a:rPr>
              <a:t>is without effecting implementation classes </a:t>
            </a:r>
            <a:r>
              <a:rPr sz="1400" b="1" dirty="0">
                <a:solidFill>
                  <a:srgbClr val="404040"/>
                </a:solidFill>
                <a:latin typeface="Trebuchet MS"/>
                <a:cs typeface="Trebuchet MS"/>
              </a:rPr>
              <a:t>we </a:t>
            </a:r>
            <a:r>
              <a:rPr sz="1400" b="1" spc="-5" dirty="0">
                <a:solidFill>
                  <a:srgbClr val="404040"/>
                </a:solidFill>
                <a:latin typeface="Trebuchet MS"/>
                <a:cs typeface="Trebuchet MS"/>
              </a:rPr>
              <a:t>can add  new functionality to the interface </a:t>
            </a:r>
            <a:r>
              <a:rPr sz="1400" b="1" dirty="0">
                <a:solidFill>
                  <a:srgbClr val="404040"/>
                </a:solidFill>
                <a:latin typeface="Trebuchet MS"/>
                <a:cs typeface="Trebuchet MS"/>
              </a:rPr>
              <a:t>(backward</a:t>
            </a:r>
            <a:r>
              <a:rPr sz="1400" b="1" spc="-95" dirty="0">
                <a:solidFill>
                  <a:srgbClr val="404040"/>
                </a:solidFill>
                <a:latin typeface="Trebuchet MS"/>
                <a:cs typeface="Trebuchet MS"/>
              </a:rPr>
              <a:t> </a:t>
            </a:r>
            <a:r>
              <a:rPr sz="1400" b="1" spc="-5" dirty="0">
                <a:solidFill>
                  <a:srgbClr val="404040"/>
                </a:solidFill>
                <a:latin typeface="Trebuchet MS"/>
                <a:cs typeface="Trebuchet MS"/>
              </a:rPr>
              <a:t>compatibility).</a:t>
            </a:r>
            <a:endParaRPr sz="1400">
              <a:latin typeface="Trebuchet MS"/>
              <a:cs typeface="Trebuchet MS"/>
            </a:endParaRPr>
          </a:p>
          <a:p>
            <a:pPr marL="18415">
              <a:lnSpc>
                <a:spcPct val="100000"/>
              </a:lnSpc>
              <a:spcBef>
                <a:spcPts val="990"/>
              </a:spcBef>
            </a:pPr>
            <a:r>
              <a:rPr sz="1600" spc="-5" dirty="0">
                <a:solidFill>
                  <a:srgbClr val="404040"/>
                </a:solidFill>
                <a:latin typeface="Trebuchet MS"/>
                <a:cs typeface="Trebuchet MS"/>
              </a:rPr>
              <a:t>Ex</a:t>
            </a:r>
            <a:r>
              <a:rPr sz="1600" dirty="0">
                <a:solidFill>
                  <a:srgbClr val="404040"/>
                </a:solidFill>
                <a:latin typeface="Trebuchet MS"/>
                <a:cs typeface="Trebuchet MS"/>
              </a:rPr>
              <a:t> </a:t>
            </a:r>
            <a:r>
              <a:rPr sz="1600" spc="-5" dirty="0">
                <a:solidFill>
                  <a:srgbClr val="404040"/>
                </a:solidFill>
                <a:latin typeface="Trebuchet MS"/>
                <a:cs typeface="Trebuchet MS"/>
              </a:rPr>
              <a:t>:</a:t>
            </a:r>
            <a:endParaRPr sz="1600">
              <a:latin typeface="Trebuchet MS"/>
              <a:cs typeface="Trebuchet MS"/>
            </a:endParaRPr>
          </a:p>
          <a:p>
            <a:pPr marL="12700">
              <a:lnSpc>
                <a:spcPct val="100000"/>
              </a:lnSpc>
              <a:spcBef>
                <a:spcPts val="1330"/>
              </a:spcBef>
            </a:pPr>
            <a:r>
              <a:rPr sz="1400" b="1" spc="-5" dirty="0">
                <a:solidFill>
                  <a:srgbClr val="000080"/>
                </a:solidFill>
                <a:latin typeface="Courier New"/>
                <a:cs typeface="Courier New"/>
              </a:rPr>
              <a:t>interface </a:t>
            </a:r>
            <a:r>
              <a:rPr sz="1400" spc="-10" dirty="0">
                <a:latin typeface="Courier New"/>
                <a:cs typeface="Courier New"/>
              </a:rPr>
              <a:t>Interf </a:t>
            </a:r>
            <a:r>
              <a:rPr sz="1400" dirty="0">
                <a:latin typeface="Courier New"/>
                <a:cs typeface="Courier New"/>
              </a:rPr>
              <a:t>{</a:t>
            </a:r>
            <a:endParaRPr sz="1400">
              <a:latin typeface="Courier New"/>
              <a:cs typeface="Courier New"/>
            </a:endParaRPr>
          </a:p>
          <a:p>
            <a:pPr marL="864869" marR="3597910" indent="-426084">
              <a:lnSpc>
                <a:spcPct val="100000"/>
              </a:lnSpc>
            </a:pPr>
            <a:r>
              <a:rPr sz="1400" b="1" spc="-5" dirty="0">
                <a:solidFill>
                  <a:srgbClr val="000080"/>
                </a:solidFill>
                <a:latin typeface="Courier New"/>
                <a:cs typeface="Courier New"/>
              </a:rPr>
              <a:t>default void </a:t>
            </a:r>
            <a:r>
              <a:rPr sz="1400" spc="-5" dirty="0">
                <a:latin typeface="Courier New"/>
                <a:cs typeface="Courier New"/>
              </a:rPr>
              <a:t>m1() </a:t>
            </a:r>
            <a:r>
              <a:rPr sz="1400" dirty="0">
                <a:latin typeface="Courier New"/>
                <a:cs typeface="Courier New"/>
              </a:rPr>
              <a:t>{  </a:t>
            </a:r>
            <a:r>
              <a:rPr sz="1400" spc="-5" dirty="0">
                <a:latin typeface="Courier New"/>
                <a:cs typeface="Courier New"/>
              </a:rPr>
              <a:t>System.</a:t>
            </a:r>
            <a:r>
              <a:rPr sz="1400" b="1" i="1" spc="-5" dirty="0">
                <a:solidFill>
                  <a:srgbClr val="660D79"/>
                </a:solidFill>
                <a:latin typeface="Courier New"/>
                <a:cs typeface="Courier New"/>
              </a:rPr>
              <a:t>out</a:t>
            </a:r>
            <a:r>
              <a:rPr sz="1400" spc="-5" dirty="0">
                <a:latin typeface="Courier New"/>
                <a:cs typeface="Courier New"/>
              </a:rPr>
              <a:t>.println(</a:t>
            </a:r>
            <a:r>
              <a:rPr sz="1400" b="1" spc="-5" dirty="0">
                <a:solidFill>
                  <a:srgbClr val="008000"/>
                </a:solidFill>
                <a:latin typeface="Courier New"/>
                <a:cs typeface="Courier New"/>
              </a:rPr>
              <a:t>"Default</a:t>
            </a:r>
            <a:r>
              <a:rPr sz="1400" b="1" spc="-60" dirty="0">
                <a:solidFill>
                  <a:srgbClr val="008000"/>
                </a:solidFill>
                <a:latin typeface="Courier New"/>
                <a:cs typeface="Courier New"/>
              </a:rPr>
              <a:t> </a:t>
            </a:r>
            <a:r>
              <a:rPr sz="1400" b="1" spc="-10" dirty="0">
                <a:solidFill>
                  <a:srgbClr val="008000"/>
                </a:solidFill>
                <a:latin typeface="Courier New"/>
                <a:cs typeface="Courier New"/>
              </a:rPr>
              <a:t>Method"</a:t>
            </a:r>
            <a:r>
              <a:rPr sz="1400" spc="-10" dirty="0">
                <a:latin typeface="Courier New"/>
                <a:cs typeface="Courier New"/>
              </a:rPr>
              <a:t>);</a:t>
            </a:r>
            <a:endParaRPr sz="1400">
              <a:latin typeface="Courier New"/>
              <a:cs typeface="Courier New"/>
            </a:endParaRPr>
          </a:p>
          <a:p>
            <a:pPr marL="439420">
              <a:lnSpc>
                <a:spcPct val="100000"/>
              </a:lnSpc>
            </a:pPr>
            <a:r>
              <a:rPr sz="1400" dirty="0">
                <a:latin typeface="Courier New"/>
                <a:cs typeface="Courier New"/>
              </a:rPr>
              <a:t>}</a:t>
            </a:r>
            <a:endParaRPr sz="1400">
              <a:latin typeface="Courier New"/>
              <a:cs typeface="Courier New"/>
            </a:endParaRPr>
          </a:p>
          <a:p>
            <a:pPr marL="12700">
              <a:lnSpc>
                <a:spcPct val="100000"/>
              </a:lnSpc>
            </a:pPr>
            <a:r>
              <a:rPr sz="1400" dirty="0">
                <a:latin typeface="Courier New"/>
                <a:cs typeface="Courier New"/>
              </a:rPr>
              <a:t>}</a:t>
            </a:r>
            <a:endParaRPr sz="1400">
              <a:latin typeface="Courier New"/>
              <a:cs typeface="Courier New"/>
            </a:endParaRPr>
          </a:p>
          <a:p>
            <a:pPr>
              <a:lnSpc>
                <a:spcPct val="100000"/>
              </a:lnSpc>
              <a:spcBef>
                <a:spcPts val="40"/>
              </a:spcBef>
            </a:pPr>
            <a:endParaRPr sz="1450">
              <a:latin typeface="Courier New"/>
              <a:cs typeface="Courier New"/>
            </a:endParaRPr>
          </a:p>
          <a:p>
            <a:pPr marL="12700">
              <a:lnSpc>
                <a:spcPct val="100000"/>
              </a:lnSpc>
            </a:pPr>
            <a:r>
              <a:rPr sz="1400" b="1" spc="-5" dirty="0">
                <a:solidFill>
                  <a:srgbClr val="000080"/>
                </a:solidFill>
                <a:latin typeface="Courier New"/>
                <a:cs typeface="Courier New"/>
              </a:rPr>
              <a:t>class </a:t>
            </a:r>
            <a:r>
              <a:rPr sz="1400" spc="-5" dirty="0">
                <a:latin typeface="Courier New"/>
                <a:cs typeface="Courier New"/>
              </a:rPr>
              <a:t>Test </a:t>
            </a:r>
            <a:r>
              <a:rPr sz="1400" b="1" spc="-5" dirty="0">
                <a:solidFill>
                  <a:srgbClr val="000080"/>
                </a:solidFill>
                <a:latin typeface="Courier New"/>
                <a:cs typeface="Courier New"/>
              </a:rPr>
              <a:t>implements </a:t>
            </a:r>
            <a:r>
              <a:rPr sz="1400" spc="-5" dirty="0">
                <a:latin typeface="Courier New"/>
                <a:cs typeface="Courier New"/>
              </a:rPr>
              <a:t>Interf</a:t>
            </a:r>
            <a:r>
              <a:rPr sz="1400" spc="-45" dirty="0">
                <a:latin typeface="Courier New"/>
                <a:cs typeface="Courier New"/>
              </a:rPr>
              <a:t> </a:t>
            </a:r>
            <a:r>
              <a:rPr sz="1400" dirty="0">
                <a:latin typeface="Courier New"/>
                <a:cs typeface="Courier New"/>
              </a:rPr>
              <a:t>{</a:t>
            </a:r>
            <a:endParaRPr sz="1400">
              <a:latin typeface="Courier New"/>
              <a:cs typeface="Courier New"/>
            </a:endParaRPr>
          </a:p>
          <a:p>
            <a:pPr marL="864869" marR="3703954" indent="-426084">
              <a:lnSpc>
                <a:spcPct val="100000"/>
              </a:lnSpc>
            </a:pPr>
            <a:r>
              <a:rPr sz="1400" b="1" spc="-5" dirty="0">
                <a:solidFill>
                  <a:srgbClr val="000080"/>
                </a:solidFill>
                <a:latin typeface="Courier New"/>
                <a:cs typeface="Courier New"/>
              </a:rPr>
              <a:t>public static void </a:t>
            </a:r>
            <a:r>
              <a:rPr sz="1400" spc="-5" dirty="0">
                <a:latin typeface="Courier New"/>
                <a:cs typeface="Courier New"/>
              </a:rPr>
              <a:t>main(String[] args)</a:t>
            </a:r>
            <a:r>
              <a:rPr sz="1400" spc="-95" dirty="0">
                <a:latin typeface="Courier New"/>
                <a:cs typeface="Courier New"/>
              </a:rPr>
              <a:t> </a:t>
            </a:r>
            <a:r>
              <a:rPr sz="1400" dirty="0">
                <a:latin typeface="Courier New"/>
                <a:cs typeface="Courier New"/>
              </a:rPr>
              <a:t>{  </a:t>
            </a:r>
            <a:r>
              <a:rPr sz="1400" spc="-5" dirty="0">
                <a:latin typeface="Courier New"/>
                <a:cs typeface="Courier New"/>
              </a:rPr>
              <a:t>Test </a:t>
            </a:r>
            <a:r>
              <a:rPr sz="1400" dirty="0">
                <a:latin typeface="Courier New"/>
                <a:cs typeface="Courier New"/>
              </a:rPr>
              <a:t>t = </a:t>
            </a:r>
            <a:r>
              <a:rPr sz="1400" b="1" spc="-5" dirty="0">
                <a:solidFill>
                  <a:srgbClr val="000080"/>
                </a:solidFill>
                <a:latin typeface="Courier New"/>
                <a:cs typeface="Courier New"/>
              </a:rPr>
              <a:t>new</a:t>
            </a:r>
            <a:r>
              <a:rPr sz="1400" b="1" spc="-55" dirty="0">
                <a:solidFill>
                  <a:srgbClr val="000080"/>
                </a:solidFill>
                <a:latin typeface="Courier New"/>
                <a:cs typeface="Courier New"/>
              </a:rPr>
              <a:t> </a:t>
            </a:r>
            <a:r>
              <a:rPr sz="1400" spc="-5" dirty="0">
                <a:latin typeface="Courier New"/>
                <a:cs typeface="Courier New"/>
              </a:rPr>
              <a:t>Test();</a:t>
            </a:r>
            <a:endParaRPr sz="1400">
              <a:latin typeface="Courier New"/>
              <a:cs typeface="Courier New"/>
            </a:endParaRPr>
          </a:p>
          <a:p>
            <a:pPr marL="864869">
              <a:lnSpc>
                <a:spcPct val="100000"/>
              </a:lnSpc>
            </a:pPr>
            <a:r>
              <a:rPr sz="1400" spc="-5" dirty="0">
                <a:latin typeface="Courier New"/>
                <a:cs typeface="Courier New"/>
              </a:rPr>
              <a:t>t.m1();</a:t>
            </a:r>
            <a:endParaRPr sz="1400">
              <a:latin typeface="Courier New"/>
              <a:cs typeface="Courier New"/>
            </a:endParaRPr>
          </a:p>
          <a:p>
            <a:pPr marL="439420">
              <a:lnSpc>
                <a:spcPct val="100000"/>
              </a:lnSpc>
            </a:pPr>
            <a:r>
              <a:rPr sz="1400" dirty="0">
                <a:latin typeface="Courier New"/>
                <a:cs typeface="Courier New"/>
              </a:rPr>
              <a:t>}</a:t>
            </a:r>
            <a:endParaRPr sz="1400">
              <a:latin typeface="Courier New"/>
              <a:cs typeface="Courier New"/>
            </a:endParaRPr>
          </a:p>
          <a:p>
            <a:pPr marL="12700">
              <a:lnSpc>
                <a:spcPct val="100000"/>
              </a:lnSpc>
              <a:spcBef>
                <a:spcPts val="35"/>
              </a:spcBef>
            </a:pPr>
            <a:r>
              <a:rPr sz="1400" dirty="0">
                <a:latin typeface="Courier New"/>
                <a:cs typeface="Courier New"/>
              </a:rPr>
              <a:t>}</a:t>
            </a:r>
            <a:endParaRPr sz="1400">
              <a:latin typeface="Courier New"/>
              <a:cs typeface="Courier New"/>
            </a:endParaRP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0" y="358775"/>
            <a:ext cx="3987800" cy="390525"/>
          </a:xfrm>
          <a:prstGeom prst="rect">
            <a:avLst/>
          </a:prstGeom>
        </p:spPr>
        <p:txBody>
          <a:bodyPr vert="horz" wrap="square" lIns="0" tIns="12700" rIns="0" bIns="0" rtlCol="0">
            <a:spAutoFit/>
          </a:bodyPr>
          <a:lstStyle/>
          <a:p>
            <a:pPr marL="12700">
              <a:lnSpc>
                <a:spcPct val="100000"/>
              </a:lnSpc>
              <a:spcBef>
                <a:spcPts val="100"/>
              </a:spcBef>
            </a:pPr>
            <a:r>
              <a:rPr sz="2400" u="heavy" spc="-5" dirty="0">
                <a:solidFill>
                  <a:srgbClr val="90C225"/>
                </a:solidFill>
                <a:uFill>
                  <a:solidFill>
                    <a:srgbClr val="90C225"/>
                  </a:solidFill>
                </a:uFill>
              </a:rPr>
              <a:t>Static Methods in</a:t>
            </a:r>
            <a:r>
              <a:rPr sz="2400" u="heavy" spc="-95" dirty="0">
                <a:solidFill>
                  <a:srgbClr val="90C225"/>
                </a:solidFill>
                <a:uFill>
                  <a:solidFill>
                    <a:srgbClr val="90C225"/>
                  </a:solidFill>
                </a:uFill>
              </a:rPr>
              <a:t> </a:t>
            </a:r>
            <a:r>
              <a:rPr sz="2400" u="heavy" spc="-5" dirty="0">
                <a:solidFill>
                  <a:srgbClr val="90C225"/>
                </a:solidFill>
                <a:uFill>
                  <a:solidFill>
                    <a:srgbClr val="90C225"/>
                  </a:solidFill>
                </a:uFill>
              </a:rPr>
              <a:t>Interfaces</a:t>
            </a:r>
            <a:endParaRPr sz="2400"/>
          </a:p>
        </p:txBody>
      </p:sp>
      <p:sp>
        <p:nvSpPr>
          <p:cNvPr id="3" name="object 3"/>
          <p:cNvSpPr/>
          <p:nvPr/>
        </p:nvSpPr>
        <p:spPr>
          <a:xfrm>
            <a:off x="676655" y="3931920"/>
            <a:ext cx="8716010" cy="2461260"/>
          </a:xfrm>
          <a:custGeom>
            <a:avLst/>
            <a:gdLst/>
            <a:ahLst/>
            <a:cxnLst/>
            <a:rect l="l" t="t" r="r" b="b"/>
            <a:pathLst>
              <a:path w="8716010" h="2461260">
                <a:moveTo>
                  <a:pt x="8715756" y="0"/>
                </a:moveTo>
                <a:lnTo>
                  <a:pt x="0" y="0"/>
                </a:lnTo>
                <a:lnTo>
                  <a:pt x="0" y="2461260"/>
                </a:lnTo>
                <a:lnTo>
                  <a:pt x="8715756" y="2461260"/>
                </a:lnTo>
                <a:lnTo>
                  <a:pt x="8715756" y="0"/>
                </a:lnTo>
                <a:close/>
              </a:path>
            </a:pathLst>
          </a:custGeom>
          <a:solidFill>
            <a:srgbClr val="FFFFFF"/>
          </a:solidFill>
        </p:spPr>
        <p:txBody>
          <a:bodyPr wrap="square" lIns="0" tIns="0" rIns="0" bIns="0" rtlCol="0"/>
          <a:lstStyle/>
          <a:p>
            <a:endParaRPr/>
          </a:p>
        </p:txBody>
      </p:sp>
      <p:sp>
        <p:nvSpPr>
          <p:cNvPr id="4" name="object 4"/>
          <p:cNvSpPr txBox="1"/>
          <p:nvPr/>
        </p:nvSpPr>
        <p:spPr>
          <a:xfrm>
            <a:off x="756310" y="1031493"/>
            <a:ext cx="8079740" cy="4464050"/>
          </a:xfrm>
          <a:prstGeom prst="rect">
            <a:avLst/>
          </a:prstGeom>
        </p:spPr>
        <p:txBody>
          <a:bodyPr vert="horz" wrap="square" lIns="0" tIns="12065" rIns="0" bIns="0" rtlCol="0">
            <a:spAutoFit/>
          </a:bodyPr>
          <a:lstStyle/>
          <a:p>
            <a:pPr marL="355600" marR="395605" indent="-342900">
              <a:lnSpc>
                <a:spcPct val="100000"/>
              </a:lnSpc>
              <a:spcBef>
                <a:spcPts val="95"/>
              </a:spcBef>
              <a:tabLst>
                <a:tab pos="354965" algn="l"/>
              </a:tabLst>
            </a:pPr>
            <a:r>
              <a:rPr sz="1250" spc="254" dirty="0">
                <a:solidFill>
                  <a:srgbClr val="90C225"/>
                </a:solidFill>
                <a:latin typeface="Arial"/>
                <a:cs typeface="Arial"/>
              </a:rPr>
              <a:t>	</a:t>
            </a:r>
            <a:r>
              <a:rPr sz="1600" b="1" spc="-5" dirty="0">
                <a:solidFill>
                  <a:srgbClr val="404040"/>
                </a:solidFill>
                <a:latin typeface="Trebuchet MS"/>
                <a:cs typeface="Trebuchet MS"/>
              </a:rPr>
              <a:t>From 1.8 </a:t>
            </a:r>
            <a:r>
              <a:rPr sz="1600" b="1" spc="-10" dirty="0">
                <a:solidFill>
                  <a:srgbClr val="404040"/>
                </a:solidFill>
                <a:latin typeface="Trebuchet MS"/>
                <a:cs typeface="Trebuchet MS"/>
              </a:rPr>
              <a:t>version </a:t>
            </a:r>
            <a:r>
              <a:rPr sz="1600" b="1" spc="-5" dirty="0">
                <a:solidFill>
                  <a:srgbClr val="404040"/>
                </a:solidFill>
                <a:latin typeface="Trebuchet MS"/>
                <a:cs typeface="Trebuchet MS"/>
              </a:rPr>
              <a:t>onwards in addition to default </a:t>
            </a:r>
            <a:r>
              <a:rPr sz="1600" b="1" spc="-10" dirty="0">
                <a:solidFill>
                  <a:srgbClr val="404040"/>
                </a:solidFill>
                <a:latin typeface="Trebuchet MS"/>
                <a:cs typeface="Trebuchet MS"/>
              </a:rPr>
              <a:t>methods </a:t>
            </a:r>
            <a:r>
              <a:rPr sz="1600" b="1" spc="-5" dirty="0">
                <a:solidFill>
                  <a:srgbClr val="404040"/>
                </a:solidFill>
                <a:latin typeface="Trebuchet MS"/>
                <a:cs typeface="Trebuchet MS"/>
              </a:rPr>
              <a:t>we can write static  </a:t>
            </a:r>
            <a:r>
              <a:rPr sz="1600" b="1" spc="-10" dirty="0">
                <a:solidFill>
                  <a:srgbClr val="404040"/>
                </a:solidFill>
                <a:latin typeface="Trebuchet MS"/>
                <a:cs typeface="Trebuchet MS"/>
              </a:rPr>
              <a:t>methods </a:t>
            </a:r>
            <a:r>
              <a:rPr sz="1600" b="1" spc="-5" dirty="0">
                <a:solidFill>
                  <a:srgbClr val="404040"/>
                </a:solidFill>
                <a:latin typeface="Trebuchet MS"/>
                <a:cs typeface="Trebuchet MS"/>
              </a:rPr>
              <a:t>also inside </a:t>
            </a:r>
            <a:r>
              <a:rPr sz="1600" b="1" spc="-10" dirty="0">
                <a:solidFill>
                  <a:srgbClr val="404040"/>
                </a:solidFill>
                <a:latin typeface="Trebuchet MS"/>
                <a:cs typeface="Trebuchet MS"/>
              </a:rPr>
              <a:t>interface </a:t>
            </a:r>
            <a:r>
              <a:rPr sz="1600" b="1" spc="-5" dirty="0">
                <a:solidFill>
                  <a:srgbClr val="404040"/>
                </a:solidFill>
                <a:latin typeface="Trebuchet MS"/>
                <a:cs typeface="Trebuchet MS"/>
              </a:rPr>
              <a:t>to define utility</a:t>
            </a:r>
            <a:r>
              <a:rPr sz="1600" b="1" spc="135" dirty="0">
                <a:solidFill>
                  <a:srgbClr val="404040"/>
                </a:solidFill>
                <a:latin typeface="Trebuchet MS"/>
                <a:cs typeface="Trebuchet MS"/>
              </a:rPr>
              <a:t> </a:t>
            </a:r>
            <a:r>
              <a:rPr sz="1600" b="1" spc="-5" dirty="0">
                <a:solidFill>
                  <a:srgbClr val="404040"/>
                </a:solidFill>
                <a:latin typeface="Trebuchet MS"/>
                <a:cs typeface="Trebuchet MS"/>
              </a:rPr>
              <a:t>functions.</a:t>
            </a:r>
            <a:endParaRPr sz="1600">
              <a:latin typeface="Trebuchet MS"/>
              <a:cs typeface="Trebuchet MS"/>
            </a:endParaRPr>
          </a:p>
          <a:p>
            <a:pPr marL="355600" marR="137160" indent="-342900">
              <a:lnSpc>
                <a:spcPct val="100000"/>
              </a:lnSpc>
              <a:spcBef>
                <a:spcPts val="994"/>
              </a:spcBef>
              <a:tabLst>
                <a:tab pos="354965" algn="l"/>
              </a:tabLst>
            </a:pPr>
            <a:r>
              <a:rPr sz="1250" spc="254" dirty="0">
                <a:solidFill>
                  <a:srgbClr val="90C225"/>
                </a:solidFill>
                <a:latin typeface="Arial"/>
                <a:cs typeface="Arial"/>
              </a:rPr>
              <a:t>	</a:t>
            </a:r>
            <a:r>
              <a:rPr sz="1600" b="1" spc="-10" dirty="0">
                <a:solidFill>
                  <a:srgbClr val="404040"/>
                </a:solidFill>
                <a:latin typeface="Trebuchet MS"/>
                <a:cs typeface="Trebuchet MS"/>
              </a:rPr>
              <a:t>Interface </a:t>
            </a:r>
            <a:r>
              <a:rPr sz="1600" b="1" spc="-5" dirty="0">
                <a:solidFill>
                  <a:srgbClr val="404040"/>
                </a:solidFill>
                <a:latin typeface="Trebuchet MS"/>
                <a:cs typeface="Trebuchet MS"/>
              </a:rPr>
              <a:t>static </a:t>
            </a:r>
            <a:r>
              <a:rPr sz="1600" b="1" spc="-10" dirty="0">
                <a:solidFill>
                  <a:srgbClr val="404040"/>
                </a:solidFill>
                <a:latin typeface="Trebuchet MS"/>
                <a:cs typeface="Trebuchet MS"/>
              </a:rPr>
              <a:t>methods </a:t>
            </a:r>
            <a:r>
              <a:rPr sz="1600" b="1" spc="-5" dirty="0">
                <a:solidFill>
                  <a:srgbClr val="404040"/>
                </a:solidFill>
                <a:latin typeface="Trebuchet MS"/>
                <a:cs typeface="Trebuchet MS"/>
              </a:rPr>
              <a:t>by-default not available to the </a:t>
            </a:r>
            <a:r>
              <a:rPr sz="1600" b="1" spc="-10" dirty="0">
                <a:solidFill>
                  <a:srgbClr val="404040"/>
                </a:solidFill>
                <a:latin typeface="Trebuchet MS"/>
                <a:cs typeface="Trebuchet MS"/>
              </a:rPr>
              <a:t>implementation </a:t>
            </a:r>
            <a:r>
              <a:rPr sz="1600" b="1" spc="-5" dirty="0">
                <a:solidFill>
                  <a:srgbClr val="404040"/>
                </a:solidFill>
                <a:latin typeface="Trebuchet MS"/>
                <a:cs typeface="Trebuchet MS"/>
              </a:rPr>
              <a:t>classes  hence </a:t>
            </a:r>
            <a:r>
              <a:rPr sz="1600" b="1" spc="-10" dirty="0">
                <a:solidFill>
                  <a:srgbClr val="404040"/>
                </a:solidFill>
                <a:latin typeface="Trebuchet MS"/>
                <a:cs typeface="Trebuchet MS"/>
              </a:rPr>
              <a:t>by </a:t>
            </a:r>
            <a:r>
              <a:rPr sz="1600" b="1" spc="-5" dirty="0">
                <a:solidFill>
                  <a:srgbClr val="404040"/>
                </a:solidFill>
                <a:latin typeface="Trebuchet MS"/>
                <a:cs typeface="Trebuchet MS"/>
              </a:rPr>
              <a:t>using </a:t>
            </a:r>
            <a:r>
              <a:rPr sz="1600" b="1" spc="-10" dirty="0">
                <a:solidFill>
                  <a:srgbClr val="404040"/>
                </a:solidFill>
                <a:latin typeface="Trebuchet MS"/>
                <a:cs typeface="Trebuchet MS"/>
              </a:rPr>
              <a:t>implementation </a:t>
            </a:r>
            <a:r>
              <a:rPr sz="1600" b="1" spc="-5" dirty="0">
                <a:solidFill>
                  <a:srgbClr val="404040"/>
                </a:solidFill>
                <a:latin typeface="Trebuchet MS"/>
                <a:cs typeface="Trebuchet MS"/>
              </a:rPr>
              <a:t>class </a:t>
            </a:r>
            <a:r>
              <a:rPr sz="1600" b="1" spc="-10" dirty="0">
                <a:solidFill>
                  <a:srgbClr val="404040"/>
                </a:solidFill>
                <a:latin typeface="Trebuchet MS"/>
                <a:cs typeface="Trebuchet MS"/>
              </a:rPr>
              <a:t>reference </a:t>
            </a:r>
            <a:r>
              <a:rPr sz="1600" b="1" spc="-5" dirty="0">
                <a:solidFill>
                  <a:srgbClr val="404040"/>
                </a:solidFill>
                <a:latin typeface="Trebuchet MS"/>
                <a:cs typeface="Trebuchet MS"/>
              </a:rPr>
              <a:t>we can’t call interface static  </a:t>
            </a:r>
            <a:r>
              <a:rPr sz="1600" b="1" spc="-10" dirty="0">
                <a:solidFill>
                  <a:srgbClr val="404040"/>
                </a:solidFill>
                <a:latin typeface="Trebuchet MS"/>
                <a:cs typeface="Trebuchet MS"/>
              </a:rPr>
              <a:t>methods. </a:t>
            </a:r>
            <a:r>
              <a:rPr sz="1600" b="1" spc="-15" dirty="0">
                <a:solidFill>
                  <a:srgbClr val="404040"/>
                </a:solidFill>
                <a:latin typeface="Trebuchet MS"/>
                <a:cs typeface="Trebuchet MS"/>
              </a:rPr>
              <a:t>We </a:t>
            </a:r>
            <a:r>
              <a:rPr sz="1600" b="1" spc="-5" dirty="0">
                <a:solidFill>
                  <a:srgbClr val="404040"/>
                </a:solidFill>
                <a:latin typeface="Trebuchet MS"/>
                <a:cs typeface="Trebuchet MS"/>
              </a:rPr>
              <a:t>should call </a:t>
            </a:r>
            <a:r>
              <a:rPr sz="1600" b="1" spc="-10" dirty="0">
                <a:solidFill>
                  <a:srgbClr val="404040"/>
                </a:solidFill>
                <a:latin typeface="Trebuchet MS"/>
                <a:cs typeface="Trebuchet MS"/>
              </a:rPr>
              <a:t>interface </a:t>
            </a:r>
            <a:r>
              <a:rPr sz="1600" b="1" spc="-5" dirty="0">
                <a:solidFill>
                  <a:srgbClr val="404040"/>
                </a:solidFill>
                <a:latin typeface="Trebuchet MS"/>
                <a:cs typeface="Trebuchet MS"/>
              </a:rPr>
              <a:t>static </a:t>
            </a:r>
            <a:r>
              <a:rPr sz="1600" b="1" spc="-10" dirty="0">
                <a:solidFill>
                  <a:srgbClr val="404040"/>
                </a:solidFill>
                <a:latin typeface="Trebuchet MS"/>
                <a:cs typeface="Trebuchet MS"/>
              </a:rPr>
              <a:t>methods </a:t>
            </a:r>
            <a:r>
              <a:rPr sz="1600" b="1" spc="-5" dirty="0">
                <a:solidFill>
                  <a:srgbClr val="404040"/>
                </a:solidFill>
                <a:latin typeface="Trebuchet MS"/>
                <a:cs typeface="Trebuchet MS"/>
              </a:rPr>
              <a:t>by using </a:t>
            </a:r>
            <a:r>
              <a:rPr sz="1600" b="1" spc="-10" dirty="0">
                <a:solidFill>
                  <a:srgbClr val="404040"/>
                </a:solidFill>
                <a:latin typeface="Trebuchet MS"/>
                <a:cs typeface="Trebuchet MS"/>
              </a:rPr>
              <a:t>interface </a:t>
            </a:r>
            <a:r>
              <a:rPr sz="1600" b="1" spc="-5" dirty="0">
                <a:solidFill>
                  <a:srgbClr val="404040"/>
                </a:solidFill>
                <a:latin typeface="Trebuchet MS"/>
                <a:cs typeface="Trebuchet MS"/>
              </a:rPr>
              <a:t>name</a:t>
            </a:r>
            <a:r>
              <a:rPr sz="1600" b="1" spc="365" dirty="0">
                <a:solidFill>
                  <a:srgbClr val="404040"/>
                </a:solidFill>
                <a:latin typeface="Trebuchet MS"/>
                <a:cs typeface="Trebuchet MS"/>
              </a:rPr>
              <a:t> </a:t>
            </a:r>
            <a:r>
              <a:rPr sz="1600" b="1" spc="-40" dirty="0">
                <a:solidFill>
                  <a:srgbClr val="404040"/>
                </a:solidFill>
                <a:latin typeface="Trebuchet MS"/>
                <a:cs typeface="Trebuchet MS"/>
              </a:rPr>
              <a:t>only.</a:t>
            </a:r>
            <a:endParaRPr sz="1600">
              <a:latin typeface="Trebuchet MS"/>
              <a:cs typeface="Trebuchet MS"/>
            </a:endParaRPr>
          </a:p>
          <a:p>
            <a:pPr marL="355600" marR="5080" indent="-342900">
              <a:lnSpc>
                <a:spcPct val="100000"/>
              </a:lnSpc>
              <a:spcBef>
                <a:spcPts val="1000"/>
              </a:spcBef>
              <a:tabLst>
                <a:tab pos="354965" algn="l"/>
              </a:tabLst>
            </a:pPr>
            <a:r>
              <a:rPr sz="1250" spc="254" dirty="0">
                <a:solidFill>
                  <a:srgbClr val="90C225"/>
                </a:solidFill>
                <a:latin typeface="Arial"/>
                <a:cs typeface="Arial"/>
              </a:rPr>
              <a:t>	</a:t>
            </a:r>
            <a:r>
              <a:rPr sz="1600" b="1" spc="-5" dirty="0">
                <a:solidFill>
                  <a:srgbClr val="404040"/>
                </a:solidFill>
                <a:latin typeface="Trebuchet MS"/>
                <a:cs typeface="Trebuchet MS"/>
              </a:rPr>
              <a:t>As </a:t>
            </a:r>
            <a:r>
              <a:rPr sz="1600" b="1" spc="-10" dirty="0">
                <a:solidFill>
                  <a:srgbClr val="404040"/>
                </a:solidFill>
                <a:latin typeface="Trebuchet MS"/>
                <a:cs typeface="Trebuchet MS"/>
              </a:rPr>
              <a:t>interface </a:t>
            </a:r>
            <a:r>
              <a:rPr sz="1600" b="1" spc="-5" dirty="0">
                <a:solidFill>
                  <a:srgbClr val="404040"/>
                </a:solidFill>
                <a:latin typeface="Trebuchet MS"/>
                <a:cs typeface="Trebuchet MS"/>
              </a:rPr>
              <a:t>static </a:t>
            </a:r>
            <a:r>
              <a:rPr sz="1600" b="1" spc="-10" dirty="0">
                <a:solidFill>
                  <a:srgbClr val="404040"/>
                </a:solidFill>
                <a:latin typeface="Trebuchet MS"/>
                <a:cs typeface="Trebuchet MS"/>
              </a:rPr>
              <a:t>methods </a:t>
            </a:r>
            <a:r>
              <a:rPr sz="1600" b="1" spc="-5" dirty="0">
                <a:solidFill>
                  <a:srgbClr val="404040"/>
                </a:solidFill>
                <a:latin typeface="Trebuchet MS"/>
                <a:cs typeface="Trebuchet MS"/>
              </a:rPr>
              <a:t>by default not available to the </a:t>
            </a:r>
            <a:r>
              <a:rPr sz="1600" b="1" spc="-10" dirty="0">
                <a:solidFill>
                  <a:srgbClr val="404040"/>
                </a:solidFill>
                <a:latin typeface="Trebuchet MS"/>
                <a:cs typeface="Trebuchet MS"/>
              </a:rPr>
              <a:t>implementation </a:t>
            </a:r>
            <a:r>
              <a:rPr sz="1600" b="1" spc="-5" dirty="0">
                <a:solidFill>
                  <a:srgbClr val="404040"/>
                </a:solidFill>
                <a:latin typeface="Trebuchet MS"/>
                <a:cs typeface="Trebuchet MS"/>
              </a:rPr>
              <a:t>class,  overriding concept is not</a:t>
            </a:r>
            <a:r>
              <a:rPr sz="1600" b="1" spc="85" dirty="0">
                <a:solidFill>
                  <a:srgbClr val="404040"/>
                </a:solidFill>
                <a:latin typeface="Trebuchet MS"/>
                <a:cs typeface="Trebuchet MS"/>
              </a:rPr>
              <a:t> </a:t>
            </a:r>
            <a:r>
              <a:rPr sz="1600" b="1" spc="-10" dirty="0">
                <a:solidFill>
                  <a:srgbClr val="404040"/>
                </a:solidFill>
                <a:latin typeface="Trebuchet MS"/>
                <a:cs typeface="Trebuchet MS"/>
              </a:rPr>
              <a:t>applicable.</a:t>
            </a:r>
            <a:endParaRPr sz="1600">
              <a:latin typeface="Trebuchet MS"/>
              <a:cs typeface="Trebuchet MS"/>
            </a:endParaRPr>
          </a:p>
          <a:p>
            <a:pPr marL="355600" marR="1106805" indent="-342900">
              <a:lnSpc>
                <a:spcPct val="100000"/>
              </a:lnSpc>
              <a:spcBef>
                <a:spcPts val="1005"/>
              </a:spcBef>
              <a:tabLst>
                <a:tab pos="354965" algn="l"/>
              </a:tabLst>
            </a:pPr>
            <a:r>
              <a:rPr sz="1250" spc="254" dirty="0">
                <a:solidFill>
                  <a:srgbClr val="90C225"/>
                </a:solidFill>
                <a:latin typeface="Arial"/>
                <a:cs typeface="Arial"/>
              </a:rPr>
              <a:t>	</a:t>
            </a:r>
            <a:r>
              <a:rPr sz="1600" b="1" spc="-10" dirty="0">
                <a:solidFill>
                  <a:srgbClr val="404040"/>
                </a:solidFill>
                <a:latin typeface="Trebuchet MS"/>
                <a:cs typeface="Trebuchet MS"/>
              </a:rPr>
              <a:t>Based </a:t>
            </a:r>
            <a:r>
              <a:rPr sz="1600" b="1" spc="-5" dirty="0">
                <a:solidFill>
                  <a:srgbClr val="404040"/>
                </a:solidFill>
                <a:latin typeface="Trebuchet MS"/>
                <a:cs typeface="Trebuchet MS"/>
              </a:rPr>
              <a:t>on our </a:t>
            </a:r>
            <a:r>
              <a:rPr sz="1600" b="1" spc="-10" dirty="0">
                <a:solidFill>
                  <a:srgbClr val="404040"/>
                </a:solidFill>
                <a:latin typeface="Trebuchet MS"/>
                <a:cs typeface="Trebuchet MS"/>
              </a:rPr>
              <a:t>requirement </a:t>
            </a:r>
            <a:r>
              <a:rPr sz="1600" b="1" spc="-5" dirty="0">
                <a:solidFill>
                  <a:srgbClr val="404040"/>
                </a:solidFill>
                <a:latin typeface="Trebuchet MS"/>
                <a:cs typeface="Trebuchet MS"/>
              </a:rPr>
              <a:t>we can define exactly same </a:t>
            </a:r>
            <a:r>
              <a:rPr sz="1600" b="1" spc="-10" dirty="0">
                <a:solidFill>
                  <a:srgbClr val="404040"/>
                </a:solidFill>
                <a:latin typeface="Trebuchet MS"/>
                <a:cs typeface="Trebuchet MS"/>
              </a:rPr>
              <a:t>method </a:t>
            </a:r>
            <a:r>
              <a:rPr sz="1600" b="1" spc="-5" dirty="0">
                <a:solidFill>
                  <a:srgbClr val="404040"/>
                </a:solidFill>
                <a:latin typeface="Trebuchet MS"/>
                <a:cs typeface="Trebuchet MS"/>
              </a:rPr>
              <a:t>in the  </a:t>
            </a:r>
            <a:r>
              <a:rPr sz="1600" b="1" spc="-10" dirty="0">
                <a:solidFill>
                  <a:srgbClr val="404040"/>
                </a:solidFill>
                <a:latin typeface="Trebuchet MS"/>
                <a:cs typeface="Trebuchet MS"/>
              </a:rPr>
              <a:t>implementation </a:t>
            </a:r>
            <a:r>
              <a:rPr sz="1600" b="1" spc="-5" dirty="0">
                <a:solidFill>
                  <a:srgbClr val="404040"/>
                </a:solidFill>
                <a:latin typeface="Trebuchet MS"/>
                <a:cs typeface="Trebuchet MS"/>
              </a:rPr>
              <a:t>class, </a:t>
            </a:r>
            <a:r>
              <a:rPr sz="1600" b="1" spc="-30" dirty="0">
                <a:solidFill>
                  <a:srgbClr val="404040"/>
                </a:solidFill>
                <a:latin typeface="Trebuchet MS"/>
                <a:cs typeface="Trebuchet MS"/>
              </a:rPr>
              <a:t>it’s </a:t>
            </a:r>
            <a:r>
              <a:rPr sz="1600" b="1" spc="-5" dirty="0">
                <a:solidFill>
                  <a:srgbClr val="404040"/>
                </a:solidFill>
                <a:latin typeface="Trebuchet MS"/>
                <a:cs typeface="Trebuchet MS"/>
              </a:rPr>
              <a:t>valid but not</a:t>
            </a:r>
            <a:r>
              <a:rPr sz="1600" b="1" spc="155" dirty="0">
                <a:solidFill>
                  <a:srgbClr val="404040"/>
                </a:solidFill>
                <a:latin typeface="Trebuchet MS"/>
                <a:cs typeface="Trebuchet MS"/>
              </a:rPr>
              <a:t> </a:t>
            </a:r>
            <a:r>
              <a:rPr sz="1600" b="1" spc="-5" dirty="0">
                <a:solidFill>
                  <a:srgbClr val="404040"/>
                </a:solidFill>
                <a:latin typeface="Trebuchet MS"/>
                <a:cs typeface="Trebuchet MS"/>
              </a:rPr>
              <a:t>overriding.</a:t>
            </a:r>
            <a:endParaRPr sz="1600">
              <a:latin typeface="Trebuchet MS"/>
              <a:cs typeface="Trebuchet MS"/>
            </a:endParaRPr>
          </a:p>
          <a:p>
            <a:pPr marL="12700">
              <a:lnSpc>
                <a:spcPts val="1855"/>
              </a:lnSpc>
              <a:spcBef>
                <a:spcPts val="1000"/>
              </a:spcBef>
            </a:pPr>
            <a:r>
              <a:rPr sz="1600" b="1" spc="-5" dirty="0">
                <a:solidFill>
                  <a:srgbClr val="404040"/>
                </a:solidFill>
                <a:latin typeface="Trebuchet MS"/>
                <a:cs typeface="Trebuchet MS"/>
              </a:rPr>
              <a:t>Ex:</a:t>
            </a:r>
            <a:endParaRPr sz="1600">
              <a:latin typeface="Trebuchet MS"/>
              <a:cs typeface="Trebuchet MS"/>
            </a:endParaRPr>
          </a:p>
          <a:p>
            <a:pPr marL="12700">
              <a:lnSpc>
                <a:spcPts val="1255"/>
              </a:lnSpc>
            </a:pPr>
            <a:r>
              <a:rPr sz="1100" b="1" spc="-5" dirty="0">
                <a:solidFill>
                  <a:srgbClr val="000080"/>
                </a:solidFill>
                <a:latin typeface="Courier New"/>
                <a:cs typeface="Courier New"/>
              </a:rPr>
              <a:t>interface </a:t>
            </a:r>
            <a:r>
              <a:rPr sz="1100" b="1" spc="-5" dirty="0">
                <a:latin typeface="Courier New"/>
                <a:cs typeface="Courier New"/>
              </a:rPr>
              <a:t>Interf </a:t>
            </a:r>
            <a:r>
              <a:rPr sz="1100" b="1" dirty="0">
                <a:latin typeface="Courier New"/>
                <a:cs typeface="Courier New"/>
              </a:rPr>
              <a:t>{</a:t>
            </a:r>
            <a:endParaRPr sz="1100">
              <a:latin typeface="Courier New"/>
              <a:cs typeface="Courier New"/>
            </a:endParaRPr>
          </a:p>
          <a:p>
            <a:pPr marL="684530" marR="4272280" indent="-337185">
              <a:lnSpc>
                <a:spcPct val="100000"/>
              </a:lnSpc>
            </a:pPr>
            <a:r>
              <a:rPr sz="1100" b="1" spc="-5" dirty="0">
                <a:solidFill>
                  <a:srgbClr val="000080"/>
                </a:solidFill>
                <a:latin typeface="Courier New"/>
                <a:cs typeface="Courier New"/>
              </a:rPr>
              <a:t>public </a:t>
            </a:r>
            <a:r>
              <a:rPr sz="1100" b="1" dirty="0">
                <a:solidFill>
                  <a:srgbClr val="000080"/>
                </a:solidFill>
                <a:latin typeface="Courier New"/>
                <a:cs typeface="Courier New"/>
              </a:rPr>
              <a:t>static </a:t>
            </a:r>
            <a:r>
              <a:rPr sz="1100" b="1" spc="-5" dirty="0">
                <a:solidFill>
                  <a:srgbClr val="000080"/>
                </a:solidFill>
                <a:latin typeface="Courier New"/>
                <a:cs typeface="Courier New"/>
              </a:rPr>
              <a:t>void </a:t>
            </a:r>
            <a:r>
              <a:rPr sz="1100" b="1" spc="-5" dirty="0">
                <a:latin typeface="Courier New"/>
                <a:cs typeface="Courier New"/>
              </a:rPr>
              <a:t>sum(</a:t>
            </a:r>
            <a:r>
              <a:rPr sz="1100" b="1" spc="-5" dirty="0">
                <a:solidFill>
                  <a:srgbClr val="000080"/>
                </a:solidFill>
                <a:latin typeface="Courier New"/>
                <a:cs typeface="Courier New"/>
              </a:rPr>
              <a:t>int </a:t>
            </a:r>
            <a:r>
              <a:rPr sz="1100" b="1" spc="-5" dirty="0">
                <a:latin typeface="Courier New"/>
                <a:cs typeface="Courier New"/>
              </a:rPr>
              <a:t>a, </a:t>
            </a:r>
            <a:r>
              <a:rPr sz="1100" b="1" dirty="0">
                <a:solidFill>
                  <a:srgbClr val="000080"/>
                </a:solidFill>
                <a:latin typeface="Courier New"/>
                <a:cs typeface="Courier New"/>
              </a:rPr>
              <a:t>int </a:t>
            </a:r>
            <a:r>
              <a:rPr sz="1100" b="1" spc="-5" dirty="0">
                <a:latin typeface="Courier New"/>
                <a:cs typeface="Courier New"/>
              </a:rPr>
              <a:t>b) </a:t>
            </a:r>
            <a:r>
              <a:rPr sz="1100" b="1" dirty="0">
                <a:latin typeface="Courier New"/>
                <a:cs typeface="Courier New"/>
              </a:rPr>
              <a:t>{  </a:t>
            </a:r>
            <a:r>
              <a:rPr sz="1100" b="1" spc="-5" dirty="0">
                <a:latin typeface="Courier New"/>
                <a:cs typeface="Courier New"/>
              </a:rPr>
              <a:t>System.</a:t>
            </a:r>
            <a:r>
              <a:rPr sz="1100" b="1" i="1" spc="-5" dirty="0">
                <a:solidFill>
                  <a:srgbClr val="660D79"/>
                </a:solidFill>
                <a:latin typeface="Courier New"/>
                <a:cs typeface="Courier New"/>
              </a:rPr>
              <a:t>out</a:t>
            </a:r>
            <a:r>
              <a:rPr sz="1100" b="1" spc="-5" dirty="0">
                <a:latin typeface="Courier New"/>
                <a:cs typeface="Courier New"/>
              </a:rPr>
              <a:t>.println(</a:t>
            </a:r>
            <a:r>
              <a:rPr sz="1100" b="1" spc="-5" dirty="0">
                <a:solidFill>
                  <a:srgbClr val="008000"/>
                </a:solidFill>
                <a:latin typeface="Courier New"/>
                <a:cs typeface="Courier New"/>
              </a:rPr>
              <a:t>"The</a:t>
            </a:r>
            <a:r>
              <a:rPr sz="1100" b="1" spc="50" dirty="0">
                <a:solidFill>
                  <a:srgbClr val="008000"/>
                </a:solidFill>
                <a:latin typeface="Courier New"/>
                <a:cs typeface="Courier New"/>
              </a:rPr>
              <a:t> </a:t>
            </a:r>
            <a:r>
              <a:rPr sz="1100" b="1" spc="-5" dirty="0">
                <a:solidFill>
                  <a:srgbClr val="008000"/>
                </a:solidFill>
                <a:latin typeface="Courier New"/>
                <a:cs typeface="Courier New"/>
              </a:rPr>
              <a:t>Sum:"</a:t>
            </a:r>
            <a:r>
              <a:rPr sz="1100" b="1" spc="-5" dirty="0">
                <a:latin typeface="Courier New"/>
                <a:cs typeface="Courier New"/>
              </a:rPr>
              <a:t>+(a+b));</a:t>
            </a:r>
            <a:endParaRPr sz="1100">
              <a:latin typeface="Courier New"/>
              <a:cs typeface="Courier New"/>
            </a:endParaRPr>
          </a:p>
          <a:p>
            <a:pPr marL="347980">
              <a:lnSpc>
                <a:spcPct val="100000"/>
              </a:lnSpc>
              <a:spcBef>
                <a:spcPts val="5"/>
              </a:spcBef>
            </a:pPr>
            <a:r>
              <a:rPr sz="1100" b="1" dirty="0">
                <a:latin typeface="Courier New"/>
                <a:cs typeface="Courier New"/>
              </a:rPr>
              <a:t>}</a:t>
            </a:r>
            <a:endParaRPr sz="1100">
              <a:latin typeface="Courier New"/>
              <a:cs typeface="Courier New"/>
            </a:endParaRPr>
          </a:p>
          <a:p>
            <a:pPr marL="12700">
              <a:lnSpc>
                <a:spcPct val="100000"/>
              </a:lnSpc>
            </a:pPr>
            <a:r>
              <a:rPr sz="1100" b="1" dirty="0">
                <a:latin typeface="Courier New"/>
                <a:cs typeface="Courier New"/>
              </a:rPr>
              <a:t>}</a:t>
            </a:r>
            <a:endParaRPr sz="1100">
              <a:latin typeface="Courier New"/>
              <a:cs typeface="Courier New"/>
            </a:endParaRPr>
          </a:p>
          <a:p>
            <a:pPr>
              <a:lnSpc>
                <a:spcPct val="100000"/>
              </a:lnSpc>
              <a:spcBef>
                <a:spcPts val="15"/>
              </a:spcBef>
            </a:pPr>
            <a:endParaRPr sz="1150">
              <a:latin typeface="Courier New"/>
              <a:cs typeface="Courier New"/>
            </a:endParaRPr>
          </a:p>
          <a:p>
            <a:pPr marL="12700">
              <a:lnSpc>
                <a:spcPct val="100000"/>
              </a:lnSpc>
            </a:pPr>
            <a:r>
              <a:rPr sz="1100" b="1" spc="-5" dirty="0">
                <a:solidFill>
                  <a:srgbClr val="000080"/>
                </a:solidFill>
                <a:latin typeface="Courier New"/>
                <a:cs typeface="Courier New"/>
              </a:rPr>
              <a:t>class </a:t>
            </a:r>
            <a:r>
              <a:rPr sz="1100" b="1" dirty="0">
                <a:latin typeface="Courier New"/>
                <a:cs typeface="Courier New"/>
              </a:rPr>
              <a:t>Test </a:t>
            </a:r>
            <a:r>
              <a:rPr sz="1100" b="1" dirty="0">
                <a:solidFill>
                  <a:srgbClr val="000080"/>
                </a:solidFill>
                <a:latin typeface="Courier New"/>
                <a:cs typeface="Courier New"/>
              </a:rPr>
              <a:t>implements </a:t>
            </a:r>
            <a:r>
              <a:rPr sz="1100" b="1" spc="-5" dirty="0">
                <a:latin typeface="Courier New"/>
                <a:cs typeface="Courier New"/>
              </a:rPr>
              <a:t>Interf</a:t>
            </a:r>
            <a:r>
              <a:rPr sz="1100" b="1" spc="-20" dirty="0">
                <a:latin typeface="Courier New"/>
                <a:cs typeface="Courier New"/>
              </a:rPr>
              <a:t> </a:t>
            </a:r>
            <a:r>
              <a:rPr sz="1100" b="1" dirty="0">
                <a:latin typeface="Courier New"/>
                <a:cs typeface="Courier New"/>
              </a:rPr>
              <a:t>{</a:t>
            </a:r>
            <a:endParaRPr sz="1100">
              <a:latin typeface="Courier New"/>
              <a:cs typeface="Courier New"/>
            </a:endParaRPr>
          </a:p>
          <a:p>
            <a:pPr marL="684530" marR="4356735" indent="-337185">
              <a:lnSpc>
                <a:spcPct val="100000"/>
              </a:lnSpc>
            </a:pPr>
            <a:r>
              <a:rPr sz="1100" b="1" spc="-5" dirty="0">
                <a:solidFill>
                  <a:srgbClr val="000080"/>
                </a:solidFill>
                <a:latin typeface="Courier New"/>
                <a:cs typeface="Courier New"/>
              </a:rPr>
              <a:t>public </a:t>
            </a:r>
            <a:r>
              <a:rPr sz="1100" b="1" dirty="0">
                <a:solidFill>
                  <a:srgbClr val="000080"/>
                </a:solidFill>
                <a:latin typeface="Courier New"/>
                <a:cs typeface="Courier New"/>
              </a:rPr>
              <a:t>static </a:t>
            </a:r>
            <a:r>
              <a:rPr sz="1100" b="1" spc="-5" dirty="0">
                <a:solidFill>
                  <a:srgbClr val="000080"/>
                </a:solidFill>
                <a:latin typeface="Courier New"/>
                <a:cs typeface="Courier New"/>
              </a:rPr>
              <a:t>void </a:t>
            </a:r>
            <a:r>
              <a:rPr sz="1100" b="1" dirty="0">
                <a:latin typeface="Courier New"/>
                <a:cs typeface="Courier New"/>
              </a:rPr>
              <a:t>main(String[] </a:t>
            </a:r>
            <a:r>
              <a:rPr sz="1100" b="1" spc="-5" dirty="0">
                <a:latin typeface="Courier New"/>
                <a:cs typeface="Courier New"/>
              </a:rPr>
              <a:t>args) </a:t>
            </a:r>
            <a:r>
              <a:rPr sz="1100" b="1" dirty="0">
                <a:latin typeface="Courier New"/>
                <a:cs typeface="Courier New"/>
              </a:rPr>
              <a:t>{  </a:t>
            </a:r>
            <a:r>
              <a:rPr sz="1100" b="1" spc="-5" dirty="0">
                <a:latin typeface="Courier New"/>
                <a:cs typeface="Courier New"/>
              </a:rPr>
              <a:t>Test </a:t>
            </a:r>
            <a:r>
              <a:rPr sz="1100" b="1" dirty="0">
                <a:latin typeface="Courier New"/>
                <a:cs typeface="Courier New"/>
              </a:rPr>
              <a:t>t = </a:t>
            </a:r>
            <a:r>
              <a:rPr sz="1100" b="1" dirty="0">
                <a:solidFill>
                  <a:srgbClr val="000080"/>
                </a:solidFill>
                <a:latin typeface="Courier New"/>
                <a:cs typeface="Courier New"/>
              </a:rPr>
              <a:t>new</a:t>
            </a:r>
            <a:r>
              <a:rPr sz="1100" b="1" spc="-5" dirty="0">
                <a:solidFill>
                  <a:srgbClr val="000080"/>
                </a:solidFill>
                <a:latin typeface="Courier New"/>
                <a:cs typeface="Courier New"/>
              </a:rPr>
              <a:t> </a:t>
            </a:r>
            <a:r>
              <a:rPr sz="1100" b="1" spc="-5" dirty="0">
                <a:latin typeface="Courier New"/>
                <a:cs typeface="Courier New"/>
              </a:rPr>
              <a:t>Test();</a:t>
            </a:r>
            <a:endParaRPr sz="1100">
              <a:latin typeface="Courier New"/>
              <a:cs typeface="Courier New"/>
            </a:endParaRPr>
          </a:p>
        </p:txBody>
      </p:sp>
      <p:sp>
        <p:nvSpPr>
          <p:cNvPr id="5" name="object 5"/>
          <p:cNvSpPr txBox="1"/>
          <p:nvPr/>
        </p:nvSpPr>
        <p:spPr>
          <a:xfrm>
            <a:off x="1428369" y="5469432"/>
            <a:ext cx="1624965" cy="529590"/>
          </a:xfrm>
          <a:prstGeom prst="rect">
            <a:avLst/>
          </a:prstGeom>
        </p:spPr>
        <p:txBody>
          <a:bodyPr vert="horz" wrap="square" lIns="0" tIns="12700" rIns="0" bIns="0" rtlCol="0">
            <a:spAutoFit/>
          </a:bodyPr>
          <a:lstStyle/>
          <a:p>
            <a:pPr marL="12700">
              <a:lnSpc>
                <a:spcPct val="100000"/>
              </a:lnSpc>
              <a:spcBef>
                <a:spcPts val="100"/>
              </a:spcBef>
            </a:pPr>
            <a:r>
              <a:rPr sz="1100" b="1" dirty="0">
                <a:latin typeface="Courier New"/>
                <a:cs typeface="Courier New"/>
              </a:rPr>
              <a:t>t.</a:t>
            </a:r>
            <a:r>
              <a:rPr sz="1100" b="1" i="1" dirty="0">
                <a:latin typeface="Courier New"/>
                <a:cs typeface="Courier New"/>
              </a:rPr>
              <a:t>sum</a:t>
            </a:r>
            <a:r>
              <a:rPr sz="1100" b="1" dirty="0">
                <a:latin typeface="Courier New"/>
                <a:cs typeface="Courier New"/>
              </a:rPr>
              <a:t>(</a:t>
            </a:r>
            <a:r>
              <a:rPr sz="1100" b="1" dirty="0">
                <a:solidFill>
                  <a:srgbClr val="0000FF"/>
                </a:solidFill>
                <a:latin typeface="Courier New"/>
                <a:cs typeface="Courier New"/>
              </a:rPr>
              <a:t>10</a:t>
            </a:r>
            <a:r>
              <a:rPr sz="1100" b="1" dirty="0">
                <a:latin typeface="Courier New"/>
                <a:cs typeface="Courier New"/>
              </a:rPr>
              <a:t>,</a:t>
            </a:r>
            <a:r>
              <a:rPr sz="1100" b="1" spc="-10" dirty="0">
                <a:latin typeface="Courier New"/>
                <a:cs typeface="Courier New"/>
              </a:rPr>
              <a:t> </a:t>
            </a:r>
            <a:r>
              <a:rPr sz="1100" b="1" spc="-5" dirty="0">
                <a:solidFill>
                  <a:srgbClr val="0000FF"/>
                </a:solidFill>
                <a:latin typeface="Courier New"/>
                <a:cs typeface="Courier New"/>
              </a:rPr>
              <a:t>20</a:t>
            </a:r>
            <a:r>
              <a:rPr sz="1100" b="1" spc="-5" dirty="0">
                <a:latin typeface="Courier New"/>
                <a:cs typeface="Courier New"/>
              </a:rPr>
              <a:t>);</a:t>
            </a:r>
            <a:endParaRPr sz="1100">
              <a:latin typeface="Courier New"/>
              <a:cs typeface="Courier New"/>
            </a:endParaRPr>
          </a:p>
          <a:p>
            <a:pPr marL="12700">
              <a:lnSpc>
                <a:spcPct val="100000"/>
              </a:lnSpc>
            </a:pPr>
            <a:r>
              <a:rPr sz="1100" b="1" dirty="0">
                <a:latin typeface="Courier New"/>
                <a:cs typeface="Courier New"/>
              </a:rPr>
              <a:t>Test.</a:t>
            </a:r>
            <a:r>
              <a:rPr sz="1100" b="1" i="1" dirty="0">
                <a:latin typeface="Courier New"/>
                <a:cs typeface="Courier New"/>
              </a:rPr>
              <a:t>sum</a:t>
            </a:r>
            <a:r>
              <a:rPr sz="1100" b="1" dirty="0">
                <a:latin typeface="Courier New"/>
                <a:cs typeface="Courier New"/>
              </a:rPr>
              <a:t>(</a:t>
            </a:r>
            <a:r>
              <a:rPr sz="1100" b="1" dirty="0">
                <a:solidFill>
                  <a:srgbClr val="0000FF"/>
                </a:solidFill>
                <a:latin typeface="Courier New"/>
                <a:cs typeface="Courier New"/>
              </a:rPr>
              <a:t>10</a:t>
            </a:r>
            <a:r>
              <a:rPr sz="1100" b="1" dirty="0">
                <a:latin typeface="Courier New"/>
                <a:cs typeface="Courier New"/>
              </a:rPr>
              <a:t>,</a:t>
            </a:r>
            <a:r>
              <a:rPr sz="1100" b="1" spc="-35" dirty="0">
                <a:latin typeface="Courier New"/>
                <a:cs typeface="Courier New"/>
              </a:rPr>
              <a:t> </a:t>
            </a:r>
            <a:r>
              <a:rPr sz="1100" b="1" spc="-5" dirty="0">
                <a:solidFill>
                  <a:srgbClr val="0000FF"/>
                </a:solidFill>
                <a:latin typeface="Courier New"/>
                <a:cs typeface="Courier New"/>
              </a:rPr>
              <a:t>20</a:t>
            </a:r>
            <a:r>
              <a:rPr sz="1100" b="1" spc="-5" dirty="0">
                <a:latin typeface="Courier New"/>
                <a:cs typeface="Courier New"/>
              </a:rPr>
              <a:t>);</a:t>
            </a:r>
            <a:endParaRPr sz="1100">
              <a:latin typeface="Courier New"/>
              <a:cs typeface="Courier New"/>
            </a:endParaRPr>
          </a:p>
          <a:p>
            <a:pPr marL="12700">
              <a:lnSpc>
                <a:spcPct val="100000"/>
              </a:lnSpc>
              <a:spcBef>
                <a:spcPts val="5"/>
              </a:spcBef>
            </a:pPr>
            <a:r>
              <a:rPr sz="1100" b="1" spc="-5" dirty="0">
                <a:latin typeface="Courier New"/>
                <a:cs typeface="Courier New"/>
              </a:rPr>
              <a:t>Interf.</a:t>
            </a:r>
            <a:r>
              <a:rPr sz="1100" b="1" i="1" spc="-5" dirty="0">
                <a:latin typeface="Courier New"/>
                <a:cs typeface="Courier New"/>
              </a:rPr>
              <a:t>sum</a:t>
            </a:r>
            <a:r>
              <a:rPr sz="1100" b="1" spc="-5" dirty="0">
                <a:latin typeface="Courier New"/>
                <a:cs typeface="Courier New"/>
              </a:rPr>
              <a:t>(</a:t>
            </a:r>
            <a:r>
              <a:rPr sz="1100" b="1" spc="-5" dirty="0">
                <a:solidFill>
                  <a:srgbClr val="0000FF"/>
                </a:solidFill>
                <a:latin typeface="Courier New"/>
                <a:cs typeface="Courier New"/>
              </a:rPr>
              <a:t>10</a:t>
            </a:r>
            <a:r>
              <a:rPr sz="1100" b="1" spc="-5" dirty="0">
                <a:latin typeface="Courier New"/>
                <a:cs typeface="Courier New"/>
              </a:rPr>
              <a:t>,</a:t>
            </a:r>
            <a:r>
              <a:rPr sz="1100" b="1" spc="-15" dirty="0">
                <a:latin typeface="Courier New"/>
                <a:cs typeface="Courier New"/>
              </a:rPr>
              <a:t> </a:t>
            </a:r>
            <a:r>
              <a:rPr sz="1100" b="1" spc="-5" dirty="0">
                <a:solidFill>
                  <a:srgbClr val="0000FF"/>
                </a:solidFill>
                <a:latin typeface="Courier New"/>
                <a:cs typeface="Courier New"/>
              </a:rPr>
              <a:t>20</a:t>
            </a:r>
            <a:r>
              <a:rPr sz="1100" b="1" spc="-5" dirty="0">
                <a:latin typeface="Courier New"/>
                <a:cs typeface="Courier New"/>
              </a:rPr>
              <a:t>);</a:t>
            </a:r>
            <a:endParaRPr sz="1100">
              <a:latin typeface="Courier New"/>
              <a:cs typeface="Courier New"/>
            </a:endParaRPr>
          </a:p>
        </p:txBody>
      </p:sp>
      <p:sp>
        <p:nvSpPr>
          <p:cNvPr id="6" name="object 6"/>
          <p:cNvSpPr txBox="1"/>
          <p:nvPr/>
        </p:nvSpPr>
        <p:spPr>
          <a:xfrm>
            <a:off x="3617214" y="5469432"/>
            <a:ext cx="5663565" cy="529590"/>
          </a:xfrm>
          <a:prstGeom prst="rect">
            <a:avLst/>
          </a:prstGeom>
        </p:spPr>
        <p:txBody>
          <a:bodyPr vert="horz" wrap="square" lIns="0" tIns="12700" rIns="0" bIns="0" rtlCol="0">
            <a:spAutoFit/>
          </a:bodyPr>
          <a:lstStyle/>
          <a:p>
            <a:pPr marL="12700">
              <a:lnSpc>
                <a:spcPct val="100000"/>
              </a:lnSpc>
              <a:spcBef>
                <a:spcPts val="100"/>
              </a:spcBef>
            </a:pPr>
            <a:r>
              <a:rPr sz="1100" b="1" i="1" spc="-5" dirty="0">
                <a:solidFill>
                  <a:srgbClr val="808080"/>
                </a:solidFill>
                <a:latin typeface="Courier New"/>
                <a:cs typeface="Courier New"/>
              </a:rPr>
              <a:t>//Compilation</a:t>
            </a:r>
            <a:r>
              <a:rPr sz="1100" b="1" i="1" spc="-40" dirty="0">
                <a:solidFill>
                  <a:srgbClr val="808080"/>
                </a:solidFill>
                <a:latin typeface="Courier New"/>
                <a:cs typeface="Courier New"/>
              </a:rPr>
              <a:t> </a:t>
            </a:r>
            <a:r>
              <a:rPr sz="1100" b="1" i="1" dirty="0">
                <a:solidFill>
                  <a:srgbClr val="808080"/>
                </a:solidFill>
                <a:latin typeface="Courier New"/>
                <a:cs typeface="Courier New"/>
              </a:rPr>
              <a:t>Error</a:t>
            </a:r>
            <a:endParaRPr sz="1100">
              <a:latin typeface="Courier New"/>
              <a:cs typeface="Courier New"/>
            </a:endParaRPr>
          </a:p>
          <a:p>
            <a:pPr marL="12700">
              <a:lnSpc>
                <a:spcPct val="100000"/>
              </a:lnSpc>
            </a:pPr>
            <a:r>
              <a:rPr sz="1100" b="1" i="1" spc="-5" dirty="0">
                <a:solidFill>
                  <a:srgbClr val="808080"/>
                </a:solidFill>
                <a:latin typeface="Courier New"/>
                <a:cs typeface="Courier New"/>
              </a:rPr>
              <a:t>//Compilation</a:t>
            </a:r>
            <a:r>
              <a:rPr sz="1100" b="1" i="1" spc="-40" dirty="0">
                <a:solidFill>
                  <a:srgbClr val="808080"/>
                </a:solidFill>
                <a:latin typeface="Courier New"/>
                <a:cs typeface="Courier New"/>
              </a:rPr>
              <a:t> </a:t>
            </a:r>
            <a:r>
              <a:rPr sz="1100" b="1" i="1" dirty="0">
                <a:solidFill>
                  <a:srgbClr val="808080"/>
                </a:solidFill>
                <a:latin typeface="Courier New"/>
                <a:cs typeface="Courier New"/>
              </a:rPr>
              <a:t>Error</a:t>
            </a:r>
            <a:endParaRPr sz="1100">
              <a:latin typeface="Courier New"/>
              <a:cs typeface="Courier New"/>
            </a:endParaRPr>
          </a:p>
          <a:p>
            <a:pPr marL="12700">
              <a:lnSpc>
                <a:spcPct val="100000"/>
              </a:lnSpc>
              <a:spcBef>
                <a:spcPts val="5"/>
              </a:spcBef>
            </a:pPr>
            <a:r>
              <a:rPr sz="1100" b="1" i="1" spc="-5" dirty="0">
                <a:solidFill>
                  <a:srgbClr val="808080"/>
                </a:solidFill>
                <a:latin typeface="Courier New"/>
                <a:cs typeface="Courier New"/>
              </a:rPr>
              <a:t>//Works </a:t>
            </a:r>
            <a:r>
              <a:rPr sz="1100" b="1" i="1" dirty="0">
                <a:solidFill>
                  <a:srgbClr val="808080"/>
                </a:solidFill>
                <a:latin typeface="Courier New"/>
                <a:cs typeface="Courier New"/>
              </a:rPr>
              <a:t>fine, </a:t>
            </a:r>
            <a:r>
              <a:rPr sz="1100" b="1" i="1" spc="-5" dirty="0">
                <a:solidFill>
                  <a:srgbClr val="808080"/>
                </a:solidFill>
                <a:latin typeface="Courier New"/>
                <a:cs typeface="Courier New"/>
              </a:rPr>
              <a:t>Static method can be </a:t>
            </a:r>
            <a:r>
              <a:rPr sz="1100" b="1" i="1" dirty="0">
                <a:solidFill>
                  <a:srgbClr val="808080"/>
                </a:solidFill>
                <a:latin typeface="Courier New"/>
                <a:cs typeface="Courier New"/>
              </a:rPr>
              <a:t>called using Interface </a:t>
            </a:r>
            <a:r>
              <a:rPr sz="1100" b="1" i="1" spc="-5" dirty="0">
                <a:solidFill>
                  <a:srgbClr val="808080"/>
                </a:solidFill>
                <a:latin typeface="Courier New"/>
                <a:cs typeface="Courier New"/>
              </a:rPr>
              <a:t>name</a:t>
            </a:r>
            <a:r>
              <a:rPr sz="1100" b="1" i="1" spc="75" dirty="0">
                <a:solidFill>
                  <a:srgbClr val="808080"/>
                </a:solidFill>
                <a:latin typeface="Courier New"/>
                <a:cs typeface="Courier New"/>
              </a:rPr>
              <a:t> </a:t>
            </a:r>
            <a:r>
              <a:rPr sz="1100" b="1" i="1" spc="-5" dirty="0">
                <a:solidFill>
                  <a:srgbClr val="808080"/>
                </a:solidFill>
                <a:latin typeface="Courier New"/>
                <a:cs typeface="Courier New"/>
              </a:rPr>
              <a:t>only</a:t>
            </a:r>
            <a:endParaRPr sz="1100">
              <a:latin typeface="Courier New"/>
              <a:cs typeface="Courier New"/>
            </a:endParaRPr>
          </a:p>
        </p:txBody>
      </p:sp>
      <p:sp>
        <p:nvSpPr>
          <p:cNvPr id="7" name="object 7"/>
          <p:cNvSpPr txBox="1"/>
          <p:nvPr/>
        </p:nvSpPr>
        <p:spPr>
          <a:xfrm>
            <a:off x="756310" y="5972657"/>
            <a:ext cx="445134" cy="364490"/>
          </a:xfrm>
          <a:prstGeom prst="rect">
            <a:avLst/>
          </a:prstGeom>
        </p:spPr>
        <p:txBody>
          <a:bodyPr vert="horz" wrap="square" lIns="0" tIns="12700" rIns="0" bIns="0" rtlCol="0">
            <a:spAutoFit/>
          </a:bodyPr>
          <a:lstStyle/>
          <a:p>
            <a:pPr marL="347980">
              <a:lnSpc>
                <a:spcPct val="100000"/>
              </a:lnSpc>
              <a:spcBef>
                <a:spcPts val="100"/>
              </a:spcBef>
            </a:pPr>
            <a:r>
              <a:rPr sz="1100" b="1" dirty="0">
                <a:latin typeface="Courier New"/>
                <a:cs typeface="Courier New"/>
              </a:rPr>
              <a:t>}</a:t>
            </a:r>
            <a:endParaRPr sz="1100">
              <a:latin typeface="Courier New"/>
              <a:cs typeface="Courier New"/>
            </a:endParaRPr>
          </a:p>
          <a:p>
            <a:pPr marL="12700">
              <a:lnSpc>
                <a:spcPct val="100000"/>
              </a:lnSpc>
              <a:spcBef>
                <a:spcPts val="25"/>
              </a:spcBef>
            </a:pPr>
            <a:r>
              <a:rPr sz="1100" b="1" dirty="0">
                <a:latin typeface="Courier New"/>
                <a:cs typeface="Courier New"/>
              </a:rPr>
              <a:t>}</a:t>
            </a:r>
            <a:endParaRPr sz="1100">
              <a:latin typeface="Courier New"/>
              <a:cs typeface="Courier New"/>
            </a:endParaRPr>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0" y="231775"/>
            <a:ext cx="7366000" cy="452438"/>
          </a:xfrm>
          <a:prstGeom prst="rect">
            <a:avLst/>
          </a:prstGeom>
        </p:spPr>
        <p:txBody>
          <a:bodyPr vert="horz" wrap="square" lIns="0" tIns="12065" rIns="0" bIns="0" rtlCol="0">
            <a:spAutoFit/>
          </a:bodyPr>
          <a:lstStyle/>
          <a:p>
            <a:pPr marL="12700">
              <a:lnSpc>
                <a:spcPct val="100000"/>
              </a:lnSpc>
              <a:spcBef>
                <a:spcPts val="95"/>
              </a:spcBef>
            </a:pPr>
            <a:r>
              <a:rPr sz="2800" u="heavy" spc="-5" dirty="0">
                <a:solidFill>
                  <a:srgbClr val="90C225"/>
                </a:solidFill>
                <a:uFill>
                  <a:solidFill>
                    <a:srgbClr val="90C225"/>
                  </a:solidFill>
                </a:uFill>
              </a:rPr>
              <a:t>Predefined functional </a:t>
            </a:r>
            <a:r>
              <a:rPr sz="2800" u="heavy" spc="-10" dirty="0">
                <a:solidFill>
                  <a:srgbClr val="90C225"/>
                </a:solidFill>
                <a:uFill>
                  <a:solidFill>
                    <a:srgbClr val="90C225"/>
                  </a:solidFill>
                </a:uFill>
              </a:rPr>
              <a:t>Interface </a:t>
            </a:r>
            <a:r>
              <a:rPr sz="2800" u="heavy" spc="-5" dirty="0">
                <a:solidFill>
                  <a:srgbClr val="90C225"/>
                </a:solidFill>
                <a:uFill>
                  <a:solidFill>
                    <a:srgbClr val="90C225"/>
                  </a:solidFill>
                </a:uFill>
              </a:rPr>
              <a:t>:</a:t>
            </a:r>
            <a:r>
              <a:rPr sz="2800" u="heavy" spc="85" dirty="0">
                <a:solidFill>
                  <a:srgbClr val="90C225"/>
                </a:solidFill>
                <a:uFill>
                  <a:solidFill>
                    <a:srgbClr val="90C225"/>
                  </a:solidFill>
                </a:uFill>
              </a:rPr>
              <a:t> </a:t>
            </a:r>
            <a:r>
              <a:rPr sz="2800" u="heavy" spc="-5" dirty="0">
                <a:solidFill>
                  <a:srgbClr val="90C225"/>
                </a:solidFill>
                <a:uFill>
                  <a:solidFill>
                    <a:srgbClr val="90C225"/>
                  </a:solidFill>
                </a:uFill>
              </a:rPr>
              <a:t>Predicates</a:t>
            </a:r>
            <a:endParaRPr sz="2800"/>
          </a:p>
        </p:txBody>
      </p:sp>
      <p:sp>
        <p:nvSpPr>
          <p:cNvPr id="3" name="object 3"/>
          <p:cNvSpPr txBox="1"/>
          <p:nvPr/>
        </p:nvSpPr>
        <p:spPr>
          <a:xfrm>
            <a:off x="827328" y="937005"/>
            <a:ext cx="7762240" cy="3737610"/>
          </a:xfrm>
          <a:prstGeom prst="rect">
            <a:avLst/>
          </a:prstGeom>
        </p:spPr>
        <p:txBody>
          <a:bodyPr vert="horz" wrap="square" lIns="0" tIns="12700" rIns="0" bIns="0" rtlCol="0">
            <a:spAutoFit/>
          </a:bodyPr>
          <a:lstStyle/>
          <a:p>
            <a:pPr marL="355600" marR="46355" indent="-342900">
              <a:lnSpc>
                <a:spcPct val="100000"/>
              </a:lnSpc>
              <a:spcBef>
                <a:spcPts val="100"/>
              </a:spcBef>
              <a:tabLst>
                <a:tab pos="354965" algn="l"/>
              </a:tabLst>
            </a:pPr>
            <a:r>
              <a:rPr sz="1450" spc="235" dirty="0">
                <a:solidFill>
                  <a:srgbClr val="90C225"/>
                </a:solidFill>
                <a:latin typeface="Arial"/>
                <a:cs typeface="Arial"/>
              </a:rPr>
              <a:t>	</a:t>
            </a:r>
            <a:r>
              <a:rPr sz="1800" b="1" dirty="0">
                <a:solidFill>
                  <a:srgbClr val="404040"/>
                </a:solidFill>
                <a:latin typeface="Trebuchet MS"/>
                <a:cs typeface="Trebuchet MS"/>
              </a:rPr>
              <a:t>A </a:t>
            </a:r>
            <a:r>
              <a:rPr sz="1800" b="1" spc="-5" dirty="0">
                <a:solidFill>
                  <a:srgbClr val="404040"/>
                </a:solidFill>
                <a:latin typeface="Trebuchet MS"/>
                <a:cs typeface="Trebuchet MS"/>
              </a:rPr>
              <a:t>predicate is </a:t>
            </a:r>
            <a:r>
              <a:rPr sz="1800" b="1" dirty="0">
                <a:solidFill>
                  <a:srgbClr val="404040"/>
                </a:solidFill>
                <a:latin typeface="Trebuchet MS"/>
                <a:cs typeface="Trebuchet MS"/>
              </a:rPr>
              <a:t>a </a:t>
            </a:r>
            <a:r>
              <a:rPr sz="1800" b="1" spc="-5" dirty="0">
                <a:solidFill>
                  <a:srgbClr val="404040"/>
                </a:solidFill>
                <a:latin typeface="Trebuchet MS"/>
                <a:cs typeface="Trebuchet MS"/>
              </a:rPr>
              <a:t>function </a:t>
            </a:r>
            <a:r>
              <a:rPr sz="1800" b="1" dirty="0">
                <a:solidFill>
                  <a:srgbClr val="404040"/>
                </a:solidFill>
                <a:latin typeface="Trebuchet MS"/>
                <a:cs typeface="Trebuchet MS"/>
              </a:rPr>
              <a:t>with a </a:t>
            </a:r>
            <a:r>
              <a:rPr sz="1800" b="1" spc="-5" dirty="0">
                <a:solidFill>
                  <a:srgbClr val="404040"/>
                </a:solidFill>
                <a:latin typeface="Trebuchet MS"/>
                <a:cs typeface="Trebuchet MS"/>
              </a:rPr>
              <a:t>single </a:t>
            </a:r>
            <a:r>
              <a:rPr sz="1800" b="1" dirty="0">
                <a:solidFill>
                  <a:srgbClr val="404040"/>
                </a:solidFill>
                <a:latin typeface="Trebuchet MS"/>
                <a:cs typeface="Trebuchet MS"/>
              </a:rPr>
              <a:t>argument and </a:t>
            </a:r>
            <a:r>
              <a:rPr sz="1800" b="1" spc="-5" dirty="0">
                <a:solidFill>
                  <a:srgbClr val="404040"/>
                </a:solidFill>
                <a:latin typeface="Trebuchet MS"/>
                <a:cs typeface="Trebuchet MS"/>
              </a:rPr>
              <a:t>returns boolean  value.</a:t>
            </a:r>
            <a:endParaRPr sz="1800">
              <a:latin typeface="Trebuchet MS"/>
              <a:cs typeface="Trebuchet MS"/>
            </a:endParaRPr>
          </a:p>
          <a:p>
            <a:pPr marL="355600" marR="84455" indent="-342900">
              <a:lnSpc>
                <a:spcPct val="100000"/>
              </a:lnSpc>
              <a:spcBef>
                <a:spcPts val="994"/>
              </a:spcBef>
              <a:tabLst>
                <a:tab pos="354965" algn="l"/>
              </a:tabLst>
            </a:pPr>
            <a:r>
              <a:rPr sz="1450" spc="235" dirty="0">
                <a:solidFill>
                  <a:srgbClr val="90C225"/>
                </a:solidFill>
                <a:latin typeface="Arial"/>
                <a:cs typeface="Arial"/>
              </a:rPr>
              <a:t>	</a:t>
            </a:r>
            <a:r>
              <a:rPr sz="1800" b="1" spc="-114" dirty="0">
                <a:solidFill>
                  <a:srgbClr val="404040"/>
                </a:solidFill>
                <a:latin typeface="Trebuchet MS"/>
                <a:cs typeface="Trebuchet MS"/>
              </a:rPr>
              <a:t>To </a:t>
            </a:r>
            <a:r>
              <a:rPr sz="1800" b="1" spc="-5" dirty="0">
                <a:solidFill>
                  <a:srgbClr val="404040"/>
                </a:solidFill>
                <a:latin typeface="Trebuchet MS"/>
                <a:cs typeface="Trebuchet MS"/>
              </a:rPr>
              <a:t>implement predicate </a:t>
            </a:r>
            <a:r>
              <a:rPr sz="1800" b="1" dirty="0">
                <a:solidFill>
                  <a:srgbClr val="404040"/>
                </a:solidFill>
                <a:latin typeface="Trebuchet MS"/>
                <a:cs typeface="Trebuchet MS"/>
              </a:rPr>
              <a:t>functions </a:t>
            </a:r>
            <a:r>
              <a:rPr sz="1800" b="1" spc="-5" dirty="0">
                <a:solidFill>
                  <a:srgbClr val="404040"/>
                </a:solidFill>
                <a:latin typeface="Trebuchet MS"/>
                <a:cs typeface="Trebuchet MS"/>
              </a:rPr>
              <a:t>in </a:t>
            </a:r>
            <a:r>
              <a:rPr sz="1800" b="1" dirty="0">
                <a:solidFill>
                  <a:srgbClr val="404040"/>
                </a:solidFill>
                <a:latin typeface="Trebuchet MS"/>
                <a:cs typeface="Trebuchet MS"/>
              </a:rPr>
              <a:t>Java, </a:t>
            </a:r>
            <a:r>
              <a:rPr sz="1800" b="1" spc="-15" dirty="0">
                <a:solidFill>
                  <a:srgbClr val="404040"/>
                </a:solidFill>
                <a:latin typeface="Trebuchet MS"/>
                <a:cs typeface="Trebuchet MS"/>
              </a:rPr>
              <a:t>Oracle </a:t>
            </a:r>
            <a:r>
              <a:rPr sz="1800" b="1" spc="-5" dirty="0">
                <a:solidFill>
                  <a:srgbClr val="404040"/>
                </a:solidFill>
                <a:latin typeface="Trebuchet MS"/>
                <a:cs typeface="Trebuchet MS"/>
              </a:rPr>
              <a:t>people introduced  Predicate interface in </a:t>
            </a:r>
            <a:r>
              <a:rPr sz="1800" b="1" dirty="0">
                <a:solidFill>
                  <a:srgbClr val="404040"/>
                </a:solidFill>
                <a:latin typeface="Trebuchet MS"/>
                <a:cs typeface="Trebuchet MS"/>
              </a:rPr>
              <a:t>1.8 </a:t>
            </a:r>
            <a:r>
              <a:rPr sz="1800" b="1" spc="-5" dirty="0">
                <a:solidFill>
                  <a:srgbClr val="404040"/>
                </a:solidFill>
                <a:latin typeface="Trebuchet MS"/>
                <a:cs typeface="Trebuchet MS"/>
              </a:rPr>
              <a:t>version</a:t>
            </a:r>
            <a:r>
              <a:rPr sz="1800" b="1" spc="25" dirty="0">
                <a:solidFill>
                  <a:srgbClr val="404040"/>
                </a:solidFill>
                <a:latin typeface="Trebuchet MS"/>
                <a:cs typeface="Trebuchet MS"/>
              </a:rPr>
              <a:t> </a:t>
            </a:r>
            <a:r>
              <a:rPr sz="1800" b="1" spc="-5" dirty="0">
                <a:solidFill>
                  <a:srgbClr val="404040"/>
                </a:solidFill>
                <a:latin typeface="Trebuchet MS"/>
                <a:cs typeface="Trebuchet MS"/>
              </a:rPr>
              <a:t>(i.e.,Predicate&lt;T&gt;).</a:t>
            </a:r>
            <a:endParaRPr sz="1800">
              <a:latin typeface="Trebuchet MS"/>
              <a:cs typeface="Trebuchet MS"/>
            </a:endParaRPr>
          </a:p>
          <a:p>
            <a:pPr marL="12700">
              <a:lnSpc>
                <a:spcPct val="100000"/>
              </a:lnSpc>
              <a:spcBef>
                <a:spcPts val="1010"/>
              </a:spcBef>
              <a:tabLst>
                <a:tab pos="354965" algn="l"/>
              </a:tabLst>
            </a:pPr>
            <a:r>
              <a:rPr sz="1450" spc="235" dirty="0">
                <a:solidFill>
                  <a:srgbClr val="90C225"/>
                </a:solidFill>
                <a:latin typeface="Arial"/>
                <a:cs typeface="Arial"/>
              </a:rPr>
              <a:t>	</a:t>
            </a:r>
            <a:r>
              <a:rPr sz="1800" b="1" spc="-5" dirty="0">
                <a:solidFill>
                  <a:srgbClr val="404040"/>
                </a:solidFill>
                <a:latin typeface="Trebuchet MS"/>
                <a:cs typeface="Trebuchet MS"/>
              </a:rPr>
              <a:t>Predicate interface present in </a:t>
            </a:r>
            <a:r>
              <a:rPr sz="1800" b="1" i="1" dirty="0">
                <a:solidFill>
                  <a:srgbClr val="404040"/>
                </a:solidFill>
                <a:latin typeface="Trebuchet MS"/>
                <a:cs typeface="Trebuchet MS"/>
              </a:rPr>
              <a:t>Java.util.function</a:t>
            </a:r>
            <a:r>
              <a:rPr sz="1800" b="1" i="1" spc="35" dirty="0">
                <a:solidFill>
                  <a:srgbClr val="404040"/>
                </a:solidFill>
                <a:latin typeface="Trebuchet MS"/>
                <a:cs typeface="Trebuchet MS"/>
              </a:rPr>
              <a:t> </a:t>
            </a:r>
            <a:r>
              <a:rPr sz="1800" b="1" spc="-10" dirty="0">
                <a:solidFill>
                  <a:srgbClr val="404040"/>
                </a:solidFill>
                <a:latin typeface="Trebuchet MS"/>
                <a:cs typeface="Trebuchet MS"/>
              </a:rPr>
              <a:t>package.</a:t>
            </a:r>
            <a:endParaRPr sz="1800">
              <a:latin typeface="Trebuchet MS"/>
              <a:cs typeface="Trebuchet MS"/>
            </a:endParaRPr>
          </a:p>
          <a:p>
            <a:pPr marL="12700">
              <a:lnSpc>
                <a:spcPct val="100000"/>
              </a:lnSpc>
              <a:spcBef>
                <a:spcPts val="994"/>
              </a:spcBef>
              <a:tabLst>
                <a:tab pos="354965" algn="l"/>
              </a:tabLst>
            </a:pPr>
            <a:r>
              <a:rPr sz="1450" spc="235" dirty="0">
                <a:solidFill>
                  <a:srgbClr val="90C225"/>
                </a:solidFill>
                <a:latin typeface="Arial"/>
                <a:cs typeface="Arial"/>
              </a:rPr>
              <a:t>	</a:t>
            </a:r>
            <a:r>
              <a:rPr sz="1800" b="1" spc="-40" dirty="0">
                <a:solidFill>
                  <a:srgbClr val="404040"/>
                </a:solidFill>
                <a:latin typeface="Trebuchet MS"/>
                <a:cs typeface="Trebuchet MS"/>
              </a:rPr>
              <a:t>It’s </a:t>
            </a:r>
            <a:r>
              <a:rPr sz="1800" b="1" dirty="0">
                <a:solidFill>
                  <a:srgbClr val="404040"/>
                </a:solidFill>
                <a:latin typeface="Trebuchet MS"/>
                <a:cs typeface="Trebuchet MS"/>
              </a:rPr>
              <a:t>a functional </a:t>
            </a:r>
            <a:r>
              <a:rPr sz="1800" b="1" spc="-5" dirty="0">
                <a:solidFill>
                  <a:srgbClr val="404040"/>
                </a:solidFill>
                <a:latin typeface="Trebuchet MS"/>
                <a:cs typeface="Trebuchet MS"/>
              </a:rPr>
              <a:t>interface </a:t>
            </a:r>
            <a:r>
              <a:rPr sz="1800" b="1" dirty="0">
                <a:solidFill>
                  <a:srgbClr val="404040"/>
                </a:solidFill>
                <a:latin typeface="Trebuchet MS"/>
                <a:cs typeface="Trebuchet MS"/>
              </a:rPr>
              <a:t>and </a:t>
            </a:r>
            <a:r>
              <a:rPr sz="1800" b="1" spc="-5" dirty="0">
                <a:solidFill>
                  <a:srgbClr val="404040"/>
                </a:solidFill>
                <a:latin typeface="Trebuchet MS"/>
                <a:cs typeface="Trebuchet MS"/>
              </a:rPr>
              <a:t>it contains </a:t>
            </a:r>
            <a:r>
              <a:rPr sz="1800" b="1" dirty="0">
                <a:solidFill>
                  <a:srgbClr val="404040"/>
                </a:solidFill>
                <a:latin typeface="Trebuchet MS"/>
                <a:cs typeface="Trebuchet MS"/>
              </a:rPr>
              <a:t>only one </a:t>
            </a:r>
            <a:r>
              <a:rPr sz="1800" b="1" spc="-5" dirty="0">
                <a:solidFill>
                  <a:srgbClr val="404040"/>
                </a:solidFill>
                <a:latin typeface="Trebuchet MS"/>
                <a:cs typeface="Trebuchet MS"/>
              </a:rPr>
              <a:t>method i.e.,</a:t>
            </a:r>
            <a:r>
              <a:rPr sz="1800" b="1" spc="-15" dirty="0">
                <a:solidFill>
                  <a:srgbClr val="404040"/>
                </a:solidFill>
                <a:latin typeface="Trebuchet MS"/>
                <a:cs typeface="Trebuchet MS"/>
              </a:rPr>
              <a:t> </a:t>
            </a:r>
            <a:r>
              <a:rPr sz="1800" b="1" spc="-5" dirty="0">
                <a:solidFill>
                  <a:srgbClr val="404040"/>
                </a:solidFill>
                <a:latin typeface="Trebuchet MS"/>
                <a:cs typeface="Trebuchet MS"/>
              </a:rPr>
              <a:t>test()</a:t>
            </a:r>
            <a:endParaRPr sz="1800">
              <a:latin typeface="Trebuchet MS"/>
              <a:cs typeface="Trebuchet MS"/>
            </a:endParaRPr>
          </a:p>
          <a:p>
            <a:pPr>
              <a:lnSpc>
                <a:spcPct val="100000"/>
              </a:lnSpc>
            </a:pPr>
            <a:endParaRPr sz="2100">
              <a:latin typeface="Trebuchet MS"/>
              <a:cs typeface="Trebuchet MS"/>
            </a:endParaRPr>
          </a:p>
          <a:p>
            <a:pPr marL="12700">
              <a:lnSpc>
                <a:spcPct val="100000"/>
              </a:lnSpc>
              <a:spcBef>
                <a:spcPts val="1725"/>
              </a:spcBef>
            </a:pPr>
            <a:r>
              <a:rPr sz="1800" b="1" dirty="0">
                <a:solidFill>
                  <a:srgbClr val="404040"/>
                </a:solidFill>
                <a:latin typeface="Trebuchet MS"/>
                <a:cs typeface="Trebuchet MS"/>
              </a:rPr>
              <a:t>Ex:</a:t>
            </a:r>
            <a:endParaRPr sz="1800">
              <a:latin typeface="Trebuchet MS"/>
              <a:cs typeface="Trebuchet MS"/>
            </a:endParaRPr>
          </a:p>
          <a:p>
            <a:pPr marL="12700">
              <a:lnSpc>
                <a:spcPct val="100000"/>
              </a:lnSpc>
              <a:spcBef>
                <a:spcPts val="1865"/>
              </a:spcBef>
            </a:pPr>
            <a:r>
              <a:rPr sz="1400" b="1" spc="-5" dirty="0">
                <a:solidFill>
                  <a:srgbClr val="000080"/>
                </a:solidFill>
                <a:latin typeface="Courier New"/>
                <a:cs typeface="Courier New"/>
              </a:rPr>
              <a:t>interface </a:t>
            </a:r>
            <a:r>
              <a:rPr sz="1400" spc="-5" dirty="0">
                <a:latin typeface="Courier New"/>
                <a:cs typeface="Courier New"/>
              </a:rPr>
              <a:t>Predicate&lt;</a:t>
            </a:r>
            <a:r>
              <a:rPr sz="1400" spc="-5" dirty="0">
                <a:solidFill>
                  <a:srgbClr val="1F999D"/>
                </a:solidFill>
                <a:latin typeface="Courier New"/>
                <a:cs typeface="Courier New"/>
              </a:rPr>
              <a:t>T</a:t>
            </a:r>
            <a:r>
              <a:rPr sz="1400" spc="-5" dirty="0">
                <a:latin typeface="Courier New"/>
                <a:cs typeface="Courier New"/>
              </a:rPr>
              <a:t>&gt;</a:t>
            </a:r>
            <a:r>
              <a:rPr sz="1400" spc="-15" dirty="0">
                <a:latin typeface="Courier New"/>
                <a:cs typeface="Courier New"/>
              </a:rPr>
              <a:t> </a:t>
            </a:r>
            <a:r>
              <a:rPr sz="1400" dirty="0">
                <a:latin typeface="Courier New"/>
                <a:cs typeface="Courier New"/>
              </a:rPr>
              <a:t>{</a:t>
            </a:r>
            <a:endParaRPr sz="1400">
              <a:latin typeface="Courier New"/>
              <a:cs typeface="Courier New"/>
            </a:endParaRPr>
          </a:p>
          <a:p>
            <a:pPr marL="438784">
              <a:lnSpc>
                <a:spcPct val="100000"/>
              </a:lnSpc>
            </a:pPr>
            <a:r>
              <a:rPr sz="1400" b="1" spc="-5" dirty="0">
                <a:solidFill>
                  <a:srgbClr val="000080"/>
                </a:solidFill>
                <a:latin typeface="Courier New"/>
                <a:cs typeface="Courier New"/>
              </a:rPr>
              <a:t>public boolean </a:t>
            </a:r>
            <a:r>
              <a:rPr sz="1400" spc="-5" dirty="0">
                <a:latin typeface="Courier New"/>
                <a:cs typeface="Courier New"/>
              </a:rPr>
              <a:t>test(</a:t>
            </a:r>
            <a:r>
              <a:rPr sz="1400" spc="-5" dirty="0">
                <a:solidFill>
                  <a:srgbClr val="1F999D"/>
                </a:solidFill>
                <a:latin typeface="Courier New"/>
                <a:cs typeface="Courier New"/>
              </a:rPr>
              <a:t>T</a:t>
            </a:r>
            <a:r>
              <a:rPr sz="1400" spc="-40" dirty="0">
                <a:solidFill>
                  <a:srgbClr val="1F999D"/>
                </a:solidFill>
                <a:latin typeface="Courier New"/>
                <a:cs typeface="Courier New"/>
              </a:rPr>
              <a:t> </a:t>
            </a:r>
            <a:r>
              <a:rPr sz="1400" spc="-10" dirty="0">
                <a:latin typeface="Courier New"/>
                <a:cs typeface="Courier New"/>
              </a:rPr>
              <a:t>t);</a:t>
            </a:r>
            <a:endParaRPr sz="1400">
              <a:latin typeface="Courier New"/>
              <a:cs typeface="Courier New"/>
            </a:endParaRPr>
          </a:p>
          <a:p>
            <a:pPr marL="12700">
              <a:lnSpc>
                <a:spcPct val="100000"/>
              </a:lnSpc>
              <a:spcBef>
                <a:spcPts val="35"/>
              </a:spcBef>
            </a:pPr>
            <a:r>
              <a:rPr sz="1400" dirty="0">
                <a:latin typeface="Courier New"/>
                <a:cs typeface="Courier New"/>
              </a:rPr>
              <a:t>}</a:t>
            </a:r>
            <a:endParaRPr sz="1400">
              <a:latin typeface="Courier New"/>
              <a:cs typeface="Courier New"/>
            </a:endParaRP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0" y="346075"/>
            <a:ext cx="7729538" cy="574675"/>
          </a:xfrm>
          <a:prstGeom prst="rect">
            <a:avLst/>
          </a:prstGeom>
        </p:spPr>
        <p:txBody>
          <a:bodyPr vert="horz" wrap="square" lIns="0" tIns="12700" rIns="0" bIns="0" rtlCol="0">
            <a:spAutoFit/>
          </a:bodyPr>
          <a:lstStyle/>
          <a:p>
            <a:pPr marL="355600" marR="5080" indent="-342900">
              <a:lnSpc>
                <a:spcPct val="100000"/>
              </a:lnSpc>
              <a:spcBef>
                <a:spcPts val="100"/>
              </a:spcBef>
              <a:tabLst>
                <a:tab pos="354965" algn="l"/>
              </a:tabLst>
            </a:pPr>
            <a:r>
              <a:rPr sz="1450" b="0" spc="235" dirty="0">
                <a:solidFill>
                  <a:srgbClr val="90C225"/>
                </a:solidFill>
                <a:latin typeface="Arial"/>
                <a:cs typeface="Arial"/>
              </a:rPr>
              <a:t>	</a:t>
            </a:r>
            <a:r>
              <a:rPr spc="-5" dirty="0"/>
              <a:t>As predicate is </a:t>
            </a:r>
            <a:r>
              <a:rPr dirty="0"/>
              <a:t>a functional </a:t>
            </a:r>
            <a:r>
              <a:rPr spc="-5" dirty="0"/>
              <a:t>interface </a:t>
            </a:r>
            <a:r>
              <a:rPr dirty="0"/>
              <a:t>and </a:t>
            </a:r>
            <a:r>
              <a:rPr spc="-5" dirty="0"/>
              <a:t>hence it </a:t>
            </a:r>
            <a:r>
              <a:rPr dirty="0"/>
              <a:t>can </a:t>
            </a:r>
            <a:r>
              <a:rPr spc="-5" dirty="0"/>
              <a:t>refers lambda  expression</a:t>
            </a:r>
            <a:endParaRPr sz="1450">
              <a:latin typeface="Arial"/>
              <a:cs typeface="Arial"/>
            </a:endParaRPr>
          </a:p>
        </p:txBody>
      </p:sp>
      <p:sp>
        <p:nvSpPr>
          <p:cNvPr id="3" name="object 3"/>
          <p:cNvSpPr txBox="1"/>
          <p:nvPr/>
        </p:nvSpPr>
        <p:spPr>
          <a:xfrm>
            <a:off x="756310" y="1424431"/>
            <a:ext cx="8088630" cy="269240"/>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404040"/>
                </a:solidFill>
                <a:latin typeface="Trebuchet MS"/>
                <a:cs typeface="Trebuchet MS"/>
              </a:rPr>
              <a:t>Ex:1 </a:t>
            </a:r>
            <a:r>
              <a:rPr sz="1600" b="1" spc="-10" dirty="0">
                <a:solidFill>
                  <a:srgbClr val="404040"/>
                </a:solidFill>
                <a:latin typeface="Trebuchet MS"/>
                <a:cs typeface="Trebuchet MS"/>
              </a:rPr>
              <a:t>Write </a:t>
            </a:r>
            <a:r>
              <a:rPr sz="1600" b="1" spc="-5" dirty="0">
                <a:solidFill>
                  <a:srgbClr val="404040"/>
                </a:solidFill>
                <a:latin typeface="Trebuchet MS"/>
                <a:cs typeface="Trebuchet MS"/>
              </a:rPr>
              <a:t>a </a:t>
            </a:r>
            <a:r>
              <a:rPr sz="1600" b="1" spc="-10" dirty="0">
                <a:solidFill>
                  <a:srgbClr val="404040"/>
                </a:solidFill>
                <a:latin typeface="Trebuchet MS"/>
                <a:cs typeface="Trebuchet MS"/>
              </a:rPr>
              <a:t>predicate </a:t>
            </a:r>
            <a:r>
              <a:rPr sz="1600" b="1" spc="-5" dirty="0">
                <a:solidFill>
                  <a:srgbClr val="404040"/>
                </a:solidFill>
                <a:latin typeface="Trebuchet MS"/>
                <a:cs typeface="Trebuchet MS"/>
              </a:rPr>
              <a:t>to check </a:t>
            </a:r>
            <a:r>
              <a:rPr sz="1600" b="1" spc="-10" dirty="0">
                <a:solidFill>
                  <a:srgbClr val="404040"/>
                </a:solidFill>
                <a:latin typeface="Trebuchet MS"/>
                <a:cs typeface="Trebuchet MS"/>
              </a:rPr>
              <a:t>whether </a:t>
            </a:r>
            <a:r>
              <a:rPr sz="1600" b="1" spc="-5" dirty="0">
                <a:solidFill>
                  <a:srgbClr val="404040"/>
                </a:solidFill>
                <a:latin typeface="Trebuchet MS"/>
                <a:cs typeface="Trebuchet MS"/>
              </a:rPr>
              <a:t>the given integer is greater than 10 or</a:t>
            </a:r>
            <a:r>
              <a:rPr sz="1600" b="1" spc="355" dirty="0">
                <a:solidFill>
                  <a:srgbClr val="404040"/>
                </a:solidFill>
                <a:latin typeface="Trebuchet MS"/>
                <a:cs typeface="Trebuchet MS"/>
              </a:rPr>
              <a:t> </a:t>
            </a:r>
            <a:r>
              <a:rPr sz="1600" b="1" spc="-5" dirty="0">
                <a:solidFill>
                  <a:srgbClr val="404040"/>
                </a:solidFill>
                <a:latin typeface="Trebuchet MS"/>
                <a:cs typeface="Trebuchet MS"/>
              </a:rPr>
              <a:t>not.</a:t>
            </a:r>
            <a:endParaRPr sz="1600">
              <a:latin typeface="Trebuchet MS"/>
              <a:cs typeface="Trebuchet MS"/>
            </a:endParaRPr>
          </a:p>
        </p:txBody>
      </p:sp>
      <p:grpSp>
        <p:nvGrpSpPr>
          <p:cNvPr id="4" name="object 4"/>
          <p:cNvGrpSpPr/>
          <p:nvPr/>
        </p:nvGrpSpPr>
        <p:grpSpPr>
          <a:xfrm>
            <a:off x="3323844" y="2292095"/>
            <a:ext cx="260985" cy="294640"/>
            <a:chOff x="3323844" y="2292095"/>
            <a:chExt cx="260985" cy="294640"/>
          </a:xfrm>
        </p:grpSpPr>
        <p:sp>
          <p:nvSpPr>
            <p:cNvPr id="5" name="object 5"/>
            <p:cNvSpPr/>
            <p:nvPr/>
          </p:nvSpPr>
          <p:spPr>
            <a:xfrm>
              <a:off x="3333750" y="2302001"/>
              <a:ext cx="241300" cy="274320"/>
            </a:xfrm>
            <a:custGeom>
              <a:avLst/>
              <a:gdLst/>
              <a:ahLst/>
              <a:cxnLst/>
              <a:rect l="l" t="t" r="r" b="b"/>
              <a:pathLst>
                <a:path w="241300" h="274319">
                  <a:moveTo>
                    <a:pt x="180594" y="0"/>
                  </a:moveTo>
                  <a:lnTo>
                    <a:pt x="60198" y="0"/>
                  </a:lnTo>
                  <a:lnTo>
                    <a:pt x="60198" y="153924"/>
                  </a:lnTo>
                  <a:lnTo>
                    <a:pt x="0" y="153924"/>
                  </a:lnTo>
                  <a:lnTo>
                    <a:pt x="120396" y="274320"/>
                  </a:lnTo>
                  <a:lnTo>
                    <a:pt x="240791" y="153924"/>
                  </a:lnTo>
                  <a:lnTo>
                    <a:pt x="180594" y="153924"/>
                  </a:lnTo>
                  <a:lnTo>
                    <a:pt x="180594" y="0"/>
                  </a:lnTo>
                  <a:close/>
                </a:path>
              </a:pathLst>
            </a:custGeom>
            <a:solidFill>
              <a:srgbClr val="90C225"/>
            </a:solidFill>
          </p:spPr>
          <p:txBody>
            <a:bodyPr wrap="square" lIns="0" tIns="0" rIns="0" bIns="0" rtlCol="0"/>
            <a:lstStyle/>
            <a:p>
              <a:endParaRPr/>
            </a:p>
          </p:txBody>
        </p:sp>
        <p:sp>
          <p:nvSpPr>
            <p:cNvPr id="6" name="object 6"/>
            <p:cNvSpPr/>
            <p:nvPr/>
          </p:nvSpPr>
          <p:spPr>
            <a:xfrm>
              <a:off x="3333750" y="2302001"/>
              <a:ext cx="241300" cy="274320"/>
            </a:xfrm>
            <a:custGeom>
              <a:avLst/>
              <a:gdLst/>
              <a:ahLst/>
              <a:cxnLst/>
              <a:rect l="l" t="t" r="r" b="b"/>
              <a:pathLst>
                <a:path w="241300" h="274319">
                  <a:moveTo>
                    <a:pt x="0" y="153924"/>
                  </a:moveTo>
                  <a:lnTo>
                    <a:pt x="60198" y="153924"/>
                  </a:lnTo>
                  <a:lnTo>
                    <a:pt x="60198" y="0"/>
                  </a:lnTo>
                  <a:lnTo>
                    <a:pt x="180594" y="0"/>
                  </a:lnTo>
                  <a:lnTo>
                    <a:pt x="180594" y="153924"/>
                  </a:lnTo>
                  <a:lnTo>
                    <a:pt x="240791" y="153924"/>
                  </a:lnTo>
                  <a:lnTo>
                    <a:pt x="120396" y="274320"/>
                  </a:lnTo>
                  <a:lnTo>
                    <a:pt x="0" y="153924"/>
                  </a:lnTo>
                  <a:close/>
                </a:path>
              </a:pathLst>
            </a:custGeom>
            <a:ln w="19812">
              <a:solidFill>
                <a:srgbClr val="688E18"/>
              </a:solidFill>
            </a:ln>
          </p:spPr>
          <p:txBody>
            <a:bodyPr wrap="square" lIns="0" tIns="0" rIns="0" bIns="0" rtlCol="0"/>
            <a:lstStyle/>
            <a:p>
              <a:endParaRPr/>
            </a:p>
          </p:txBody>
        </p:sp>
      </p:grpSp>
      <p:grpSp>
        <p:nvGrpSpPr>
          <p:cNvPr id="7" name="object 7"/>
          <p:cNvGrpSpPr/>
          <p:nvPr/>
        </p:nvGrpSpPr>
        <p:grpSpPr>
          <a:xfrm>
            <a:off x="3307079" y="3067811"/>
            <a:ext cx="259079" cy="294640"/>
            <a:chOff x="3307079" y="3067811"/>
            <a:chExt cx="259079" cy="294640"/>
          </a:xfrm>
        </p:grpSpPr>
        <p:sp>
          <p:nvSpPr>
            <p:cNvPr id="8" name="object 8"/>
            <p:cNvSpPr/>
            <p:nvPr/>
          </p:nvSpPr>
          <p:spPr>
            <a:xfrm>
              <a:off x="3316985" y="3077717"/>
              <a:ext cx="239395" cy="274320"/>
            </a:xfrm>
            <a:custGeom>
              <a:avLst/>
              <a:gdLst/>
              <a:ahLst/>
              <a:cxnLst/>
              <a:rect l="l" t="t" r="r" b="b"/>
              <a:pathLst>
                <a:path w="239395" h="274320">
                  <a:moveTo>
                    <a:pt x="179450" y="0"/>
                  </a:moveTo>
                  <a:lnTo>
                    <a:pt x="59816" y="0"/>
                  </a:lnTo>
                  <a:lnTo>
                    <a:pt x="59816" y="154686"/>
                  </a:lnTo>
                  <a:lnTo>
                    <a:pt x="0" y="154686"/>
                  </a:lnTo>
                  <a:lnTo>
                    <a:pt x="119634" y="274320"/>
                  </a:lnTo>
                  <a:lnTo>
                    <a:pt x="239267" y="154686"/>
                  </a:lnTo>
                  <a:lnTo>
                    <a:pt x="179450" y="154686"/>
                  </a:lnTo>
                  <a:lnTo>
                    <a:pt x="179450" y="0"/>
                  </a:lnTo>
                  <a:close/>
                </a:path>
              </a:pathLst>
            </a:custGeom>
            <a:solidFill>
              <a:srgbClr val="90C225"/>
            </a:solidFill>
          </p:spPr>
          <p:txBody>
            <a:bodyPr wrap="square" lIns="0" tIns="0" rIns="0" bIns="0" rtlCol="0"/>
            <a:lstStyle/>
            <a:p>
              <a:endParaRPr/>
            </a:p>
          </p:txBody>
        </p:sp>
        <p:sp>
          <p:nvSpPr>
            <p:cNvPr id="9" name="object 9"/>
            <p:cNvSpPr/>
            <p:nvPr/>
          </p:nvSpPr>
          <p:spPr>
            <a:xfrm>
              <a:off x="3316985" y="3077717"/>
              <a:ext cx="239395" cy="274320"/>
            </a:xfrm>
            <a:custGeom>
              <a:avLst/>
              <a:gdLst/>
              <a:ahLst/>
              <a:cxnLst/>
              <a:rect l="l" t="t" r="r" b="b"/>
              <a:pathLst>
                <a:path w="239395" h="274320">
                  <a:moveTo>
                    <a:pt x="0" y="154686"/>
                  </a:moveTo>
                  <a:lnTo>
                    <a:pt x="59816" y="154686"/>
                  </a:lnTo>
                  <a:lnTo>
                    <a:pt x="59816" y="0"/>
                  </a:lnTo>
                  <a:lnTo>
                    <a:pt x="179450" y="0"/>
                  </a:lnTo>
                  <a:lnTo>
                    <a:pt x="179450" y="154686"/>
                  </a:lnTo>
                  <a:lnTo>
                    <a:pt x="239267" y="154686"/>
                  </a:lnTo>
                  <a:lnTo>
                    <a:pt x="119634" y="274320"/>
                  </a:lnTo>
                  <a:lnTo>
                    <a:pt x="0" y="154686"/>
                  </a:lnTo>
                  <a:close/>
                </a:path>
              </a:pathLst>
            </a:custGeom>
            <a:ln w="19812">
              <a:solidFill>
                <a:srgbClr val="688E18"/>
              </a:solidFill>
            </a:ln>
          </p:spPr>
          <p:txBody>
            <a:bodyPr wrap="square" lIns="0" tIns="0" rIns="0" bIns="0" rtlCol="0"/>
            <a:lstStyle/>
            <a:p>
              <a:endParaRPr/>
            </a:p>
          </p:txBody>
        </p:sp>
      </p:grpSp>
      <p:grpSp>
        <p:nvGrpSpPr>
          <p:cNvPr id="10" name="object 10"/>
          <p:cNvGrpSpPr/>
          <p:nvPr/>
        </p:nvGrpSpPr>
        <p:grpSpPr>
          <a:xfrm>
            <a:off x="3307079" y="4046220"/>
            <a:ext cx="259079" cy="295910"/>
            <a:chOff x="3307079" y="4046220"/>
            <a:chExt cx="259079" cy="295910"/>
          </a:xfrm>
        </p:grpSpPr>
        <p:sp>
          <p:nvSpPr>
            <p:cNvPr id="11" name="object 11"/>
            <p:cNvSpPr/>
            <p:nvPr/>
          </p:nvSpPr>
          <p:spPr>
            <a:xfrm>
              <a:off x="3316985" y="4056126"/>
              <a:ext cx="239395" cy="276225"/>
            </a:xfrm>
            <a:custGeom>
              <a:avLst/>
              <a:gdLst/>
              <a:ahLst/>
              <a:cxnLst/>
              <a:rect l="l" t="t" r="r" b="b"/>
              <a:pathLst>
                <a:path w="239395" h="276225">
                  <a:moveTo>
                    <a:pt x="179450" y="0"/>
                  </a:moveTo>
                  <a:lnTo>
                    <a:pt x="59816" y="0"/>
                  </a:lnTo>
                  <a:lnTo>
                    <a:pt x="59816" y="156210"/>
                  </a:lnTo>
                  <a:lnTo>
                    <a:pt x="0" y="156210"/>
                  </a:lnTo>
                  <a:lnTo>
                    <a:pt x="119634" y="275844"/>
                  </a:lnTo>
                  <a:lnTo>
                    <a:pt x="239267" y="156210"/>
                  </a:lnTo>
                  <a:lnTo>
                    <a:pt x="179450" y="156210"/>
                  </a:lnTo>
                  <a:lnTo>
                    <a:pt x="179450" y="0"/>
                  </a:lnTo>
                  <a:close/>
                </a:path>
              </a:pathLst>
            </a:custGeom>
            <a:solidFill>
              <a:srgbClr val="90C225"/>
            </a:solidFill>
          </p:spPr>
          <p:txBody>
            <a:bodyPr wrap="square" lIns="0" tIns="0" rIns="0" bIns="0" rtlCol="0"/>
            <a:lstStyle/>
            <a:p>
              <a:endParaRPr/>
            </a:p>
          </p:txBody>
        </p:sp>
        <p:sp>
          <p:nvSpPr>
            <p:cNvPr id="12" name="object 12"/>
            <p:cNvSpPr/>
            <p:nvPr/>
          </p:nvSpPr>
          <p:spPr>
            <a:xfrm>
              <a:off x="3316985" y="4056126"/>
              <a:ext cx="239395" cy="276225"/>
            </a:xfrm>
            <a:custGeom>
              <a:avLst/>
              <a:gdLst/>
              <a:ahLst/>
              <a:cxnLst/>
              <a:rect l="l" t="t" r="r" b="b"/>
              <a:pathLst>
                <a:path w="239395" h="276225">
                  <a:moveTo>
                    <a:pt x="0" y="156210"/>
                  </a:moveTo>
                  <a:lnTo>
                    <a:pt x="59816" y="156210"/>
                  </a:lnTo>
                  <a:lnTo>
                    <a:pt x="59816" y="0"/>
                  </a:lnTo>
                  <a:lnTo>
                    <a:pt x="179450" y="0"/>
                  </a:lnTo>
                  <a:lnTo>
                    <a:pt x="179450" y="156210"/>
                  </a:lnTo>
                  <a:lnTo>
                    <a:pt x="239267" y="156210"/>
                  </a:lnTo>
                  <a:lnTo>
                    <a:pt x="119634" y="275844"/>
                  </a:lnTo>
                  <a:lnTo>
                    <a:pt x="0" y="156210"/>
                  </a:lnTo>
                  <a:close/>
                </a:path>
              </a:pathLst>
            </a:custGeom>
            <a:ln w="19812">
              <a:solidFill>
                <a:srgbClr val="688E18"/>
              </a:solidFill>
            </a:ln>
          </p:spPr>
          <p:txBody>
            <a:bodyPr wrap="square" lIns="0" tIns="0" rIns="0" bIns="0" rtlCol="0"/>
            <a:lstStyle/>
            <a:p>
              <a:endParaRPr/>
            </a:p>
          </p:txBody>
        </p:sp>
      </p:grpSp>
      <p:sp>
        <p:nvSpPr>
          <p:cNvPr id="13" name="object 13"/>
          <p:cNvSpPr txBox="1"/>
          <p:nvPr/>
        </p:nvSpPr>
        <p:spPr>
          <a:xfrm>
            <a:off x="809345" y="1826767"/>
            <a:ext cx="4721860" cy="394335"/>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000080"/>
                </a:solidFill>
                <a:latin typeface="Courier New"/>
                <a:cs typeface="Courier New"/>
              </a:rPr>
              <a:t>public </a:t>
            </a:r>
            <a:r>
              <a:rPr sz="1200" b="1" dirty="0">
                <a:solidFill>
                  <a:srgbClr val="000080"/>
                </a:solidFill>
                <a:latin typeface="Courier New"/>
                <a:cs typeface="Courier New"/>
              </a:rPr>
              <a:t>boolean </a:t>
            </a:r>
            <a:r>
              <a:rPr sz="1200" dirty="0">
                <a:latin typeface="Courier New"/>
                <a:cs typeface="Courier New"/>
              </a:rPr>
              <a:t>test(Integer </a:t>
            </a:r>
            <a:r>
              <a:rPr sz="1200" spc="5" dirty="0">
                <a:latin typeface="Courier New"/>
                <a:cs typeface="Courier New"/>
              </a:rPr>
              <a:t>I)</a:t>
            </a:r>
            <a:r>
              <a:rPr sz="1200" spc="30" dirty="0">
                <a:latin typeface="Courier New"/>
                <a:cs typeface="Courier New"/>
              </a:rPr>
              <a:t> </a:t>
            </a:r>
            <a:r>
              <a:rPr sz="1200" dirty="0">
                <a:latin typeface="Courier New"/>
                <a:cs typeface="Courier New"/>
              </a:rPr>
              <a:t>{</a:t>
            </a:r>
            <a:endParaRPr sz="1200">
              <a:latin typeface="Courier New"/>
              <a:cs typeface="Courier New"/>
            </a:endParaRPr>
          </a:p>
          <a:p>
            <a:pPr marL="12700">
              <a:lnSpc>
                <a:spcPct val="100000"/>
              </a:lnSpc>
              <a:spcBef>
                <a:spcPts val="25"/>
              </a:spcBef>
            </a:pPr>
            <a:r>
              <a:rPr sz="1200" b="1" spc="-5" dirty="0">
                <a:solidFill>
                  <a:srgbClr val="000080"/>
                </a:solidFill>
                <a:latin typeface="Courier New"/>
                <a:cs typeface="Courier New"/>
              </a:rPr>
              <a:t>if </a:t>
            </a:r>
            <a:r>
              <a:rPr sz="1200" spc="-5" dirty="0">
                <a:latin typeface="Courier New"/>
                <a:cs typeface="Courier New"/>
              </a:rPr>
              <a:t>(I </a:t>
            </a:r>
            <a:r>
              <a:rPr sz="1200" dirty="0">
                <a:latin typeface="Courier New"/>
                <a:cs typeface="Courier New"/>
              </a:rPr>
              <a:t>&gt;</a:t>
            </a:r>
            <a:r>
              <a:rPr sz="1200" dirty="0">
                <a:solidFill>
                  <a:srgbClr val="0000FF"/>
                </a:solidFill>
                <a:latin typeface="Courier New"/>
                <a:cs typeface="Courier New"/>
              </a:rPr>
              <a:t>10</a:t>
            </a:r>
            <a:r>
              <a:rPr sz="1200" dirty="0">
                <a:latin typeface="Courier New"/>
                <a:cs typeface="Courier New"/>
              </a:rPr>
              <a:t>) { </a:t>
            </a:r>
            <a:r>
              <a:rPr sz="1200" b="1" dirty="0">
                <a:solidFill>
                  <a:srgbClr val="000080"/>
                </a:solidFill>
                <a:latin typeface="Courier New"/>
                <a:cs typeface="Courier New"/>
              </a:rPr>
              <a:t>return true</a:t>
            </a:r>
            <a:r>
              <a:rPr sz="1200" dirty="0">
                <a:latin typeface="Courier New"/>
                <a:cs typeface="Courier New"/>
              </a:rPr>
              <a:t>; } </a:t>
            </a:r>
            <a:r>
              <a:rPr sz="1200" b="1" dirty="0">
                <a:solidFill>
                  <a:srgbClr val="000080"/>
                </a:solidFill>
                <a:latin typeface="Courier New"/>
                <a:cs typeface="Courier New"/>
              </a:rPr>
              <a:t>else </a:t>
            </a:r>
            <a:r>
              <a:rPr sz="1200" dirty="0">
                <a:latin typeface="Courier New"/>
                <a:cs typeface="Courier New"/>
              </a:rPr>
              <a:t>{ </a:t>
            </a:r>
            <a:r>
              <a:rPr sz="1200" b="1" dirty="0">
                <a:solidFill>
                  <a:srgbClr val="000080"/>
                </a:solidFill>
                <a:latin typeface="Courier New"/>
                <a:cs typeface="Courier New"/>
              </a:rPr>
              <a:t>return false</a:t>
            </a:r>
            <a:r>
              <a:rPr sz="1200" dirty="0">
                <a:latin typeface="Courier New"/>
                <a:cs typeface="Courier New"/>
              </a:rPr>
              <a:t>;</a:t>
            </a:r>
            <a:r>
              <a:rPr sz="1200" spc="80" dirty="0">
                <a:latin typeface="Courier New"/>
                <a:cs typeface="Courier New"/>
              </a:rPr>
              <a:t> </a:t>
            </a:r>
            <a:r>
              <a:rPr sz="1200" spc="-5" dirty="0">
                <a:latin typeface="Courier New"/>
                <a:cs typeface="Courier New"/>
              </a:rPr>
              <a:t>}}</a:t>
            </a:r>
            <a:endParaRPr sz="1200">
              <a:latin typeface="Courier New"/>
              <a:cs typeface="Courier New"/>
            </a:endParaRPr>
          </a:p>
        </p:txBody>
      </p:sp>
      <p:sp>
        <p:nvSpPr>
          <p:cNvPr id="14" name="object 14"/>
          <p:cNvSpPr txBox="1"/>
          <p:nvPr/>
        </p:nvSpPr>
        <p:spPr>
          <a:xfrm>
            <a:off x="756310" y="2632328"/>
            <a:ext cx="4721860" cy="394335"/>
          </a:xfrm>
          <a:prstGeom prst="rect">
            <a:avLst/>
          </a:prstGeom>
        </p:spPr>
        <p:txBody>
          <a:bodyPr vert="horz" wrap="square" lIns="0" tIns="12700" rIns="0" bIns="0" rtlCol="0">
            <a:spAutoFit/>
          </a:bodyPr>
          <a:lstStyle/>
          <a:p>
            <a:pPr marL="12700">
              <a:lnSpc>
                <a:spcPct val="100000"/>
              </a:lnSpc>
              <a:spcBef>
                <a:spcPts val="100"/>
              </a:spcBef>
            </a:pPr>
            <a:r>
              <a:rPr sz="1200" spc="-5" dirty="0">
                <a:latin typeface="Courier New"/>
                <a:cs typeface="Courier New"/>
              </a:rPr>
              <a:t>(Integer </a:t>
            </a:r>
            <a:r>
              <a:rPr sz="1200" spc="5" dirty="0">
                <a:latin typeface="Courier New"/>
                <a:cs typeface="Courier New"/>
              </a:rPr>
              <a:t>I) -&gt; </a:t>
            </a:r>
            <a:r>
              <a:rPr sz="1200" dirty="0">
                <a:latin typeface="Courier New"/>
                <a:cs typeface="Courier New"/>
              </a:rPr>
              <a:t>{ </a:t>
            </a:r>
            <a:r>
              <a:rPr sz="1200" b="1" spc="-5" dirty="0">
                <a:solidFill>
                  <a:srgbClr val="000080"/>
                </a:solidFill>
                <a:latin typeface="Courier New"/>
                <a:cs typeface="Courier New"/>
              </a:rPr>
              <a:t>if </a:t>
            </a:r>
            <a:r>
              <a:rPr sz="1200" spc="-5" dirty="0">
                <a:latin typeface="Courier New"/>
                <a:cs typeface="Courier New"/>
              </a:rPr>
              <a:t>(</a:t>
            </a:r>
            <a:r>
              <a:rPr sz="1200" b="1" spc="-5" dirty="0">
                <a:solidFill>
                  <a:srgbClr val="660D79"/>
                </a:solidFill>
                <a:latin typeface="Courier New"/>
                <a:cs typeface="Courier New"/>
              </a:rPr>
              <a:t>I </a:t>
            </a:r>
            <a:r>
              <a:rPr sz="1200" dirty="0">
                <a:latin typeface="Courier New"/>
                <a:cs typeface="Courier New"/>
              </a:rPr>
              <a:t>&gt;</a:t>
            </a:r>
            <a:r>
              <a:rPr sz="1200" dirty="0">
                <a:solidFill>
                  <a:srgbClr val="0000FF"/>
                </a:solidFill>
                <a:latin typeface="Courier New"/>
                <a:cs typeface="Courier New"/>
              </a:rPr>
              <a:t>10</a:t>
            </a:r>
            <a:r>
              <a:rPr sz="1200" dirty="0">
                <a:latin typeface="Courier New"/>
                <a:cs typeface="Courier New"/>
              </a:rPr>
              <a:t>) { </a:t>
            </a:r>
            <a:r>
              <a:rPr sz="1200" b="1" dirty="0">
                <a:solidFill>
                  <a:srgbClr val="000080"/>
                </a:solidFill>
                <a:latin typeface="Courier New"/>
                <a:cs typeface="Courier New"/>
              </a:rPr>
              <a:t>return true</a:t>
            </a:r>
            <a:r>
              <a:rPr sz="1200" dirty="0">
                <a:latin typeface="Courier New"/>
                <a:cs typeface="Courier New"/>
              </a:rPr>
              <a:t>; } </a:t>
            </a:r>
            <a:r>
              <a:rPr sz="1200" b="1" dirty="0">
                <a:solidFill>
                  <a:srgbClr val="000080"/>
                </a:solidFill>
                <a:latin typeface="Courier New"/>
                <a:cs typeface="Courier New"/>
              </a:rPr>
              <a:t>else</a:t>
            </a:r>
            <a:r>
              <a:rPr sz="1200" b="1" spc="85" dirty="0">
                <a:solidFill>
                  <a:srgbClr val="000080"/>
                </a:solidFill>
                <a:latin typeface="Courier New"/>
                <a:cs typeface="Courier New"/>
              </a:rPr>
              <a:t> </a:t>
            </a:r>
            <a:r>
              <a:rPr sz="1200" dirty="0">
                <a:latin typeface="Courier New"/>
                <a:cs typeface="Courier New"/>
              </a:rPr>
              <a:t>{</a:t>
            </a:r>
            <a:endParaRPr sz="1200">
              <a:latin typeface="Courier New"/>
              <a:cs typeface="Courier New"/>
            </a:endParaRPr>
          </a:p>
          <a:p>
            <a:pPr marL="12700">
              <a:lnSpc>
                <a:spcPct val="100000"/>
              </a:lnSpc>
              <a:spcBef>
                <a:spcPts val="25"/>
              </a:spcBef>
            </a:pPr>
            <a:r>
              <a:rPr sz="1200" b="1" spc="-5" dirty="0">
                <a:solidFill>
                  <a:srgbClr val="000080"/>
                </a:solidFill>
                <a:latin typeface="Courier New"/>
                <a:cs typeface="Courier New"/>
              </a:rPr>
              <a:t>return </a:t>
            </a:r>
            <a:r>
              <a:rPr sz="1200" b="1" dirty="0">
                <a:solidFill>
                  <a:srgbClr val="000080"/>
                </a:solidFill>
                <a:latin typeface="Courier New"/>
                <a:cs typeface="Courier New"/>
              </a:rPr>
              <a:t>false</a:t>
            </a:r>
            <a:r>
              <a:rPr sz="1200" dirty="0">
                <a:latin typeface="Courier New"/>
                <a:cs typeface="Courier New"/>
              </a:rPr>
              <a:t>; }</a:t>
            </a:r>
            <a:r>
              <a:rPr sz="1200" spc="35" dirty="0">
                <a:latin typeface="Courier New"/>
                <a:cs typeface="Courier New"/>
              </a:rPr>
              <a:t> </a:t>
            </a:r>
            <a:r>
              <a:rPr sz="1200" dirty="0">
                <a:latin typeface="Courier New"/>
                <a:cs typeface="Courier New"/>
              </a:rPr>
              <a:t>}</a:t>
            </a:r>
            <a:endParaRPr sz="1200">
              <a:latin typeface="Courier New"/>
              <a:cs typeface="Courier New"/>
            </a:endParaRPr>
          </a:p>
        </p:txBody>
      </p:sp>
      <p:sp>
        <p:nvSpPr>
          <p:cNvPr id="15" name="object 15"/>
          <p:cNvSpPr/>
          <p:nvPr/>
        </p:nvSpPr>
        <p:spPr>
          <a:xfrm>
            <a:off x="2918460" y="3503676"/>
            <a:ext cx="5408930" cy="277495"/>
          </a:xfrm>
          <a:custGeom>
            <a:avLst/>
            <a:gdLst/>
            <a:ahLst/>
            <a:cxnLst/>
            <a:rect l="l" t="t" r="r" b="b"/>
            <a:pathLst>
              <a:path w="5408930" h="277495">
                <a:moveTo>
                  <a:pt x="5408676" y="0"/>
                </a:moveTo>
                <a:lnTo>
                  <a:pt x="0" y="0"/>
                </a:lnTo>
                <a:lnTo>
                  <a:pt x="0" y="277368"/>
                </a:lnTo>
                <a:lnTo>
                  <a:pt x="5408676" y="277368"/>
                </a:lnTo>
                <a:lnTo>
                  <a:pt x="5408676" y="0"/>
                </a:lnTo>
                <a:close/>
              </a:path>
            </a:pathLst>
          </a:custGeom>
          <a:solidFill>
            <a:srgbClr val="FFFFFF"/>
          </a:solidFill>
        </p:spPr>
        <p:txBody>
          <a:bodyPr wrap="square" lIns="0" tIns="0" rIns="0" bIns="0" rtlCol="0"/>
          <a:lstStyle/>
          <a:p>
            <a:endParaRPr/>
          </a:p>
        </p:txBody>
      </p:sp>
      <p:sp>
        <p:nvSpPr>
          <p:cNvPr id="16" name="object 16"/>
          <p:cNvSpPr txBox="1"/>
          <p:nvPr/>
        </p:nvSpPr>
        <p:spPr>
          <a:xfrm>
            <a:off x="2997200" y="3523615"/>
            <a:ext cx="112903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Courier New"/>
                <a:cs typeface="Courier New"/>
              </a:rPr>
              <a:t>I </a:t>
            </a:r>
            <a:r>
              <a:rPr sz="1200" spc="5" dirty="0">
                <a:latin typeface="Courier New"/>
                <a:cs typeface="Courier New"/>
              </a:rPr>
              <a:t>-&gt;</a:t>
            </a:r>
            <a:r>
              <a:rPr sz="1200" spc="-95" dirty="0">
                <a:latin typeface="Courier New"/>
                <a:cs typeface="Courier New"/>
              </a:rPr>
              <a:t> </a:t>
            </a:r>
            <a:r>
              <a:rPr sz="1200" dirty="0">
                <a:latin typeface="Courier New"/>
                <a:cs typeface="Courier New"/>
              </a:rPr>
              <a:t>(I&gt;</a:t>
            </a:r>
            <a:r>
              <a:rPr sz="1200" dirty="0">
                <a:solidFill>
                  <a:srgbClr val="0000FF"/>
                </a:solidFill>
                <a:latin typeface="Courier New"/>
                <a:cs typeface="Courier New"/>
              </a:rPr>
              <a:t>10</a:t>
            </a:r>
            <a:r>
              <a:rPr sz="1200" dirty="0">
                <a:latin typeface="Courier New"/>
                <a:cs typeface="Courier New"/>
              </a:rPr>
              <a:t>);</a:t>
            </a:r>
            <a:endParaRPr sz="1200">
              <a:latin typeface="Courier New"/>
              <a:cs typeface="Courier New"/>
            </a:endParaRPr>
          </a:p>
        </p:txBody>
      </p:sp>
      <p:sp>
        <p:nvSpPr>
          <p:cNvPr id="17" name="object 17"/>
          <p:cNvSpPr txBox="1"/>
          <p:nvPr/>
        </p:nvSpPr>
        <p:spPr>
          <a:xfrm>
            <a:off x="4377609" y="3523615"/>
            <a:ext cx="306578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Courier New"/>
                <a:cs typeface="Courier New"/>
              </a:rPr>
              <a:t>(Lambda Expression shortest</a:t>
            </a:r>
            <a:r>
              <a:rPr sz="1200" spc="-10" dirty="0">
                <a:latin typeface="Courier New"/>
                <a:cs typeface="Courier New"/>
              </a:rPr>
              <a:t> </a:t>
            </a:r>
            <a:r>
              <a:rPr sz="1200" dirty="0">
                <a:latin typeface="Courier New"/>
                <a:cs typeface="Courier New"/>
              </a:rPr>
              <a:t>form)</a:t>
            </a:r>
            <a:endParaRPr sz="1200">
              <a:latin typeface="Courier New"/>
              <a:cs typeface="Courier New"/>
            </a:endParaRPr>
          </a:p>
        </p:txBody>
      </p:sp>
      <p:sp>
        <p:nvSpPr>
          <p:cNvPr id="18" name="object 18"/>
          <p:cNvSpPr txBox="1"/>
          <p:nvPr/>
        </p:nvSpPr>
        <p:spPr>
          <a:xfrm>
            <a:off x="1259205" y="4506848"/>
            <a:ext cx="3801110" cy="577215"/>
          </a:xfrm>
          <a:prstGeom prst="rect">
            <a:avLst/>
          </a:prstGeom>
        </p:spPr>
        <p:txBody>
          <a:bodyPr vert="horz" wrap="square" lIns="0" tIns="10795" rIns="0" bIns="0" rtlCol="0">
            <a:spAutoFit/>
          </a:bodyPr>
          <a:lstStyle/>
          <a:p>
            <a:pPr marL="748665" marR="5080" indent="-736600">
              <a:lnSpc>
                <a:spcPct val="100800"/>
              </a:lnSpc>
              <a:spcBef>
                <a:spcPts val="85"/>
              </a:spcBef>
            </a:pPr>
            <a:r>
              <a:rPr sz="1200" dirty="0">
                <a:latin typeface="Courier New"/>
                <a:cs typeface="Courier New"/>
              </a:rPr>
              <a:t>predicate&lt;Integer&gt; </a:t>
            </a:r>
            <a:r>
              <a:rPr sz="1200" b="1" dirty="0">
                <a:solidFill>
                  <a:srgbClr val="660D79"/>
                </a:solidFill>
                <a:latin typeface="Courier New"/>
                <a:cs typeface="Courier New"/>
              </a:rPr>
              <a:t>p </a:t>
            </a:r>
            <a:r>
              <a:rPr sz="1200" dirty="0">
                <a:latin typeface="Courier New"/>
                <a:cs typeface="Courier New"/>
              </a:rPr>
              <a:t>= I </a:t>
            </a:r>
            <a:r>
              <a:rPr sz="1200" spc="5" dirty="0">
                <a:latin typeface="Courier New"/>
                <a:cs typeface="Courier New"/>
              </a:rPr>
              <a:t>-&gt; (I </a:t>
            </a:r>
            <a:r>
              <a:rPr sz="1200" dirty="0">
                <a:latin typeface="Courier New"/>
                <a:cs typeface="Courier New"/>
              </a:rPr>
              <a:t>&gt;</a:t>
            </a:r>
            <a:r>
              <a:rPr sz="1200" dirty="0">
                <a:solidFill>
                  <a:srgbClr val="0000FF"/>
                </a:solidFill>
                <a:latin typeface="Courier New"/>
                <a:cs typeface="Courier New"/>
              </a:rPr>
              <a:t>10</a:t>
            </a:r>
            <a:r>
              <a:rPr sz="1200" dirty="0">
                <a:latin typeface="Courier New"/>
                <a:cs typeface="Courier New"/>
              </a:rPr>
              <a:t>);  System.</a:t>
            </a:r>
            <a:r>
              <a:rPr sz="1200" b="1" i="1" dirty="0">
                <a:solidFill>
                  <a:srgbClr val="660D79"/>
                </a:solidFill>
                <a:latin typeface="Courier New"/>
                <a:cs typeface="Courier New"/>
              </a:rPr>
              <a:t>out</a:t>
            </a:r>
            <a:r>
              <a:rPr sz="1200" dirty="0">
                <a:latin typeface="Courier New"/>
                <a:cs typeface="Courier New"/>
              </a:rPr>
              <a:t>.println (</a:t>
            </a:r>
            <a:r>
              <a:rPr sz="1200" b="1" dirty="0">
                <a:solidFill>
                  <a:srgbClr val="660D79"/>
                </a:solidFill>
                <a:latin typeface="Courier New"/>
                <a:cs typeface="Courier New"/>
              </a:rPr>
              <a:t>p</a:t>
            </a:r>
            <a:r>
              <a:rPr sz="1200" dirty="0">
                <a:latin typeface="Courier New"/>
                <a:cs typeface="Courier New"/>
              </a:rPr>
              <a:t>.test(</a:t>
            </a:r>
            <a:r>
              <a:rPr sz="1200" dirty="0">
                <a:solidFill>
                  <a:srgbClr val="0000FF"/>
                </a:solidFill>
                <a:latin typeface="Courier New"/>
                <a:cs typeface="Courier New"/>
              </a:rPr>
              <a:t>100</a:t>
            </a:r>
            <a:r>
              <a:rPr sz="1200" dirty="0">
                <a:latin typeface="Courier New"/>
                <a:cs typeface="Courier New"/>
              </a:rPr>
              <a:t>));  System.</a:t>
            </a:r>
            <a:r>
              <a:rPr sz="1200" b="1" i="1" dirty="0">
                <a:solidFill>
                  <a:srgbClr val="660D79"/>
                </a:solidFill>
                <a:latin typeface="Courier New"/>
                <a:cs typeface="Courier New"/>
              </a:rPr>
              <a:t>out</a:t>
            </a:r>
            <a:r>
              <a:rPr sz="1200" dirty="0">
                <a:latin typeface="Courier New"/>
                <a:cs typeface="Courier New"/>
              </a:rPr>
              <a:t>.println</a:t>
            </a:r>
            <a:r>
              <a:rPr sz="1200" spc="-5" dirty="0">
                <a:latin typeface="Courier New"/>
                <a:cs typeface="Courier New"/>
              </a:rPr>
              <a:t> </a:t>
            </a:r>
            <a:r>
              <a:rPr sz="1200" dirty="0">
                <a:latin typeface="Courier New"/>
                <a:cs typeface="Courier New"/>
              </a:rPr>
              <a:t>(</a:t>
            </a:r>
            <a:r>
              <a:rPr sz="1200" b="1" dirty="0">
                <a:solidFill>
                  <a:srgbClr val="660D79"/>
                </a:solidFill>
                <a:latin typeface="Courier New"/>
                <a:cs typeface="Courier New"/>
              </a:rPr>
              <a:t>p</a:t>
            </a:r>
            <a:r>
              <a:rPr sz="1200" dirty="0">
                <a:latin typeface="Courier New"/>
                <a:cs typeface="Courier New"/>
              </a:rPr>
              <a:t>.test(</a:t>
            </a:r>
            <a:r>
              <a:rPr sz="1200" dirty="0">
                <a:solidFill>
                  <a:srgbClr val="0000FF"/>
                </a:solidFill>
                <a:latin typeface="Courier New"/>
                <a:cs typeface="Courier New"/>
              </a:rPr>
              <a:t>7</a:t>
            </a:r>
            <a:r>
              <a:rPr sz="1200" dirty="0">
                <a:latin typeface="Courier New"/>
                <a:cs typeface="Courier New"/>
              </a:rPr>
              <a:t>));</a:t>
            </a:r>
            <a:endParaRPr sz="1200">
              <a:latin typeface="Courier New"/>
              <a:cs typeface="Courier New"/>
            </a:endParaRPr>
          </a:p>
        </p:txBody>
      </p:sp>
      <p:sp>
        <p:nvSpPr>
          <p:cNvPr id="19" name="object 19"/>
          <p:cNvSpPr txBox="1"/>
          <p:nvPr/>
        </p:nvSpPr>
        <p:spPr>
          <a:xfrm>
            <a:off x="5403596" y="4689729"/>
            <a:ext cx="485775" cy="394335"/>
          </a:xfrm>
          <a:prstGeom prst="rect">
            <a:avLst/>
          </a:prstGeom>
        </p:spPr>
        <p:txBody>
          <a:bodyPr vert="horz" wrap="square" lIns="0" tIns="9525" rIns="0" bIns="0" rtlCol="0">
            <a:spAutoFit/>
          </a:bodyPr>
          <a:lstStyle/>
          <a:p>
            <a:pPr marL="12700" marR="5080">
              <a:lnSpc>
                <a:spcPct val="101699"/>
              </a:lnSpc>
              <a:spcBef>
                <a:spcPts val="75"/>
              </a:spcBef>
            </a:pPr>
            <a:r>
              <a:rPr sz="1200" b="1" dirty="0">
                <a:solidFill>
                  <a:srgbClr val="000080"/>
                </a:solidFill>
                <a:latin typeface="Courier New"/>
                <a:cs typeface="Courier New"/>
              </a:rPr>
              <a:t>true  </a:t>
            </a:r>
            <a:r>
              <a:rPr sz="1200" b="1" spc="-5" dirty="0">
                <a:solidFill>
                  <a:srgbClr val="000080"/>
                </a:solidFill>
                <a:latin typeface="Courier New"/>
                <a:cs typeface="Courier New"/>
              </a:rPr>
              <a:t>f</a:t>
            </a:r>
            <a:r>
              <a:rPr sz="1200" b="1" spc="10" dirty="0">
                <a:solidFill>
                  <a:srgbClr val="000080"/>
                </a:solidFill>
                <a:latin typeface="Courier New"/>
                <a:cs typeface="Courier New"/>
              </a:rPr>
              <a:t>al</a:t>
            </a:r>
            <a:r>
              <a:rPr sz="1200" b="1" spc="-5" dirty="0">
                <a:solidFill>
                  <a:srgbClr val="000080"/>
                </a:solidFill>
                <a:latin typeface="Courier New"/>
                <a:cs typeface="Courier New"/>
              </a:rPr>
              <a:t>se</a:t>
            </a:r>
            <a:endParaRPr sz="1200">
              <a:latin typeface="Courier New"/>
              <a:cs typeface="Courier New"/>
            </a:endParaRPr>
          </a:p>
        </p:txBody>
      </p:sp>
      <p:sp>
        <p:nvSpPr>
          <p:cNvPr id="20" name="object 20"/>
          <p:cNvSpPr/>
          <p:nvPr/>
        </p:nvSpPr>
        <p:spPr>
          <a:xfrm>
            <a:off x="7039356" y="1799844"/>
            <a:ext cx="116205" cy="445134"/>
          </a:xfrm>
          <a:custGeom>
            <a:avLst/>
            <a:gdLst/>
            <a:ahLst/>
            <a:cxnLst/>
            <a:rect l="l" t="t" r="r" b="b"/>
            <a:pathLst>
              <a:path w="116204" h="445135">
                <a:moveTo>
                  <a:pt x="0" y="0"/>
                </a:moveTo>
                <a:lnTo>
                  <a:pt x="22550" y="758"/>
                </a:lnTo>
                <a:lnTo>
                  <a:pt x="40957" y="2825"/>
                </a:lnTo>
                <a:lnTo>
                  <a:pt x="53363" y="5893"/>
                </a:lnTo>
                <a:lnTo>
                  <a:pt x="57912" y="9651"/>
                </a:lnTo>
                <a:lnTo>
                  <a:pt x="57912" y="212851"/>
                </a:lnTo>
                <a:lnTo>
                  <a:pt x="62460" y="216610"/>
                </a:lnTo>
                <a:lnTo>
                  <a:pt x="74866" y="219678"/>
                </a:lnTo>
                <a:lnTo>
                  <a:pt x="93273" y="221745"/>
                </a:lnTo>
                <a:lnTo>
                  <a:pt x="115824" y="222503"/>
                </a:lnTo>
                <a:lnTo>
                  <a:pt x="93273" y="223262"/>
                </a:lnTo>
                <a:lnTo>
                  <a:pt x="74866" y="225329"/>
                </a:lnTo>
                <a:lnTo>
                  <a:pt x="62460" y="228397"/>
                </a:lnTo>
                <a:lnTo>
                  <a:pt x="57912" y="232155"/>
                </a:lnTo>
                <a:lnTo>
                  <a:pt x="57912" y="435355"/>
                </a:lnTo>
                <a:lnTo>
                  <a:pt x="53363" y="439114"/>
                </a:lnTo>
                <a:lnTo>
                  <a:pt x="40957" y="442182"/>
                </a:lnTo>
                <a:lnTo>
                  <a:pt x="22550" y="444249"/>
                </a:lnTo>
                <a:lnTo>
                  <a:pt x="0" y="445007"/>
                </a:lnTo>
              </a:path>
            </a:pathLst>
          </a:custGeom>
          <a:ln w="12192">
            <a:solidFill>
              <a:srgbClr val="2C3B43"/>
            </a:solidFill>
          </a:ln>
        </p:spPr>
        <p:txBody>
          <a:bodyPr wrap="square" lIns="0" tIns="0" rIns="0" bIns="0" rtlCol="0"/>
          <a:lstStyle/>
          <a:p>
            <a:endParaRPr/>
          </a:p>
        </p:txBody>
      </p:sp>
      <p:sp>
        <p:nvSpPr>
          <p:cNvPr id="21" name="object 21"/>
          <p:cNvSpPr txBox="1"/>
          <p:nvPr/>
        </p:nvSpPr>
        <p:spPr>
          <a:xfrm>
            <a:off x="7280275" y="1895982"/>
            <a:ext cx="2220595" cy="239395"/>
          </a:xfrm>
          <a:prstGeom prst="rect">
            <a:avLst/>
          </a:prstGeom>
        </p:spPr>
        <p:txBody>
          <a:bodyPr vert="horz" wrap="square" lIns="0" tIns="13335" rIns="0" bIns="0" rtlCol="0">
            <a:spAutoFit/>
          </a:bodyPr>
          <a:lstStyle/>
          <a:p>
            <a:pPr marL="12700">
              <a:lnSpc>
                <a:spcPct val="100000"/>
              </a:lnSpc>
              <a:spcBef>
                <a:spcPts val="105"/>
              </a:spcBef>
            </a:pPr>
            <a:r>
              <a:rPr sz="1400" spc="-5" dirty="0">
                <a:latin typeface="Trebuchet MS"/>
                <a:cs typeface="Trebuchet MS"/>
              </a:rPr>
              <a:t>Without Lambda</a:t>
            </a:r>
            <a:r>
              <a:rPr sz="1400" spc="-85" dirty="0">
                <a:latin typeface="Trebuchet MS"/>
                <a:cs typeface="Trebuchet MS"/>
              </a:rPr>
              <a:t> </a:t>
            </a:r>
            <a:r>
              <a:rPr sz="1400" spc="-5" dirty="0">
                <a:latin typeface="Trebuchet MS"/>
                <a:cs typeface="Trebuchet MS"/>
              </a:rPr>
              <a:t>Expression</a:t>
            </a:r>
            <a:endParaRPr sz="1400">
              <a:latin typeface="Trebuchet MS"/>
              <a:cs typeface="Trebuchet MS"/>
            </a:endParaRPr>
          </a:p>
        </p:txBody>
      </p:sp>
      <p:sp>
        <p:nvSpPr>
          <p:cNvPr id="22" name="object 22"/>
          <p:cNvSpPr/>
          <p:nvPr/>
        </p:nvSpPr>
        <p:spPr>
          <a:xfrm>
            <a:off x="7050023" y="2442972"/>
            <a:ext cx="116205" cy="445134"/>
          </a:xfrm>
          <a:custGeom>
            <a:avLst/>
            <a:gdLst/>
            <a:ahLst/>
            <a:cxnLst/>
            <a:rect l="l" t="t" r="r" b="b"/>
            <a:pathLst>
              <a:path w="116204" h="445135">
                <a:moveTo>
                  <a:pt x="0" y="0"/>
                </a:moveTo>
                <a:lnTo>
                  <a:pt x="22550" y="758"/>
                </a:lnTo>
                <a:lnTo>
                  <a:pt x="40957" y="2825"/>
                </a:lnTo>
                <a:lnTo>
                  <a:pt x="53363" y="5893"/>
                </a:lnTo>
                <a:lnTo>
                  <a:pt x="57911" y="9651"/>
                </a:lnTo>
                <a:lnTo>
                  <a:pt x="57911" y="212851"/>
                </a:lnTo>
                <a:lnTo>
                  <a:pt x="62460" y="216610"/>
                </a:lnTo>
                <a:lnTo>
                  <a:pt x="74866" y="219678"/>
                </a:lnTo>
                <a:lnTo>
                  <a:pt x="93273" y="221745"/>
                </a:lnTo>
                <a:lnTo>
                  <a:pt x="115824" y="222503"/>
                </a:lnTo>
                <a:lnTo>
                  <a:pt x="93273" y="223262"/>
                </a:lnTo>
                <a:lnTo>
                  <a:pt x="74866" y="225329"/>
                </a:lnTo>
                <a:lnTo>
                  <a:pt x="62460" y="228397"/>
                </a:lnTo>
                <a:lnTo>
                  <a:pt x="57911" y="232155"/>
                </a:lnTo>
                <a:lnTo>
                  <a:pt x="57911" y="435355"/>
                </a:lnTo>
                <a:lnTo>
                  <a:pt x="53363" y="439114"/>
                </a:lnTo>
                <a:lnTo>
                  <a:pt x="40957" y="442182"/>
                </a:lnTo>
                <a:lnTo>
                  <a:pt x="22550" y="444249"/>
                </a:lnTo>
                <a:lnTo>
                  <a:pt x="0" y="445007"/>
                </a:lnTo>
              </a:path>
            </a:pathLst>
          </a:custGeom>
          <a:ln w="12192">
            <a:solidFill>
              <a:srgbClr val="2C3B43"/>
            </a:solidFill>
          </a:ln>
        </p:spPr>
        <p:txBody>
          <a:bodyPr wrap="square" lIns="0" tIns="0" rIns="0" bIns="0" rtlCol="0"/>
          <a:lstStyle/>
          <a:p>
            <a:endParaRPr/>
          </a:p>
        </p:txBody>
      </p:sp>
      <p:sp>
        <p:nvSpPr>
          <p:cNvPr id="23" name="object 23"/>
          <p:cNvSpPr txBox="1"/>
          <p:nvPr/>
        </p:nvSpPr>
        <p:spPr>
          <a:xfrm>
            <a:off x="7290054" y="2539111"/>
            <a:ext cx="1958975" cy="239395"/>
          </a:xfrm>
          <a:prstGeom prst="rect">
            <a:avLst/>
          </a:prstGeom>
        </p:spPr>
        <p:txBody>
          <a:bodyPr vert="horz" wrap="square" lIns="0" tIns="13335" rIns="0" bIns="0" rtlCol="0">
            <a:spAutoFit/>
          </a:bodyPr>
          <a:lstStyle/>
          <a:p>
            <a:pPr marL="12700">
              <a:lnSpc>
                <a:spcPct val="100000"/>
              </a:lnSpc>
              <a:spcBef>
                <a:spcPts val="105"/>
              </a:spcBef>
            </a:pPr>
            <a:r>
              <a:rPr sz="1400" spc="-10" dirty="0">
                <a:latin typeface="Trebuchet MS"/>
                <a:cs typeface="Trebuchet MS"/>
              </a:rPr>
              <a:t>With </a:t>
            </a:r>
            <a:r>
              <a:rPr sz="1400" spc="-5" dirty="0">
                <a:latin typeface="Trebuchet MS"/>
                <a:cs typeface="Trebuchet MS"/>
              </a:rPr>
              <a:t>Lambda</a:t>
            </a:r>
            <a:r>
              <a:rPr sz="1400" spc="-50" dirty="0">
                <a:latin typeface="Trebuchet MS"/>
                <a:cs typeface="Trebuchet MS"/>
              </a:rPr>
              <a:t> </a:t>
            </a:r>
            <a:r>
              <a:rPr sz="1400" spc="-5" dirty="0">
                <a:latin typeface="Trebuchet MS"/>
                <a:cs typeface="Trebuchet MS"/>
              </a:rPr>
              <a:t>Expression</a:t>
            </a:r>
            <a:endParaRPr sz="1400">
              <a:latin typeface="Trebuchet MS"/>
              <a:cs typeface="Trebuchet MS"/>
            </a:endParaRPr>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0" y="1244600"/>
            <a:ext cx="1104900" cy="331788"/>
          </a:xfrm>
          <a:prstGeom prst="rect">
            <a:avLst/>
          </a:prstGeom>
        </p:spPr>
        <p:txBody>
          <a:bodyPr vert="horz" wrap="square" lIns="0" tIns="13335" rIns="0" bIns="0" rtlCol="0">
            <a:spAutoFit/>
          </a:bodyPr>
          <a:lstStyle/>
          <a:p>
            <a:pPr marL="12700">
              <a:lnSpc>
                <a:spcPct val="100000"/>
              </a:lnSpc>
              <a:spcBef>
                <a:spcPts val="105"/>
              </a:spcBef>
            </a:pPr>
            <a:r>
              <a:rPr sz="2000" u="heavy" spc="-10" dirty="0">
                <a:uFill>
                  <a:solidFill>
                    <a:srgbClr val="404040"/>
                  </a:solidFill>
                </a:uFill>
              </a:rPr>
              <a:t>Program:</a:t>
            </a:r>
            <a:endParaRPr sz="2000"/>
          </a:p>
        </p:txBody>
      </p:sp>
      <p:sp>
        <p:nvSpPr>
          <p:cNvPr id="3" name="object 3"/>
          <p:cNvSpPr/>
          <p:nvPr/>
        </p:nvSpPr>
        <p:spPr>
          <a:xfrm>
            <a:off x="650748" y="2153411"/>
            <a:ext cx="7454265" cy="2307590"/>
          </a:xfrm>
          <a:custGeom>
            <a:avLst/>
            <a:gdLst/>
            <a:ahLst/>
            <a:cxnLst/>
            <a:rect l="l" t="t" r="r" b="b"/>
            <a:pathLst>
              <a:path w="7454265" h="2307590">
                <a:moveTo>
                  <a:pt x="7453883" y="0"/>
                </a:moveTo>
                <a:lnTo>
                  <a:pt x="0" y="0"/>
                </a:lnTo>
                <a:lnTo>
                  <a:pt x="0" y="2307336"/>
                </a:lnTo>
                <a:lnTo>
                  <a:pt x="7453883" y="2307336"/>
                </a:lnTo>
                <a:lnTo>
                  <a:pt x="7453883" y="0"/>
                </a:lnTo>
                <a:close/>
              </a:path>
            </a:pathLst>
          </a:custGeom>
          <a:solidFill>
            <a:srgbClr val="FFFFFF"/>
          </a:solidFill>
        </p:spPr>
        <p:txBody>
          <a:bodyPr wrap="square" lIns="0" tIns="0" rIns="0" bIns="0" rtlCol="0"/>
          <a:lstStyle/>
          <a:p>
            <a:endParaRPr/>
          </a:p>
        </p:txBody>
      </p:sp>
      <p:sp>
        <p:nvSpPr>
          <p:cNvPr id="4" name="object 4"/>
          <p:cNvSpPr txBox="1"/>
          <p:nvPr/>
        </p:nvSpPr>
        <p:spPr>
          <a:xfrm>
            <a:off x="729487" y="2174874"/>
            <a:ext cx="5767070" cy="756920"/>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000080"/>
                </a:solidFill>
                <a:latin typeface="Courier New"/>
                <a:cs typeface="Courier New"/>
              </a:rPr>
              <a:t>import</a:t>
            </a:r>
            <a:r>
              <a:rPr sz="1600" b="1" spc="10" dirty="0">
                <a:solidFill>
                  <a:srgbClr val="000080"/>
                </a:solidFill>
                <a:latin typeface="Courier New"/>
                <a:cs typeface="Courier New"/>
              </a:rPr>
              <a:t> </a:t>
            </a:r>
            <a:r>
              <a:rPr sz="1600" spc="-5" dirty="0">
                <a:latin typeface="Courier New"/>
                <a:cs typeface="Courier New"/>
              </a:rPr>
              <a:t>Java.util.function;</a:t>
            </a:r>
            <a:endParaRPr sz="1600">
              <a:latin typeface="Courier New"/>
              <a:cs typeface="Courier New"/>
            </a:endParaRPr>
          </a:p>
          <a:p>
            <a:pPr marL="377825">
              <a:lnSpc>
                <a:spcPct val="100000"/>
              </a:lnSpc>
            </a:pPr>
            <a:r>
              <a:rPr sz="1600" b="1" spc="-5" dirty="0">
                <a:solidFill>
                  <a:srgbClr val="000080"/>
                </a:solidFill>
                <a:latin typeface="Courier New"/>
                <a:cs typeface="Courier New"/>
              </a:rPr>
              <a:t>class </a:t>
            </a:r>
            <a:r>
              <a:rPr sz="1600" spc="-5" dirty="0">
                <a:latin typeface="Courier New"/>
                <a:cs typeface="Courier New"/>
              </a:rPr>
              <a:t>Test</a:t>
            </a:r>
            <a:r>
              <a:rPr sz="1600" spc="5" dirty="0">
                <a:latin typeface="Courier New"/>
                <a:cs typeface="Courier New"/>
              </a:rPr>
              <a:t> </a:t>
            </a:r>
            <a:r>
              <a:rPr sz="1600" spc="-5" dirty="0">
                <a:latin typeface="Courier New"/>
                <a:cs typeface="Courier New"/>
              </a:rPr>
              <a:t>{</a:t>
            </a:r>
            <a:endParaRPr sz="1600">
              <a:latin typeface="Courier New"/>
              <a:cs typeface="Courier New"/>
            </a:endParaRPr>
          </a:p>
          <a:p>
            <a:pPr marL="867410">
              <a:lnSpc>
                <a:spcPct val="100000"/>
              </a:lnSpc>
            </a:pPr>
            <a:r>
              <a:rPr sz="1600" b="1" spc="-5" dirty="0">
                <a:solidFill>
                  <a:srgbClr val="000080"/>
                </a:solidFill>
                <a:latin typeface="Courier New"/>
                <a:cs typeface="Courier New"/>
              </a:rPr>
              <a:t>public static void </a:t>
            </a:r>
            <a:r>
              <a:rPr sz="1600" spc="-5" dirty="0">
                <a:latin typeface="Courier New"/>
                <a:cs typeface="Courier New"/>
              </a:rPr>
              <a:t>main(String[] args)</a:t>
            </a:r>
            <a:r>
              <a:rPr sz="1600" spc="50" dirty="0">
                <a:latin typeface="Courier New"/>
                <a:cs typeface="Courier New"/>
              </a:rPr>
              <a:t> </a:t>
            </a:r>
            <a:r>
              <a:rPr sz="1600" spc="-5" dirty="0">
                <a:latin typeface="Courier New"/>
                <a:cs typeface="Courier New"/>
              </a:rPr>
              <a:t>{</a:t>
            </a:r>
            <a:endParaRPr sz="1600">
              <a:latin typeface="Courier New"/>
              <a:cs typeface="Courier New"/>
            </a:endParaRPr>
          </a:p>
        </p:txBody>
      </p:sp>
      <p:sp>
        <p:nvSpPr>
          <p:cNvPr id="5" name="object 5"/>
          <p:cNvSpPr/>
          <p:nvPr/>
        </p:nvSpPr>
        <p:spPr>
          <a:xfrm>
            <a:off x="2084832" y="2952241"/>
            <a:ext cx="4277995" cy="230504"/>
          </a:xfrm>
          <a:custGeom>
            <a:avLst/>
            <a:gdLst/>
            <a:ahLst/>
            <a:cxnLst/>
            <a:rect l="l" t="t" r="r" b="b"/>
            <a:pathLst>
              <a:path w="4277995" h="230505">
                <a:moveTo>
                  <a:pt x="4277868" y="0"/>
                </a:moveTo>
                <a:lnTo>
                  <a:pt x="4277868" y="0"/>
                </a:lnTo>
                <a:lnTo>
                  <a:pt x="0" y="0"/>
                </a:lnTo>
                <a:lnTo>
                  <a:pt x="0" y="230124"/>
                </a:lnTo>
                <a:lnTo>
                  <a:pt x="4277868" y="230124"/>
                </a:lnTo>
                <a:lnTo>
                  <a:pt x="4277868" y="0"/>
                </a:lnTo>
                <a:close/>
              </a:path>
            </a:pathLst>
          </a:custGeom>
          <a:solidFill>
            <a:srgbClr val="FFFF00"/>
          </a:solidFill>
        </p:spPr>
        <p:txBody>
          <a:bodyPr wrap="square" lIns="0" tIns="0" rIns="0" bIns="0" rtlCol="0"/>
          <a:lstStyle/>
          <a:p>
            <a:endParaRPr/>
          </a:p>
        </p:txBody>
      </p:sp>
      <p:graphicFrame>
        <p:nvGraphicFramePr>
          <p:cNvPr id="6" name="object 6"/>
          <p:cNvGraphicFramePr>
            <a:graphicFrameLocks noGrp="1"/>
          </p:cNvGraphicFramePr>
          <p:nvPr/>
        </p:nvGraphicFramePr>
        <p:xfrm>
          <a:off x="1076197" y="2952242"/>
          <a:ext cx="6047740" cy="1454529"/>
        </p:xfrm>
        <a:graphic>
          <a:graphicData uri="http://schemas.openxmlformats.org/drawingml/2006/table">
            <a:tbl>
              <a:tblPr firstRow="1" bandRow="1">
                <a:tableStyleId>{2D5ABB26-0587-4C30-8999-92F81FD0307C}</a:tableStyleId>
              </a:tblPr>
              <a:tblGrid>
                <a:gridCol w="1008380"/>
                <a:gridCol w="4093210"/>
                <a:gridCol w="946150"/>
              </a:tblGrid>
              <a:tr h="230124">
                <a:tc>
                  <a:txBody>
                    <a:bodyPr/>
                    <a:lstStyle/>
                    <a:p>
                      <a:pPr>
                        <a:lnSpc>
                          <a:spcPct val="100000"/>
                        </a:lnSpc>
                      </a:pPr>
                      <a:endParaRPr sz="1400">
                        <a:latin typeface="Times New Roman"/>
                        <a:cs typeface="Times New Roman"/>
                      </a:endParaRPr>
                    </a:p>
                  </a:txBody>
                  <a:tcPr marL="0" marR="0" marT="0" marB="0"/>
                </a:tc>
                <a:tc gridSpan="2">
                  <a:txBody>
                    <a:bodyPr/>
                    <a:lstStyle/>
                    <a:p>
                      <a:pPr>
                        <a:lnSpc>
                          <a:spcPts val="1655"/>
                        </a:lnSpc>
                      </a:pPr>
                      <a:r>
                        <a:rPr sz="1600" spc="-5" dirty="0">
                          <a:latin typeface="Courier New"/>
                          <a:cs typeface="Courier New"/>
                        </a:rPr>
                        <a:t>predicate&lt;Integer&gt; p = I -&gt;</a:t>
                      </a:r>
                      <a:r>
                        <a:rPr sz="1600" spc="60" dirty="0">
                          <a:latin typeface="Courier New"/>
                          <a:cs typeface="Courier New"/>
                        </a:rPr>
                        <a:t> </a:t>
                      </a:r>
                      <a:r>
                        <a:rPr sz="1600" spc="-5" dirty="0">
                          <a:latin typeface="Courier New"/>
                          <a:cs typeface="Courier New"/>
                        </a:rPr>
                        <a:t>(I&gt;</a:t>
                      </a:r>
                      <a:r>
                        <a:rPr sz="1600" spc="-5" dirty="0">
                          <a:solidFill>
                            <a:srgbClr val="0000FF"/>
                          </a:solidFill>
                          <a:latin typeface="Courier New"/>
                          <a:cs typeface="Courier New"/>
                        </a:rPr>
                        <a:t>10</a:t>
                      </a:r>
                      <a:r>
                        <a:rPr sz="1600" spc="-5" dirty="0">
                          <a:latin typeface="Courier New"/>
                          <a:cs typeface="Courier New"/>
                        </a:rPr>
                        <a:t>);</a:t>
                      </a:r>
                      <a:endParaRPr sz="1600">
                        <a:latin typeface="Courier New"/>
                        <a:cs typeface="Courier New"/>
                      </a:endParaRPr>
                    </a:p>
                  </a:txBody>
                  <a:tcPr marL="0" marR="0" marT="0" marB="0">
                    <a:solidFill>
                      <a:srgbClr val="FFFF00"/>
                    </a:solidFill>
                  </a:tcPr>
                </a:tc>
                <a:tc hMerge="1">
                  <a:txBody>
                    <a:bodyPr/>
                    <a:lstStyle/>
                    <a:p>
                      <a:endParaRPr/>
                    </a:p>
                  </a:txBody>
                  <a:tcPr marL="0" marR="0" marT="0" marB="0"/>
                </a:tc>
              </a:tr>
              <a:tr h="985175">
                <a:tc>
                  <a:txBody>
                    <a:bodyPr/>
                    <a:lstStyle/>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marL="154940" algn="ctr">
                        <a:lnSpc>
                          <a:spcPct val="100000"/>
                        </a:lnSpc>
                        <a:spcBef>
                          <a:spcPts val="1465"/>
                        </a:spcBef>
                      </a:pPr>
                      <a:r>
                        <a:rPr sz="1600" dirty="0">
                          <a:latin typeface="Courier New"/>
                          <a:cs typeface="Courier New"/>
                        </a:rPr>
                        <a:t>}</a:t>
                      </a:r>
                      <a:endParaRPr sz="1600">
                        <a:latin typeface="Courier New"/>
                        <a:cs typeface="Courier New"/>
                      </a:endParaRPr>
                    </a:p>
                  </a:txBody>
                  <a:tcPr marL="0" marR="0" marT="0" marB="0"/>
                </a:tc>
                <a:tc>
                  <a:txBody>
                    <a:bodyPr/>
                    <a:lstStyle/>
                    <a:p>
                      <a:pPr>
                        <a:lnSpc>
                          <a:spcPts val="1764"/>
                        </a:lnSpc>
                      </a:pPr>
                      <a:r>
                        <a:rPr sz="1600" spc="-5" dirty="0">
                          <a:latin typeface="Courier New"/>
                          <a:cs typeface="Courier New"/>
                        </a:rPr>
                        <a:t>System.</a:t>
                      </a:r>
                      <a:r>
                        <a:rPr sz="1600" b="1" i="1" spc="-5" dirty="0">
                          <a:solidFill>
                            <a:srgbClr val="660D79"/>
                          </a:solidFill>
                          <a:latin typeface="Courier New"/>
                          <a:cs typeface="Courier New"/>
                        </a:rPr>
                        <a:t>out</a:t>
                      </a:r>
                      <a:r>
                        <a:rPr sz="1600" spc="-5" dirty="0">
                          <a:latin typeface="Courier New"/>
                          <a:cs typeface="Courier New"/>
                        </a:rPr>
                        <a:t>.println(p.test(</a:t>
                      </a:r>
                      <a:r>
                        <a:rPr sz="1600" spc="-5" dirty="0">
                          <a:solidFill>
                            <a:srgbClr val="0000FF"/>
                          </a:solidFill>
                          <a:latin typeface="Courier New"/>
                          <a:cs typeface="Courier New"/>
                        </a:rPr>
                        <a:t>100</a:t>
                      </a:r>
                      <a:r>
                        <a:rPr sz="1600" spc="-5" dirty="0">
                          <a:latin typeface="Courier New"/>
                          <a:cs typeface="Courier New"/>
                        </a:rPr>
                        <a:t>));</a:t>
                      </a:r>
                      <a:endParaRPr sz="1600">
                        <a:latin typeface="Courier New"/>
                        <a:cs typeface="Courier New"/>
                      </a:endParaRPr>
                    </a:p>
                    <a:p>
                      <a:pPr marR="52705">
                        <a:lnSpc>
                          <a:spcPct val="100000"/>
                        </a:lnSpc>
                      </a:pPr>
                      <a:r>
                        <a:rPr sz="1600" spc="-5" dirty="0">
                          <a:latin typeface="Courier New"/>
                          <a:cs typeface="Courier New"/>
                        </a:rPr>
                        <a:t>System.</a:t>
                      </a:r>
                      <a:r>
                        <a:rPr sz="1600" b="1" i="1" spc="-5" dirty="0">
                          <a:solidFill>
                            <a:srgbClr val="660D79"/>
                          </a:solidFill>
                          <a:latin typeface="Courier New"/>
                          <a:cs typeface="Courier New"/>
                        </a:rPr>
                        <a:t>out</a:t>
                      </a:r>
                      <a:r>
                        <a:rPr sz="1600" spc="-5" dirty="0">
                          <a:latin typeface="Courier New"/>
                          <a:cs typeface="Courier New"/>
                        </a:rPr>
                        <a:t>.println(p.test(</a:t>
                      </a:r>
                      <a:r>
                        <a:rPr sz="1600" spc="-5" dirty="0">
                          <a:solidFill>
                            <a:srgbClr val="0000FF"/>
                          </a:solidFill>
                          <a:latin typeface="Courier New"/>
                          <a:cs typeface="Courier New"/>
                        </a:rPr>
                        <a:t>7</a:t>
                      </a:r>
                      <a:r>
                        <a:rPr sz="1600" spc="-5" dirty="0">
                          <a:latin typeface="Courier New"/>
                          <a:cs typeface="Courier New"/>
                        </a:rPr>
                        <a:t>));  System.</a:t>
                      </a:r>
                      <a:r>
                        <a:rPr sz="1600" b="1" i="1" spc="-5" dirty="0">
                          <a:solidFill>
                            <a:srgbClr val="660D79"/>
                          </a:solidFill>
                          <a:latin typeface="Courier New"/>
                          <a:cs typeface="Courier New"/>
                        </a:rPr>
                        <a:t>out</a:t>
                      </a:r>
                      <a:r>
                        <a:rPr sz="1600" spc="-5" dirty="0">
                          <a:latin typeface="Courier New"/>
                          <a:cs typeface="Courier New"/>
                        </a:rPr>
                        <a:t>.println(p.test(</a:t>
                      </a:r>
                      <a:r>
                        <a:rPr sz="1600" b="1" spc="-5" dirty="0">
                          <a:solidFill>
                            <a:srgbClr val="000080"/>
                          </a:solidFill>
                          <a:latin typeface="Courier New"/>
                          <a:cs typeface="Courier New"/>
                        </a:rPr>
                        <a:t>true</a:t>
                      </a:r>
                      <a:r>
                        <a:rPr sz="1600" spc="-5" dirty="0">
                          <a:latin typeface="Courier New"/>
                          <a:cs typeface="Courier New"/>
                        </a:rPr>
                        <a:t>));</a:t>
                      </a:r>
                      <a:endParaRPr sz="1600">
                        <a:latin typeface="Courier New"/>
                        <a:cs typeface="Courier New"/>
                      </a:endParaRPr>
                    </a:p>
                  </a:txBody>
                  <a:tcPr marL="0" marR="0" marT="0" marB="0"/>
                </a:tc>
                <a:tc>
                  <a:txBody>
                    <a:bodyPr/>
                    <a:lstStyle/>
                    <a:p>
                      <a:pPr marL="60325">
                        <a:lnSpc>
                          <a:spcPts val="1764"/>
                        </a:lnSpc>
                      </a:pPr>
                      <a:r>
                        <a:rPr sz="1600" spc="-5" dirty="0">
                          <a:latin typeface="Courier New"/>
                          <a:cs typeface="Courier New"/>
                        </a:rPr>
                        <a:t>//true</a:t>
                      </a:r>
                      <a:endParaRPr sz="1600">
                        <a:latin typeface="Courier New"/>
                        <a:cs typeface="Courier New"/>
                      </a:endParaRPr>
                    </a:p>
                    <a:p>
                      <a:pPr marL="60325">
                        <a:lnSpc>
                          <a:spcPct val="100000"/>
                        </a:lnSpc>
                      </a:pPr>
                      <a:r>
                        <a:rPr sz="1600" spc="-5" dirty="0">
                          <a:latin typeface="Courier New"/>
                          <a:cs typeface="Courier New"/>
                        </a:rPr>
                        <a:t>//false</a:t>
                      </a:r>
                      <a:endParaRPr sz="1600">
                        <a:latin typeface="Courier New"/>
                        <a:cs typeface="Courier New"/>
                      </a:endParaRPr>
                    </a:p>
                    <a:p>
                      <a:pPr marL="61594">
                        <a:lnSpc>
                          <a:spcPct val="100000"/>
                        </a:lnSpc>
                      </a:pPr>
                      <a:r>
                        <a:rPr sz="1600" i="1" spc="-5" dirty="0">
                          <a:solidFill>
                            <a:srgbClr val="808080"/>
                          </a:solidFill>
                          <a:latin typeface="Courier New"/>
                          <a:cs typeface="Courier New"/>
                        </a:rPr>
                        <a:t>//</a:t>
                      </a:r>
                      <a:r>
                        <a:rPr sz="1600" i="1" spc="-20" dirty="0">
                          <a:solidFill>
                            <a:srgbClr val="808080"/>
                          </a:solidFill>
                          <a:latin typeface="Courier New"/>
                          <a:cs typeface="Courier New"/>
                        </a:rPr>
                        <a:t> </a:t>
                      </a:r>
                      <a:r>
                        <a:rPr sz="1600" i="1" spc="-10" dirty="0">
                          <a:solidFill>
                            <a:srgbClr val="808080"/>
                          </a:solidFill>
                          <a:latin typeface="Courier New"/>
                          <a:cs typeface="Courier New"/>
                        </a:rPr>
                        <a:t>CE</a:t>
                      </a:r>
                      <a:endParaRPr sz="1600">
                        <a:latin typeface="Courier New"/>
                        <a:cs typeface="Courier New"/>
                      </a:endParaRPr>
                    </a:p>
                  </a:txBody>
                  <a:tcPr marL="0" marR="0" marT="0" marB="0"/>
                </a:tc>
              </a:tr>
              <a:tr h="239230">
                <a:tc>
                  <a:txBody>
                    <a:bodyPr/>
                    <a:lstStyle/>
                    <a:p>
                      <a:pPr marL="31750">
                        <a:lnSpc>
                          <a:spcPts val="1725"/>
                        </a:lnSpc>
                      </a:pPr>
                      <a:r>
                        <a:rPr sz="1600" dirty="0">
                          <a:latin typeface="Courier New"/>
                          <a:cs typeface="Courier New"/>
                        </a:rPr>
                        <a:t>}</a:t>
                      </a:r>
                      <a:endParaRPr sz="1600">
                        <a:latin typeface="Courier New"/>
                        <a:cs typeface="Courier New"/>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r>
            </a:tbl>
          </a:graphicData>
        </a:graphic>
      </p:graphicFrame>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0" y="628650"/>
            <a:ext cx="3683000" cy="574675"/>
          </a:xfrm>
          <a:prstGeom prst="rect">
            <a:avLst/>
          </a:prstGeom>
        </p:spPr>
        <p:txBody>
          <a:bodyPr vert="horz" wrap="square" lIns="0" tIns="12700" rIns="0" bIns="0" rtlCol="0">
            <a:spAutoFit/>
          </a:bodyPr>
          <a:lstStyle/>
          <a:p>
            <a:pPr marL="12700">
              <a:lnSpc>
                <a:spcPct val="100000"/>
              </a:lnSpc>
              <a:spcBef>
                <a:spcPts val="100"/>
              </a:spcBef>
            </a:pPr>
            <a:r>
              <a:rPr sz="3600" u="heavy" spc="-5" dirty="0">
                <a:solidFill>
                  <a:srgbClr val="90C225"/>
                </a:solidFill>
                <a:uFill>
                  <a:solidFill>
                    <a:srgbClr val="90C225"/>
                  </a:solidFill>
                </a:uFill>
              </a:rPr>
              <a:t>Predicate</a:t>
            </a:r>
            <a:r>
              <a:rPr sz="3600" u="heavy" spc="-65" dirty="0">
                <a:solidFill>
                  <a:srgbClr val="90C225"/>
                </a:solidFill>
                <a:uFill>
                  <a:solidFill>
                    <a:srgbClr val="90C225"/>
                  </a:solidFill>
                </a:uFill>
              </a:rPr>
              <a:t> </a:t>
            </a:r>
            <a:r>
              <a:rPr sz="3600" u="heavy" dirty="0">
                <a:solidFill>
                  <a:srgbClr val="90C225"/>
                </a:solidFill>
                <a:uFill>
                  <a:solidFill>
                    <a:srgbClr val="90C225"/>
                  </a:solidFill>
                </a:uFill>
              </a:rPr>
              <a:t>joining</a:t>
            </a:r>
            <a:endParaRPr sz="3600"/>
          </a:p>
        </p:txBody>
      </p:sp>
      <p:sp>
        <p:nvSpPr>
          <p:cNvPr id="3" name="object 3"/>
          <p:cNvSpPr txBox="1"/>
          <p:nvPr/>
        </p:nvSpPr>
        <p:spPr>
          <a:xfrm>
            <a:off x="756310" y="1957832"/>
            <a:ext cx="8105775" cy="2580005"/>
          </a:xfrm>
          <a:prstGeom prst="rect">
            <a:avLst/>
          </a:prstGeom>
        </p:spPr>
        <p:txBody>
          <a:bodyPr vert="horz" wrap="square" lIns="0" tIns="12700" rIns="0" bIns="0" rtlCol="0">
            <a:spAutoFit/>
          </a:bodyPr>
          <a:lstStyle/>
          <a:p>
            <a:pPr marL="12700" marR="5080">
              <a:lnSpc>
                <a:spcPct val="100000"/>
              </a:lnSpc>
              <a:spcBef>
                <a:spcPts val="100"/>
              </a:spcBef>
            </a:pPr>
            <a:r>
              <a:rPr sz="1800" b="1" spc="-40" dirty="0">
                <a:solidFill>
                  <a:srgbClr val="404040"/>
                </a:solidFill>
                <a:latin typeface="Trebuchet MS"/>
                <a:cs typeface="Trebuchet MS"/>
              </a:rPr>
              <a:t>It’s </a:t>
            </a:r>
            <a:r>
              <a:rPr sz="1800" b="1" spc="-5" dirty="0">
                <a:solidFill>
                  <a:srgbClr val="404040"/>
                </a:solidFill>
                <a:latin typeface="Trebuchet MS"/>
                <a:cs typeface="Trebuchet MS"/>
              </a:rPr>
              <a:t>possible to </a:t>
            </a:r>
            <a:r>
              <a:rPr sz="1800" b="1" dirty="0">
                <a:solidFill>
                  <a:srgbClr val="404040"/>
                </a:solidFill>
                <a:latin typeface="Trebuchet MS"/>
                <a:cs typeface="Trebuchet MS"/>
              </a:rPr>
              <a:t>join </a:t>
            </a:r>
            <a:r>
              <a:rPr sz="1800" b="1" spc="-5" dirty="0">
                <a:solidFill>
                  <a:srgbClr val="404040"/>
                </a:solidFill>
                <a:latin typeface="Trebuchet MS"/>
                <a:cs typeface="Trebuchet MS"/>
              </a:rPr>
              <a:t>predicates into </a:t>
            </a:r>
            <a:r>
              <a:rPr sz="1800" b="1" dirty="0">
                <a:solidFill>
                  <a:srgbClr val="404040"/>
                </a:solidFill>
                <a:latin typeface="Trebuchet MS"/>
                <a:cs typeface="Trebuchet MS"/>
              </a:rPr>
              <a:t>a </a:t>
            </a:r>
            <a:r>
              <a:rPr sz="1800" b="1" spc="-5" dirty="0">
                <a:solidFill>
                  <a:srgbClr val="404040"/>
                </a:solidFill>
                <a:latin typeface="Trebuchet MS"/>
                <a:cs typeface="Trebuchet MS"/>
              </a:rPr>
              <a:t>single predicate </a:t>
            </a:r>
            <a:r>
              <a:rPr sz="1800" b="1" dirty="0">
                <a:solidFill>
                  <a:srgbClr val="404040"/>
                </a:solidFill>
                <a:latin typeface="Trebuchet MS"/>
                <a:cs typeface="Trebuchet MS"/>
              </a:rPr>
              <a:t>by using </a:t>
            </a:r>
            <a:r>
              <a:rPr sz="1800" b="1" spc="-5" dirty="0">
                <a:solidFill>
                  <a:srgbClr val="404040"/>
                </a:solidFill>
                <a:latin typeface="Trebuchet MS"/>
                <a:cs typeface="Trebuchet MS"/>
              </a:rPr>
              <a:t>the following  methods.</a:t>
            </a:r>
            <a:endParaRPr sz="1800">
              <a:latin typeface="Trebuchet MS"/>
              <a:cs typeface="Trebuchet MS"/>
            </a:endParaRPr>
          </a:p>
          <a:p>
            <a:pPr marL="695325">
              <a:lnSpc>
                <a:spcPct val="100000"/>
              </a:lnSpc>
              <a:spcBef>
                <a:spcPts val="994"/>
              </a:spcBef>
            </a:pPr>
            <a:r>
              <a:rPr sz="1800" b="1" dirty="0">
                <a:solidFill>
                  <a:srgbClr val="404040"/>
                </a:solidFill>
                <a:latin typeface="Trebuchet MS"/>
                <a:cs typeface="Trebuchet MS"/>
              </a:rPr>
              <a:t>and()</a:t>
            </a:r>
            <a:endParaRPr sz="1800">
              <a:latin typeface="Trebuchet MS"/>
              <a:cs typeface="Trebuchet MS"/>
            </a:endParaRPr>
          </a:p>
          <a:p>
            <a:pPr marL="695325">
              <a:lnSpc>
                <a:spcPct val="100000"/>
              </a:lnSpc>
              <a:spcBef>
                <a:spcPts val="994"/>
              </a:spcBef>
            </a:pPr>
            <a:r>
              <a:rPr sz="1800" b="1" dirty="0">
                <a:solidFill>
                  <a:srgbClr val="404040"/>
                </a:solidFill>
                <a:latin typeface="Trebuchet MS"/>
                <a:cs typeface="Trebuchet MS"/>
              </a:rPr>
              <a:t>or()</a:t>
            </a:r>
            <a:endParaRPr sz="1800">
              <a:latin typeface="Trebuchet MS"/>
              <a:cs typeface="Trebuchet MS"/>
            </a:endParaRPr>
          </a:p>
          <a:p>
            <a:pPr marL="695325">
              <a:lnSpc>
                <a:spcPct val="100000"/>
              </a:lnSpc>
              <a:spcBef>
                <a:spcPts val="1010"/>
              </a:spcBef>
            </a:pPr>
            <a:r>
              <a:rPr sz="1800" b="1" spc="-5" dirty="0">
                <a:solidFill>
                  <a:srgbClr val="404040"/>
                </a:solidFill>
                <a:latin typeface="Trebuchet MS"/>
                <a:cs typeface="Trebuchet MS"/>
              </a:rPr>
              <a:t>negate()</a:t>
            </a:r>
            <a:endParaRPr sz="1800">
              <a:latin typeface="Trebuchet MS"/>
              <a:cs typeface="Trebuchet MS"/>
            </a:endParaRPr>
          </a:p>
          <a:p>
            <a:pPr>
              <a:lnSpc>
                <a:spcPct val="100000"/>
              </a:lnSpc>
            </a:pPr>
            <a:endParaRPr sz="2100">
              <a:latin typeface="Trebuchet MS"/>
              <a:cs typeface="Trebuchet MS"/>
            </a:endParaRPr>
          </a:p>
          <a:p>
            <a:pPr marL="12700">
              <a:lnSpc>
                <a:spcPct val="100000"/>
              </a:lnSpc>
              <a:spcBef>
                <a:spcPts val="1714"/>
              </a:spcBef>
            </a:pPr>
            <a:r>
              <a:rPr sz="1800" b="1" spc="-5" dirty="0">
                <a:solidFill>
                  <a:srgbClr val="404040"/>
                </a:solidFill>
                <a:latin typeface="Trebuchet MS"/>
                <a:cs typeface="Trebuchet MS"/>
              </a:rPr>
              <a:t>these </a:t>
            </a:r>
            <a:r>
              <a:rPr sz="1800" b="1" dirty="0">
                <a:solidFill>
                  <a:srgbClr val="404040"/>
                </a:solidFill>
                <a:latin typeface="Trebuchet MS"/>
                <a:cs typeface="Trebuchet MS"/>
              </a:rPr>
              <a:t>are exactly same as logical </a:t>
            </a:r>
            <a:r>
              <a:rPr sz="1800" b="1" spc="-5" dirty="0">
                <a:solidFill>
                  <a:srgbClr val="404040"/>
                </a:solidFill>
                <a:latin typeface="Trebuchet MS"/>
                <a:cs typeface="Trebuchet MS"/>
              </a:rPr>
              <a:t>AND ,OR complement</a:t>
            </a:r>
            <a:r>
              <a:rPr sz="1800" b="1" spc="-120" dirty="0">
                <a:solidFill>
                  <a:srgbClr val="404040"/>
                </a:solidFill>
                <a:latin typeface="Trebuchet MS"/>
                <a:cs typeface="Trebuchet MS"/>
              </a:rPr>
              <a:t> </a:t>
            </a:r>
            <a:r>
              <a:rPr sz="1800" b="1" spc="-10" dirty="0">
                <a:solidFill>
                  <a:srgbClr val="404040"/>
                </a:solidFill>
                <a:latin typeface="Trebuchet MS"/>
                <a:cs typeface="Trebuchet MS"/>
              </a:rPr>
              <a:t>operators</a:t>
            </a:r>
            <a:endParaRPr sz="1800">
              <a:latin typeface="Trebuchet MS"/>
              <a:cs typeface="Trebuchet MS"/>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Agenda</a:t>
            </a:r>
          </a:p>
        </p:txBody>
      </p:sp>
    </p:spTree>
    <p:extLst>
      <p:ext uri="{BB962C8B-B14F-4D97-AF65-F5344CB8AC3E}">
        <p14:creationId xmlns:p14="http://schemas.microsoft.com/office/powerpoint/2010/main" xmlns="" val="19892870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0" y="134938"/>
            <a:ext cx="4144963" cy="452437"/>
          </a:xfrm>
          <a:prstGeom prst="rect">
            <a:avLst/>
          </a:prstGeom>
        </p:spPr>
        <p:txBody>
          <a:bodyPr vert="horz" wrap="square" lIns="0" tIns="12065" rIns="0" bIns="0" rtlCol="0">
            <a:spAutoFit/>
          </a:bodyPr>
          <a:lstStyle/>
          <a:p>
            <a:pPr marL="12700">
              <a:lnSpc>
                <a:spcPct val="100000"/>
              </a:lnSpc>
              <a:spcBef>
                <a:spcPts val="95"/>
              </a:spcBef>
            </a:pPr>
            <a:r>
              <a:rPr sz="2800" b="0" spc="-5" dirty="0">
                <a:solidFill>
                  <a:srgbClr val="90C225"/>
                </a:solidFill>
                <a:latin typeface="Trebuchet MS"/>
                <a:cs typeface="Trebuchet MS"/>
              </a:rPr>
              <a:t>Example of </a:t>
            </a:r>
            <a:r>
              <a:rPr sz="2800" b="0" spc="-20" dirty="0">
                <a:solidFill>
                  <a:srgbClr val="90C225"/>
                </a:solidFill>
                <a:latin typeface="Trebuchet MS"/>
                <a:cs typeface="Trebuchet MS"/>
              </a:rPr>
              <a:t>Predicate</a:t>
            </a:r>
            <a:r>
              <a:rPr sz="2800" b="0" spc="-5" dirty="0">
                <a:solidFill>
                  <a:srgbClr val="90C225"/>
                </a:solidFill>
                <a:latin typeface="Trebuchet MS"/>
                <a:cs typeface="Trebuchet MS"/>
              </a:rPr>
              <a:t> </a:t>
            </a:r>
            <a:r>
              <a:rPr sz="2800" b="0" spc="-10" dirty="0">
                <a:solidFill>
                  <a:srgbClr val="90C225"/>
                </a:solidFill>
                <a:latin typeface="Trebuchet MS"/>
                <a:cs typeface="Trebuchet MS"/>
              </a:rPr>
              <a:t>join</a:t>
            </a:r>
            <a:endParaRPr sz="2800">
              <a:latin typeface="Trebuchet MS"/>
              <a:cs typeface="Trebuchet MS"/>
            </a:endParaRPr>
          </a:p>
        </p:txBody>
      </p:sp>
      <p:sp>
        <p:nvSpPr>
          <p:cNvPr id="3" name="object 3"/>
          <p:cNvSpPr/>
          <p:nvPr/>
        </p:nvSpPr>
        <p:spPr>
          <a:xfrm>
            <a:off x="676655" y="691895"/>
            <a:ext cx="8563610" cy="4616450"/>
          </a:xfrm>
          <a:custGeom>
            <a:avLst/>
            <a:gdLst/>
            <a:ahLst/>
            <a:cxnLst/>
            <a:rect l="l" t="t" r="r" b="b"/>
            <a:pathLst>
              <a:path w="8563610" h="4616450">
                <a:moveTo>
                  <a:pt x="8563356" y="0"/>
                </a:moveTo>
                <a:lnTo>
                  <a:pt x="0" y="0"/>
                </a:lnTo>
                <a:lnTo>
                  <a:pt x="0" y="4616196"/>
                </a:lnTo>
                <a:lnTo>
                  <a:pt x="8563356" y="4616196"/>
                </a:lnTo>
                <a:lnTo>
                  <a:pt x="8563356" y="0"/>
                </a:lnTo>
                <a:close/>
              </a:path>
            </a:pathLst>
          </a:custGeom>
          <a:solidFill>
            <a:srgbClr val="FFFFFF"/>
          </a:solidFill>
        </p:spPr>
        <p:txBody>
          <a:bodyPr wrap="square" lIns="0" tIns="0" rIns="0" bIns="0" rtlCol="0"/>
          <a:lstStyle/>
          <a:p>
            <a:endParaRPr/>
          </a:p>
        </p:txBody>
      </p:sp>
      <p:sp>
        <p:nvSpPr>
          <p:cNvPr id="4" name="object 4"/>
          <p:cNvSpPr txBox="1"/>
          <p:nvPr/>
        </p:nvSpPr>
        <p:spPr>
          <a:xfrm>
            <a:off x="756310" y="725246"/>
            <a:ext cx="5133340" cy="880110"/>
          </a:xfrm>
          <a:prstGeom prst="rect">
            <a:avLst/>
          </a:prstGeom>
        </p:spPr>
        <p:txBody>
          <a:bodyPr vert="horz" wrap="square" lIns="0" tIns="13335" rIns="0" bIns="0" rtlCol="0">
            <a:spAutoFit/>
          </a:bodyPr>
          <a:lstStyle/>
          <a:p>
            <a:pPr marL="12700">
              <a:lnSpc>
                <a:spcPct val="100000"/>
              </a:lnSpc>
              <a:spcBef>
                <a:spcPts val="105"/>
              </a:spcBef>
            </a:pPr>
            <a:r>
              <a:rPr sz="1400" b="1" spc="-5" dirty="0">
                <a:solidFill>
                  <a:srgbClr val="000080"/>
                </a:solidFill>
                <a:latin typeface="Courier New"/>
                <a:cs typeface="Courier New"/>
              </a:rPr>
              <a:t>import</a:t>
            </a:r>
            <a:r>
              <a:rPr sz="1400" b="1" spc="-20" dirty="0">
                <a:solidFill>
                  <a:srgbClr val="000080"/>
                </a:solidFill>
                <a:latin typeface="Courier New"/>
                <a:cs typeface="Courier New"/>
              </a:rPr>
              <a:t> </a:t>
            </a:r>
            <a:r>
              <a:rPr sz="1400" spc="-10" dirty="0">
                <a:latin typeface="Courier New"/>
                <a:cs typeface="Courier New"/>
              </a:rPr>
              <a:t>Java.util.function.*;</a:t>
            </a:r>
            <a:endParaRPr sz="1400">
              <a:latin typeface="Courier New"/>
              <a:cs typeface="Courier New"/>
            </a:endParaRPr>
          </a:p>
          <a:p>
            <a:pPr marL="332105">
              <a:lnSpc>
                <a:spcPct val="100000"/>
              </a:lnSpc>
            </a:pPr>
            <a:r>
              <a:rPr sz="1400" b="1" spc="-5" dirty="0">
                <a:solidFill>
                  <a:srgbClr val="000080"/>
                </a:solidFill>
                <a:latin typeface="Courier New"/>
                <a:cs typeface="Courier New"/>
              </a:rPr>
              <a:t>class </a:t>
            </a:r>
            <a:r>
              <a:rPr sz="1400" spc="-10" dirty="0">
                <a:latin typeface="Courier New"/>
                <a:cs typeface="Courier New"/>
              </a:rPr>
              <a:t>test</a:t>
            </a:r>
            <a:r>
              <a:rPr sz="1400" spc="-25" dirty="0">
                <a:latin typeface="Courier New"/>
                <a:cs typeface="Courier New"/>
              </a:rPr>
              <a:t> </a:t>
            </a:r>
            <a:r>
              <a:rPr sz="1400" dirty="0">
                <a:latin typeface="Courier New"/>
                <a:cs typeface="Courier New"/>
              </a:rPr>
              <a:t>{</a:t>
            </a:r>
            <a:endParaRPr sz="1400">
              <a:latin typeface="Courier New"/>
              <a:cs typeface="Courier New"/>
            </a:endParaRPr>
          </a:p>
          <a:p>
            <a:pPr marL="757555">
              <a:lnSpc>
                <a:spcPct val="100000"/>
              </a:lnSpc>
            </a:pPr>
            <a:r>
              <a:rPr sz="1400" b="1" spc="-5" dirty="0">
                <a:solidFill>
                  <a:srgbClr val="000080"/>
                </a:solidFill>
                <a:latin typeface="Courier New"/>
                <a:cs typeface="Courier New"/>
              </a:rPr>
              <a:t>public static void </a:t>
            </a:r>
            <a:r>
              <a:rPr sz="1400" spc="-5" dirty="0">
                <a:latin typeface="Courier New"/>
                <a:cs typeface="Courier New"/>
              </a:rPr>
              <a:t>main(string[] args)</a:t>
            </a:r>
            <a:r>
              <a:rPr sz="1400" spc="-105" dirty="0">
                <a:latin typeface="Courier New"/>
                <a:cs typeface="Courier New"/>
              </a:rPr>
              <a:t> </a:t>
            </a:r>
            <a:r>
              <a:rPr sz="1400" dirty="0">
                <a:latin typeface="Courier New"/>
                <a:cs typeface="Courier New"/>
              </a:rPr>
              <a:t>{</a:t>
            </a:r>
            <a:endParaRPr sz="1400">
              <a:latin typeface="Courier New"/>
              <a:cs typeface="Courier New"/>
            </a:endParaRPr>
          </a:p>
          <a:p>
            <a:pPr marL="1183005">
              <a:lnSpc>
                <a:spcPct val="100000"/>
              </a:lnSpc>
            </a:pPr>
            <a:r>
              <a:rPr sz="1400" b="1" spc="-5" dirty="0">
                <a:solidFill>
                  <a:srgbClr val="000080"/>
                </a:solidFill>
                <a:latin typeface="Courier New"/>
                <a:cs typeface="Courier New"/>
              </a:rPr>
              <a:t>int</a:t>
            </a:r>
            <a:r>
              <a:rPr sz="1400" spc="-5" dirty="0">
                <a:latin typeface="Courier New"/>
                <a:cs typeface="Courier New"/>
              </a:rPr>
              <a:t>[] </a:t>
            </a:r>
            <a:r>
              <a:rPr sz="1400" dirty="0">
                <a:latin typeface="Courier New"/>
                <a:cs typeface="Courier New"/>
              </a:rPr>
              <a:t>x = </a:t>
            </a:r>
            <a:r>
              <a:rPr sz="1400" spc="-5" dirty="0">
                <a:latin typeface="Courier New"/>
                <a:cs typeface="Courier New"/>
              </a:rPr>
              <a:t>{</a:t>
            </a:r>
            <a:r>
              <a:rPr sz="1400" spc="-5" dirty="0">
                <a:solidFill>
                  <a:srgbClr val="0000FF"/>
                </a:solidFill>
                <a:latin typeface="Courier New"/>
                <a:cs typeface="Courier New"/>
              </a:rPr>
              <a:t>0</a:t>
            </a:r>
            <a:r>
              <a:rPr sz="1400" spc="-5" dirty="0">
                <a:latin typeface="Courier New"/>
                <a:cs typeface="Courier New"/>
              </a:rPr>
              <a:t>, </a:t>
            </a:r>
            <a:r>
              <a:rPr sz="1400" spc="-5" dirty="0">
                <a:solidFill>
                  <a:srgbClr val="0000FF"/>
                </a:solidFill>
                <a:latin typeface="Courier New"/>
                <a:cs typeface="Courier New"/>
              </a:rPr>
              <a:t>5</a:t>
            </a:r>
            <a:r>
              <a:rPr sz="1400" spc="-5" dirty="0">
                <a:latin typeface="Courier New"/>
                <a:cs typeface="Courier New"/>
              </a:rPr>
              <a:t>, </a:t>
            </a:r>
            <a:r>
              <a:rPr sz="1400" spc="-5" dirty="0">
                <a:solidFill>
                  <a:srgbClr val="0000FF"/>
                </a:solidFill>
                <a:latin typeface="Courier New"/>
                <a:cs typeface="Courier New"/>
              </a:rPr>
              <a:t>10</a:t>
            </a:r>
            <a:r>
              <a:rPr sz="1400" spc="-5" dirty="0">
                <a:latin typeface="Courier New"/>
                <a:cs typeface="Courier New"/>
              </a:rPr>
              <a:t>, </a:t>
            </a:r>
            <a:r>
              <a:rPr sz="1400" spc="-5" dirty="0">
                <a:solidFill>
                  <a:srgbClr val="0000FF"/>
                </a:solidFill>
                <a:latin typeface="Courier New"/>
                <a:cs typeface="Courier New"/>
              </a:rPr>
              <a:t>15</a:t>
            </a:r>
            <a:r>
              <a:rPr sz="1400" spc="-5" dirty="0">
                <a:latin typeface="Courier New"/>
                <a:cs typeface="Courier New"/>
              </a:rPr>
              <a:t>, </a:t>
            </a:r>
            <a:r>
              <a:rPr sz="1400" spc="-5" dirty="0">
                <a:solidFill>
                  <a:srgbClr val="0000FF"/>
                </a:solidFill>
                <a:latin typeface="Courier New"/>
                <a:cs typeface="Courier New"/>
              </a:rPr>
              <a:t>20</a:t>
            </a:r>
            <a:r>
              <a:rPr sz="1400" spc="-5" dirty="0">
                <a:latin typeface="Courier New"/>
                <a:cs typeface="Courier New"/>
              </a:rPr>
              <a:t>, </a:t>
            </a:r>
            <a:r>
              <a:rPr sz="1400" spc="-5" dirty="0">
                <a:solidFill>
                  <a:srgbClr val="0000FF"/>
                </a:solidFill>
                <a:latin typeface="Courier New"/>
                <a:cs typeface="Courier New"/>
              </a:rPr>
              <a:t>25</a:t>
            </a:r>
            <a:r>
              <a:rPr sz="1400" spc="-5" dirty="0">
                <a:latin typeface="Courier New"/>
                <a:cs typeface="Courier New"/>
              </a:rPr>
              <a:t>,</a:t>
            </a:r>
            <a:r>
              <a:rPr sz="1400" spc="-90" dirty="0">
                <a:latin typeface="Courier New"/>
                <a:cs typeface="Courier New"/>
              </a:rPr>
              <a:t> </a:t>
            </a:r>
            <a:r>
              <a:rPr sz="1400" spc="-5" dirty="0">
                <a:solidFill>
                  <a:srgbClr val="0000FF"/>
                </a:solidFill>
                <a:latin typeface="Courier New"/>
                <a:cs typeface="Courier New"/>
              </a:rPr>
              <a:t>30</a:t>
            </a:r>
            <a:r>
              <a:rPr sz="1400" spc="-5" dirty="0">
                <a:latin typeface="Courier New"/>
                <a:cs typeface="Courier New"/>
              </a:rPr>
              <a:t>};</a:t>
            </a:r>
            <a:endParaRPr sz="1400">
              <a:latin typeface="Courier New"/>
              <a:cs typeface="Courier New"/>
            </a:endParaRPr>
          </a:p>
        </p:txBody>
      </p:sp>
      <p:sp>
        <p:nvSpPr>
          <p:cNvPr id="5" name="object 5"/>
          <p:cNvSpPr txBox="1"/>
          <p:nvPr/>
        </p:nvSpPr>
        <p:spPr>
          <a:xfrm>
            <a:off x="1939163" y="1622044"/>
            <a:ext cx="3828415" cy="207645"/>
          </a:xfrm>
          <a:prstGeom prst="rect">
            <a:avLst/>
          </a:prstGeom>
          <a:solidFill>
            <a:srgbClr val="FFFF00"/>
          </a:solidFill>
        </p:spPr>
        <p:txBody>
          <a:bodyPr vert="horz" wrap="square" lIns="0" tIns="0" rIns="0" bIns="0" rtlCol="0">
            <a:spAutoFit/>
          </a:bodyPr>
          <a:lstStyle/>
          <a:p>
            <a:pPr>
              <a:lnSpc>
                <a:spcPts val="1445"/>
              </a:lnSpc>
              <a:tabLst>
                <a:tab pos="2659380" algn="l"/>
              </a:tabLst>
            </a:pPr>
            <a:r>
              <a:rPr sz="1400" spc="-5" dirty="0">
                <a:latin typeface="Courier New"/>
                <a:cs typeface="Courier New"/>
              </a:rPr>
              <a:t>predicate&lt;integer&gt;</a:t>
            </a:r>
            <a:r>
              <a:rPr sz="1400" dirty="0">
                <a:latin typeface="Courier New"/>
                <a:cs typeface="Courier New"/>
              </a:rPr>
              <a:t> </a:t>
            </a:r>
            <a:r>
              <a:rPr sz="1400" spc="-5" dirty="0">
                <a:latin typeface="Courier New"/>
                <a:cs typeface="Courier New"/>
              </a:rPr>
              <a:t>p1</a:t>
            </a:r>
            <a:r>
              <a:rPr sz="1400" dirty="0">
                <a:latin typeface="Courier New"/>
                <a:cs typeface="Courier New"/>
              </a:rPr>
              <a:t> =	i </a:t>
            </a:r>
            <a:r>
              <a:rPr sz="1400" spc="-10" dirty="0">
                <a:latin typeface="Courier New"/>
                <a:cs typeface="Courier New"/>
              </a:rPr>
              <a:t>-&gt;</a:t>
            </a:r>
            <a:r>
              <a:rPr sz="1400" spc="-65" dirty="0">
                <a:latin typeface="Courier New"/>
                <a:cs typeface="Courier New"/>
              </a:rPr>
              <a:t> </a:t>
            </a:r>
            <a:r>
              <a:rPr sz="1400" spc="-5" dirty="0">
                <a:latin typeface="Courier New"/>
                <a:cs typeface="Courier New"/>
              </a:rPr>
              <a:t>i&gt;</a:t>
            </a:r>
            <a:r>
              <a:rPr sz="1400" spc="-5" dirty="0">
                <a:solidFill>
                  <a:srgbClr val="0000FF"/>
                </a:solidFill>
                <a:latin typeface="Courier New"/>
                <a:cs typeface="Courier New"/>
              </a:rPr>
              <a:t>10</a:t>
            </a:r>
            <a:r>
              <a:rPr sz="1400" spc="-5" dirty="0">
                <a:latin typeface="Courier New"/>
                <a:cs typeface="Courier New"/>
              </a:rPr>
              <a:t>;</a:t>
            </a:r>
            <a:endParaRPr sz="1400">
              <a:latin typeface="Courier New"/>
              <a:cs typeface="Courier New"/>
            </a:endParaRPr>
          </a:p>
        </p:txBody>
      </p:sp>
      <p:sp>
        <p:nvSpPr>
          <p:cNvPr id="6" name="object 6"/>
          <p:cNvSpPr txBox="1"/>
          <p:nvPr/>
        </p:nvSpPr>
        <p:spPr>
          <a:xfrm>
            <a:off x="1939163" y="1829482"/>
            <a:ext cx="4041775" cy="207645"/>
          </a:xfrm>
          <a:prstGeom prst="rect">
            <a:avLst/>
          </a:prstGeom>
          <a:solidFill>
            <a:srgbClr val="FFFF00"/>
          </a:solidFill>
        </p:spPr>
        <p:txBody>
          <a:bodyPr vert="horz" wrap="square" lIns="0" tIns="0" rIns="0" bIns="0" rtlCol="0">
            <a:spAutoFit/>
          </a:bodyPr>
          <a:lstStyle/>
          <a:p>
            <a:pPr>
              <a:lnSpc>
                <a:spcPts val="1495"/>
              </a:lnSpc>
              <a:tabLst>
                <a:tab pos="2659380" algn="l"/>
              </a:tabLst>
            </a:pPr>
            <a:r>
              <a:rPr sz="1400" spc="-5" dirty="0">
                <a:latin typeface="Courier New"/>
                <a:cs typeface="Courier New"/>
              </a:rPr>
              <a:t>predicate&lt;integer&gt;</a:t>
            </a:r>
            <a:r>
              <a:rPr sz="1400" dirty="0">
                <a:latin typeface="Courier New"/>
                <a:cs typeface="Courier New"/>
              </a:rPr>
              <a:t> </a:t>
            </a:r>
            <a:r>
              <a:rPr sz="1400" spc="-5" dirty="0">
                <a:latin typeface="Courier New"/>
                <a:cs typeface="Courier New"/>
              </a:rPr>
              <a:t>p2</a:t>
            </a:r>
            <a:r>
              <a:rPr sz="1400" dirty="0">
                <a:latin typeface="Courier New"/>
                <a:cs typeface="Courier New"/>
              </a:rPr>
              <a:t> =	i </a:t>
            </a:r>
            <a:r>
              <a:rPr sz="1400" spc="-10" dirty="0">
                <a:latin typeface="Courier New"/>
                <a:cs typeface="Courier New"/>
              </a:rPr>
              <a:t>-&gt;</a:t>
            </a:r>
            <a:r>
              <a:rPr sz="1400" spc="-60" dirty="0">
                <a:latin typeface="Courier New"/>
                <a:cs typeface="Courier New"/>
              </a:rPr>
              <a:t> </a:t>
            </a:r>
            <a:r>
              <a:rPr sz="1400" spc="-5" dirty="0">
                <a:latin typeface="Courier New"/>
                <a:cs typeface="Courier New"/>
              </a:rPr>
              <a:t>i%</a:t>
            </a:r>
            <a:r>
              <a:rPr sz="1400" spc="-5" dirty="0">
                <a:solidFill>
                  <a:srgbClr val="0000FF"/>
                </a:solidFill>
                <a:latin typeface="Courier New"/>
                <a:cs typeface="Courier New"/>
              </a:rPr>
              <a:t>2</a:t>
            </a:r>
            <a:r>
              <a:rPr sz="1400" spc="-5" dirty="0">
                <a:latin typeface="Courier New"/>
                <a:cs typeface="Courier New"/>
              </a:rPr>
              <a:t>==</a:t>
            </a:r>
            <a:r>
              <a:rPr sz="1400" spc="-5" dirty="0">
                <a:solidFill>
                  <a:srgbClr val="0000FF"/>
                </a:solidFill>
                <a:latin typeface="Courier New"/>
                <a:cs typeface="Courier New"/>
              </a:rPr>
              <a:t>0</a:t>
            </a:r>
            <a:r>
              <a:rPr sz="1400" spc="-5" dirty="0">
                <a:latin typeface="Courier New"/>
                <a:cs typeface="Courier New"/>
              </a:rPr>
              <a:t>;</a:t>
            </a:r>
            <a:endParaRPr sz="1400">
              <a:latin typeface="Courier New"/>
              <a:cs typeface="Courier New"/>
            </a:endParaRPr>
          </a:p>
        </p:txBody>
      </p:sp>
      <p:sp>
        <p:nvSpPr>
          <p:cNvPr id="7" name="object 7"/>
          <p:cNvSpPr txBox="1"/>
          <p:nvPr/>
        </p:nvSpPr>
        <p:spPr>
          <a:xfrm>
            <a:off x="1076350" y="2005964"/>
            <a:ext cx="7898130" cy="3232150"/>
          </a:xfrm>
          <a:prstGeom prst="rect">
            <a:avLst/>
          </a:prstGeom>
        </p:spPr>
        <p:txBody>
          <a:bodyPr vert="horz" wrap="square" lIns="0" tIns="13335" rIns="0" bIns="0" rtlCol="0">
            <a:spAutoFit/>
          </a:bodyPr>
          <a:lstStyle/>
          <a:p>
            <a:pPr marL="862965">
              <a:lnSpc>
                <a:spcPct val="100000"/>
              </a:lnSpc>
              <a:spcBef>
                <a:spcPts val="105"/>
              </a:spcBef>
            </a:pPr>
            <a:r>
              <a:rPr sz="1400" spc="-5" dirty="0">
                <a:latin typeface="Courier New"/>
                <a:cs typeface="Courier New"/>
              </a:rPr>
              <a:t>System.</a:t>
            </a:r>
            <a:r>
              <a:rPr sz="1400" b="1" i="1" spc="-5" dirty="0">
                <a:solidFill>
                  <a:srgbClr val="660D79"/>
                </a:solidFill>
                <a:latin typeface="Courier New"/>
                <a:cs typeface="Courier New"/>
              </a:rPr>
              <a:t>out</a:t>
            </a:r>
            <a:r>
              <a:rPr sz="1400" spc="-5" dirty="0">
                <a:latin typeface="Courier New"/>
                <a:cs typeface="Courier New"/>
              </a:rPr>
              <a:t>.println(</a:t>
            </a:r>
            <a:r>
              <a:rPr sz="1400" b="1" spc="-5" dirty="0">
                <a:solidFill>
                  <a:srgbClr val="008000"/>
                </a:solidFill>
                <a:latin typeface="Courier New"/>
                <a:cs typeface="Courier New"/>
              </a:rPr>
              <a:t>"The Numbers Not </a:t>
            </a:r>
            <a:r>
              <a:rPr sz="1400" b="1" spc="-10" dirty="0">
                <a:solidFill>
                  <a:srgbClr val="008000"/>
                </a:solidFill>
                <a:latin typeface="Courier New"/>
                <a:cs typeface="Courier New"/>
              </a:rPr>
              <a:t>Greater </a:t>
            </a:r>
            <a:r>
              <a:rPr sz="1400" b="1" spc="-5" dirty="0">
                <a:solidFill>
                  <a:srgbClr val="008000"/>
                </a:solidFill>
                <a:latin typeface="Courier New"/>
                <a:cs typeface="Courier New"/>
              </a:rPr>
              <a:t>Than</a:t>
            </a:r>
            <a:r>
              <a:rPr sz="1400" b="1" spc="-30" dirty="0">
                <a:solidFill>
                  <a:srgbClr val="008000"/>
                </a:solidFill>
                <a:latin typeface="Courier New"/>
                <a:cs typeface="Courier New"/>
              </a:rPr>
              <a:t> </a:t>
            </a:r>
            <a:r>
              <a:rPr sz="1400" b="1" spc="-10" dirty="0">
                <a:solidFill>
                  <a:srgbClr val="008000"/>
                </a:solidFill>
                <a:latin typeface="Courier New"/>
                <a:cs typeface="Courier New"/>
              </a:rPr>
              <a:t>10:"</a:t>
            </a:r>
            <a:r>
              <a:rPr sz="1400" spc="-10" dirty="0">
                <a:latin typeface="Courier New"/>
                <a:cs typeface="Courier New"/>
              </a:rPr>
              <a:t>);</a:t>
            </a:r>
            <a:endParaRPr sz="1400">
              <a:latin typeface="Courier New"/>
              <a:cs typeface="Courier New"/>
            </a:endParaRPr>
          </a:p>
          <a:p>
            <a:pPr marL="1714500">
              <a:lnSpc>
                <a:spcPct val="100000"/>
              </a:lnSpc>
            </a:pPr>
            <a:r>
              <a:rPr sz="1400" i="1" spc="-5" dirty="0">
                <a:latin typeface="Courier New"/>
                <a:cs typeface="Courier New"/>
              </a:rPr>
              <a:t>m1</a:t>
            </a:r>
            <a:r>
              <a:rPr sz="1400" spc="-5" dirty="0">
                <a:latin typeface="Courier New"/>
                <a:cs typeface="Courier New"/>
              </a:rPr>
              <a:t>(p1.negate(),</a:t>
            </a:r>
            <a:r>
              <a:rPr sz="1400" spc="-25" dirty="0">
                <a:latin typeface="Courier New"/>
                <a:cs typeface="Courier New"/>
              </a:rPr>
              <a:t> </a:t>
            </a:r>
            <a:r>
              <a:rPr sz="1400" spc="-5" dirty="0">
                <a:latin typeface="Courier New"/>
                <a:cs typeface="Courier New"/>
              </a:rPr>
              <a:t>x);</a:t>
            </a:r>
            <a:endParaRPr sz="1400">
              <a:latin typeface="Courier New"/>
              <a:cs typeface="Courier New"/>
            </a:endParaRPr>
          </a:p>
          <a:p>
            <a:pPr marL="862965">
              <a:lnSpc>
                <a:spcPct val="100000"/>
              </a:lnSpc>
            </a:pPr>
            <a:r>
              <a:rPr sz="1400" spc="-5" dirty="0">
                <a:latin typeface="Courier New"/>
                <a:cs typeface="Courier New"/>
              </a:rPr>
              <a:t>System.</a:t>
            </a:r>
            <a:r>
              <a:rPr sz="1400" b="1" i="1" spc="-5" dirty="0">
                <a:solidFill>
                  <a:srgbClr val="660D79"/>
                </a:solidFill>
                <a:latin typeface="Courier New"/>
                <a:cs typeface="Courier New"/>
              </a:rPr>
              <a:t>out</a:t>
            </a:r>
            <a:r>
              <a:rPr sz="1400" spc="-5" dirty="0">
                <a:latin typeface="Courier New"/>
                <a:cs typeface="Courier New"/>
              </a:rPr>
              <a:t>.println(</a:t>
            </a:r>
            <a:r>
              <a:rPr sz="1400" b="1" spc="-5" dirty="0">
                <a:solidFill>
                  <a:srgbClr val="008000"/>
                </a:solidFill>
                <a:latin typeface="Courier New"/>
                <a:cs typeface="Courier New"/>
              </a:rPr>
              <a:t>"The Numbers Greater </a:t>
            </a:r>
            <a:r>
              <a:rPr sz="1400" b="1" spc="-10" dirty="0">
                <a:solidFill>
                  <a:srgbClr val="008000"/>
                </a:solidFill>
                <a:latin typeface="Courier New"/>
                <a:cs typeface="Courier New"/>
              </a:rPr>
              <a:t>Than </a:t>
            </a:r>
            <a:r>
              <a:rPr sz="1400" b="1" spc="-5" dirty="0">
                <a:solidFill>
                  <a:srgbClr val="008000"/>
                </a:solidFill>
                <a:latin typeface="Courier New"/>
                <a:cs typeface="Courier New"/>
              </a:rPr>
              <a:t>10 And Even</a:t>
            </a:r>
            <a:r>
              <a:rPr sz="1400" b="1" spc="-85" dirty="0">
                <a:solidFill>
                  <a:srgbClr val="008000"/>
                </a:solidFill>
                <a:latin typeface="Courier New"/>
                <a:cs typeface="Courier New"/>
              </a:rPr>
              <a:t> </a:t>
            </a:r>
            <a:r>
              <a:rPr sz="1400" b="1" spc="-5" dirty="0">
                <a:solidFill>
                  <a:srgbClr val="008000"/>
                </a:solidFill>
                <a:latin typeface="Courier New"/>
                <a:cs typeface="Courier New"/>
              </a:rPr>
              <a:t>Are:â€•);</a:t>
            </a:r>
            <a:endParaRPr sz="1400">
              <a:latin typeface="Courier New"/>
              <a:cs typeface="Courier New"/>
            </a:endParaRPr>
          </a:p>
          <a:p>
            <a:pPr marL="1714500">
              <a:lnSpc>
                <a:spcPct val="100000"/>
              </a:lnSpc>
            </a:pPr>
            <a:r>
              <a:rPr sz="1400" i="1" spc="-5" dirty="0">
                <a:latin typeface="Courier New"/>
                <a:cs typeface="Courier New"/>
              </a:rPr>
              <a:t>m1</a:t>
            </a:r>
            <a:r>
              <a:rPr sz="1400" spc="-5" dirty="0">
                <a:latin typeface="Courier New"/>
                <a:cs typeface="Courier New"/>
              </a:rPr>
              <a:t>(p1.and(p2),</a:t>
            </a:r>
            <a:r>
              <a:rPr sz="1400" spc="-10" dirty="0">
                <a:latin typeface="Courier New"/>
                <a:cs typeface="Courier New"/>
              </a:rPr>
              <a:t> x);</a:t>
            </a:r>
            <a:endParaRPr sz="1400">
              <a:latin typeface="Courier New"/>
              <a:cs typeface="Courier New"/>
            </a:endParaRPr>
          </a:p>
          <a:p>
            <a:pPr marL="862965">
              <a:lnSpc>
                <a:spcPct val="100000"/>
              </a:lnSpc>
            </a:pPr>
            <a:r>
              <a:rPr sz="1400" spc="-5" dirty="0">
                <a:latin typeface="Courier New"/>
                <a:cs typeface="Courier New"/>
              </a:rPr>
              <a:t>System.</a:t>
            </a:r>
            <a:r>
              <a:rPr sz="1400" b="1" i="1" spc="-5" dirty="0">
                <a:solidFill>
                  <a:srgbClr val="660D79"/>
                </a:solidFill>
                <a:latin typeface="Courier New"/>
                <a:cs typeface="Courier New"/>
              </a:rPr>
              <a:t>out</a:t>
            </a:r>
            <a:r>
              <a:rPr sz="1400" spc="-5" dirty="0">
                <a:latin typeface="Courier New"/>
                <a:cs typeface="Courier New"/>
              </a:rPr>
              <a:t>.println(</a:t>
            </a:r>
            <a:r>
              <a:rPr sz="1400" b="1" spc="-5" dirty="0">
                <a:solidFill>
                  <a:srgbClr val="008000"/>
                </a:solidFill>
                <a:latin typeface="Courier New"/>
                <a:cs typeface="Courier New"/>
              </a:rPr>
              <a:t>"The Numbers Greater </a:t>
            </a:r>
            <a:r>
              <a:rPr sz="1400" b="1" spc="-10" dirty="0">
                <a:solidFill>
                  <a:srgbClr val="008000"/>
                </a:solidFill>
                <a:latin typeface="Courier New"/>
                <a:cs typeface="Courier New"/>
              </a:rPr>
              <a:t>Than </a:t>
            </a:r>
            <a:r>
              <a:rPr sz="1400" b="1" spc="-5" dirty="0">
                <a:solidFill>
                  <a:srgbClr val="008000"/>
                </a:solidFill>
                <a:latin typeface="Courier New"/>
                <a:cs typeface="Courier New"/>
              </a:rPr>
              <a:t>10 OR</a:t>
            </a:r>
            <a:r>
              <a:rPr sz="1400" b="1" spc="-45" dirty="0">
                <a:solidFill>
                  <a:srgbClr val="008000"/>
                </a:solidFill>
                <a:latin typeface="Courier New"/>
                <a:cs typeface="Courier New"/>
              </a:rPr>
              <a:t> </a:t>
            </a:r>
            <a:r>
              <a:rPr sz="1400" b="1" spc="-10" dirty="0">
                <a:solidFill>
                  <a:srgbClr val="008000"/>
                </a:solidFill>
                <a:latin typeface="Courier New"/>
                <a:cs typeface="Courier New"/>
              </a:rPr>
              <a:t>Even:â€•);</a:t>
            </a:r>
            <a:endParaRPr sz="1400">
              <a:latin typeface="Courier New"/>
              <a:cs typeface="Courier New"/>
            </a:endParaRPr>
          </a:p>
          <a:p>
            <a:pPr marL="1714500">
              <a:lnSpc>
                <a:spcPct val="100000"/>
              </a:lnSpc>
            </a:pPr>
            <a:r>
              <a:rPr sz="1400" i="1" spc="-5" dirty="0">
                <a:latin typeface="Courier New"/>
                <a:cs typeface="Courier New"/>
              </a:rPr>
              <a:t>m1</a:t>
            </a:r>
            <a:r>
              <a:rPr sz="1400" spc="-5" dirty="0">
                <a:latin typeface="Courier New"/>
                <a:cs typeface="Courier New"/>
              </a:rPr>
              <a:t>(p1.or(p2),</a:t>
            </a:r>
            <a:r>
              <a:rPr sz="1400" spc="-10" dirty="0">
                <a:latin typeface="Courier New"/>
                <a:cs typeface="Courier New"/>
              </a:rPr>
              <a:t> </a:t>
            </a:r>
            <a:r>
              <a:rPr sz="1400" spc="-5" dirty="0">
                <a:latin typeface="Courier New"/>
                <a:cs typeface="Courier New"/>
              </a:rPr>
              <a:t>x);</a:t>
            </a:r>
            <a:endParaRPr sz="1400">
              <a:latin typeface="Courier New"/>
              <a:cs typeface="Courier New"/>
            </a:endParaRPr>
          </a:p>
          <a:p>
            <a:pPr marL="437515">
              <a:lnSpc>
                <a:spcPct val="100000"/>
              </a:lnSpc>
            </a:pPr>
            <a:r>
              <a:rPr sz="1400" dirty="0">
                <a:latin typeface="Courier New"/>
                <a:cs typeface="Courier New"/>
              </a:rPr>
              <a:t>}</a:t>
            </a:r>
            <a:endParaRPr sz="1400">
              <a:latin typeface="Courier New"/>
              <a:cs typeface="Courier New"/>
            </a:endParaRPr>
          </a:p>
          <a:p>
            <a:pPr>
              <a:lnSpc>
                <a:spcPct val="100000"/>
              </a:lnSpc>
              <a:spcBef>
                <a:spcPts val="35"/>
              </a:spcBef>
            </a:pPr>
            <a:endParaRPr sz="1450">
              <a:latin typeface="Courier New"/>
              <a:cs typeface="Courier New"/>
            </a:endParaRPr>
          </a:p>
          <a:p>
            <a:pPr marL="437515">
              <a:lnSpc>
                <a:spcPct val="100000"/>
              </a:lnSpc>
              <a:spcBef>
                <a:spcPts val="5"/>
              </a:spcBef>
            </a:pPr>
            <a:r>
              <a:rPr sz="1400" b="1" spc="-5" dirty="0">
                <a:solidFill>
                  <a:srgbClr val="000080"/>
                </a:solidFill>
                <a:latin typeface="Courier New"/>
                <a:cs typeface="Courier New"/>
              </a:rPr>
              <a:t>public static void </a:t>
            </a:r>
            <a:r>
              <a:rPr sz="1400" spc="-5" dirty="0">
                <a:latin typeface="Courier New"/>
                <a:cs typeface="Courier New"/>
              </a:rPr>
              <a:t>m1(predicate&lt;integer&gt; </a:t>
            </a:r>
            <a:r>
              <a:rPr sz="1400" spc="-10" dirty="0">
                <a:latin typeface="Courier New"/>
                <a:cs typeface="Courier New"/>
              </a:rPr>
              <a:t>p, </a:t>
            </a:r>
            <a:r>
              <a:rPr sz="1400" b="1" spc="-5" dirty="0">
                <a:solidFill>
                  <a:srgbClr val="000080"/>
                </a:solidFill>
                <a:latin typeface="Courier New"/>
                <a:cs typeface="Courier New"/>
              </a:rPr>
              <a:t>int</a:t>
            </a:r>
            <a:r>
              <a:rPr sz="1400" spc="-5" dirty="0">
                <a:latin typeface="Courier New"/>
                <a:cs typeface="Courier New"/>
              </a:rPr>
              <a:t>[] x)</a:t>
            </a:r>
            <a:r>
              <a:rPr sz="1400" spc="-70" dirty="0">
                <a:latin typeface="Courier New"/>
                <a:cs typeface="Courier New"/>
              </a:rPr>
              <a:t> </a:t>
            </a:r>
            <a:r>
              <a:rPr sz="1400" dirty="0">
                <a:latin typeface="Courier New"/>
                <a:cs typeface="Courier New"/>
              </a:rPr>
              <a:t>{</a:t>
            </a:r>
            <a:endParaRPr sz="1400">
              <a:latin typeface="Courier New"/>
              <a:cs typeface="Courier New"/>
            </a:endParaRPr>
          </a:p>
          <a:p>
            <a:pPr marL="862965">
              <a:lnSpc>
                <a:spcPct val="100000"/>
              </a:lnSpc>
            </a:pPr>
            <a:r>
              <a:rPr sz="1400" b="1" spc="-5" dirty="0">
                <a:solidFill>
                  <a:srgbClr val="000080"/>
                </a:solidFill>
                <a:latin typeface="Courier New"/>
                <a:cs typeface="Courier New"/>
              </a:rPr>
              <a:t>for</a:t>
            </a:r>
            <a:r>
              <a:rPr sz="1400" spc="-5" dirty="0">
                <a:latin typeface="Courier New"/>
                <a:cs typeface="Courier New"/>
              </a:rPr>
              <a:t>(</a:t>
            </a:r>
            <a:r>
              <a:rPr sz="1400" b="1" spc="-5" dirty="0">
                <a:solidFill>
                  <a:srgbClr val="000080"/>
                </a:solidFill>
                <a:latin typeface="Courier New"/>
                <a:cs typeface="Courier New"/>
              </a:rPr>
              <a:t>int </a:t>
            </a:r>
            <a:r>
              <a:rPr sz="1400" spc="-5" dirty="0">
                <a:latin typeface="Courier New"/>
                <a:cs typeface="Courier New"/>
              </a:rPr>
              <a:t>x1 </a:t>
            </a:r>
            <a:r>
              <a:rPr sz="1400" dirty="0">
                <a:latin typeface="Courier New"/>
                <a:cs typeface="Courier New"/>
              </a:rPr>
              <a:t>: </a:t>
            </a:r>
            <a:r>
              <a:rPr sz="1400" spc="-10" dirty="0">
                <a:latin typeface="Courier New"/>
                <a:cs typeface="Courier New"/>
              </a:rPr>
              <a:t>x)</a:t>
            </a:r>
            <a:r>
              <a:rPr sz="1400" spc="-30" dirty="0">
                <a:latin typeface="Courier New"/>
                <a:cs typeface="Courier New"/>
              </a:rPr>
              <a:t> </a:t>
            </a:r>
            <a:r>
              <a:rPr sz="1400" dirty="0">
                <a:latin typeface="Courier New"/>
                <a:cs typeface="Courier New"/>
              </a:rPr>
              <a:t>{</a:t>
            </a:r>
            <a:endParaRPr sz="1400">
              <a:latin typeface="Courier New"/>
              <a:cs typeface="Courier New"/>
            </a:endParaRPr>
          </a:p>
          <a:p>
            <a:pPr marL="1714500" marR="3728085" indent="-426720">
              <a:lnSpc>
                <a:spcPct val="100000"/>
              </a:lnSpc>
            </a:pPr>
            <a:r>
              <a:rPr sz="1400" b="1" spc="-5" dirty="0">
                <a:solidFill>
                  <a:srgbClr val="000080"/>
                </a:solidFill>
                <a:latin typeface="Courier New"/>
                <a:cs typeface="Courier New"/>
              </a:rPr>
              <a:t>if</a:t>
            </a:r>
            <a:r>
              <a:rPr sz="1400" spc="-5" dirty="0">
                <a:latin typeface="Courier New"/>
                <a:cs typeface="Courier New"/>
              </a:rPr>
              <a:t>(p.test(x1))  </a:t>
            </a:r>
            <a:r>
              <a:rPr sz="1400" spc="-10" dirty="0">
                <a:latin typeface="Courier New"/>
                <a:cs typeface="Courier New"/>
              </a:rPr>
              <a:t>System.</a:t>
            </a:r>
            <a:r>
              <a:rPr sz="1400" b="1" i="1" spc="-10" dirty="0">
                <a:solidFill>
                  <a:srgbClr val="660D79"/>
                </a:solidFill>
                <a:latin typeface="Courier New"/>
                <a:cs typeface="Courier New"/>
              </a:rPr>
              <a:t>out</a:t>
            </a:r>
            <a:r>
              <a:rPr sz="1400" spc="-10" dirty="0">
                <a:latin typeface="Courier New"/>
                <a:cs typeface="Courier New"/>
              </a:rPr>
              <a:t>.println(x1);</a:t>
            </a:r>
            <a:endParaRPr sz="1400">
              <a:latin typeface="Courier New"/>
              <a:cs typeface="Courier New"/>
            </a:endParaRPr>
          </a:p>
          <a:p>
            <a:pPr marL="862965">
              <a:lnSpc>
                <a:spcPct val="100000"/>
              </a:lnSpc>
            </a:pPr>
            <a:r>
              <a:rPr sz="1400" dirty="0">
                <a:latin typeface="Courier New"/>
                <a:cs typeface="Courier New"/>
              </a:rPr>
              <a:t>}</a:t>
            </a:r>
            <a:endParaRPr sz="1400">
              <a:latin typeface="Courier New"/>
              <a:cs typeface="Courier New"/>
            </a:endParaRPr>
          </a:p>
          <a:p>
            <a:pPr marL="437515">
              <a:lnSpc>
                <a:spcPct val="100000"/>
              </a:lnSpc>
            </a:pPr>
            <a:r>
              <a:rPr sz="1400" dirty="0">
                <a:latin typeface="Courier New"/>
                <a:cs typeface="Courier New"/>
              </a:rPr>
              <a:t>}</a:t>
            </a:r>
            <a:endParaRPr sz="1400">
              <a:latin typeface="Courier New"/>
              <a:cs typeface="Courier New"/>
            </a:endParaRPr>
          </a:p>
          <a:p>
            <a:pPr marL="12700">
              <a:lnSpc>
                <a:spcPct val="100000"/>
              </a:lnSpc>
              <a:spcBef>
                <a:spcPts val="35"/>
              </a:spcBef>
            </a:pPr>
            <a:r>
              <a:rPr sz="1400" dirty="0">
                <a:latin typeface="Courier New"/>
                <a:cs typeface="Courier New"/>
              </a:rPr>
              <a:t>}</a:t>
            </a:r>
            <a:endParaRPr sz="1400">
              <a:latin typeface="Courier New"/>
              <a:cs typeface="Courier New"/>
            </a:endParaRPr>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0" y="177800"/>
            <a:ext cx="8077200" cy="512763"/>
          </a:xfrm>
          <a:prstGeom prst="rect">
            <a:avLst/>
          </a:prstGeom>
        </p:spPr>
        <p:txBody>
          <a:bodyPr vert="horz" wrap="square" lIns="0" tIns="12700" rIns="0" bIns="0" rtlCol="0">
            <a:spAutoFit/>
          </a:bodyPr>
          <a:lstStyle/>
          <a:p>
            <a:pPr marL="12700">
              <a:lnSpc>
                <a:spcPct val="100000"/>
              </a:lnSpc>
              <a:spcBef>
                <a:spcPts val="100"/>
              </a:spcBef>
            </a:pPr>
            <a:r>
              <a:rPr sz="3200" u="heavy" dirty="0">
                <a:solidFill>
                  <a:srgbClr val="90C225"/>
                </a:solidFill>
                <a:uFill>
                  <a:solidFill>
                    <a:srgbClr val="90C225"/>
                  </a:solidFill>
                </a:uFill>
              </a:rPr>
              <a:t>Predefined functional </a:t>
            </a:r>
            <a:r>
              <a:rPr sz="3200" u="heavy" spc="-5" dirty="0">
                <a:solidFill>
                  <a:srgbClr val="90C225"/>
                </a:solidFill>
                <a:uFill>
                  <a:solidFill>
                    <a:srgbClr val="90C225"/>
                  </a:solidFill>
                </a:uFill>
              </a:rPr>
              <a:t>Interface </a:t>
            </a:r>
            <a:r>
              <a:rPr sz="3200" u="heavy" dirty="0">
                <a:solidFill>
                  <a:srgbClr val="90C225"/>
                </a:solidFill>
                <a:uFill>
                  <a:solidFill>
                    <a:srgbClr val="90C225"/>
                  </a:solidFill>
                </a:uFill>
              </a:rPr>
              <a:t>:</a:t>
            </a:r>
            <a:r>
              <a:rPr sz="3200" u="heavy" spc="-100" dirty="0">
                <a:solidFill>
                  <a:srgbClr val="90C225"/>
                </a:solidFill>
                <a:uFill>
                  <a:solidFill>
                    <a:srgbClr val="90C225"/>
                  </a:solidFill>
                </a:uFill>
              </a:rPr>
              <a:t> </a:t>
            </a:r>
            <a:r>
              <a:rPr sz="3200" u="heavy" spc="-20" dirty="0">
                <a:solidFill>
                  <a:srgbClr val="90C225"/>
                </a:solidFill>
                <a:uFill>
                  <a:solidFill>
                    <a:srgbClr val="90C225"/>
                  </a:solidFill>
                </a:uFill>
              </a:rPr>
              <a:t>Function</a:t>
            </a:r>
            <a:endParaRPr sz="3200"/>
          </a:p>
        </p:txBody>
      </p:sp>
      <p:sp>
        <p:nvSpPr>
          <p:cNvPr id="3" name="object 3"/>
          <p:cNvSpPr txBox="1"/>
          <p:nvPr/>
        </p:nvSpPr>
        <p:spPr>
          <a:xfrm>
            <a:off x="756310" y="1012697"/>
            <a:ext cx="8416290" cy="4333240"/>
          </a:xfrm>
          <a:prstGeom prst="rect">
            <a:avLst/>
          </a:prstGeom>
        </p:spPr>
        <p:txBody>
          <a:bodyPr vert="horz" wrap="square" lIns="0" tIns="12700" rIns="0" bIns="0" rtlCol="0">
            <a:spAutoFit/>
          </a:bodyPr>
          <a:lstStyle/>
          <a:p>
            <a:pPr marL="355600" marR="5080" indent="-342900">
              <a:lnSpc>
                <a:spcPct val="100000"/>
              </a:lnSpc>
              <a:spcBef>
                <a:spcPts val="100"/>
              </a:spcBef>
              <a:tabLst>
                <a:tab pos="354965" algn="l"/>
              </a:tabLst>
            </a:pPr>
            <a:r>
              <a:rPr sz="1450" spc="235" dirty="0">
                <a:solidFill>
                  <a:srgbClr val="90C225"/>
                </a:solidFill>
                <a:latin typeface="Arial"/>
                <a:cs typeface="Arial"/>
              </a:rPr>
              <a:t>	</a:t>
            </a:r>
            <a:r>
              <a:rPr sz="1800" spc="-5" dirty="0">
                <a:solidFill>
                  <a:srgbClr val="404040"/>
                </a:solidFill>
                <a:latin typeface="Trebuchet MS"/>
                <a:cs typeface="Trebuchet MS"/>
              </a:rPr>
              <a:t>Functions </a:t>
            </a:r>
            <a:r>
              <a:rPr sz="1800" dirty="0">
                <a:solidFill>
                  <a:srgbClr val="404040"/>
                </a:solidFill>
                <a:latin typeface="Trebuchet MS"/>
                <a:cs typeface="Trebuchet MS"/>
              </a:rPr>
              <a:t>are </a:t>
            </a:r>
            <a:r>
              <a:rPr sz="1800" spc="-5" dirty="0">
                <a:solidFill>
                  <a:srgbClr val="404040"/>
                </a:solidFill>
                <a:latin typeface="Trebuchet MS"/>
                <a:cs typeface="Trebuchet MS"/>
              </a:rPr>
              <a:t>exactly </a:t>
            </a:r>
            <a:r>
              <a:rPr sz="1800" dirty="0">
                <a:solidFill>
                  <a:srgbClr val="404040"/>
                </a:solidFill>
                <a:latin typeface="Trebuchet MS"/>
                <a:cs typeface="Trebuchet MS"/>
              </a:rPr>
              <a:t>same </a:t>
            </a:r>
            <a:r>
              <a:rPr sz="1800" spc="-5" dirty="0">
                <a:solidFill>
                  <a:srgbClr val="404040"/>
                </a:solidFill>
                <a:latin typeface="Trebuchet MS"/>
                <a:cs typeface="Trebuchet MS"/>
              </a:rPr>
              <a:t>as predicates except that functions can return any  type </a:t>
            </a:r>
            <a:r>
              <a:rPr sz="1800" dirty="0">
                <a:solidFill>
                  <a:srgbClr val="404040"/>
                </a:solidFill>
                <a:latin typeface="Trebuchet MS"/>
                <a:cs typeface="Trebuchet MS"/>
              </a:rPr>
              <a:t>of </a:t>
            </a:r>
            <a:r>
              <a:rPr sz="1800" spc="-5" dirty="0">
                <a:solidFill>
                  <a:srgbClr val="404040"/>
                </a:solidFill>
                <a:latin typeface="Trebuchet MS"/>
                <a:cs typeface="Trebuchet MS"/>
              </a:rPr>
              <a:t>result but </a:t>
            </a:r>
            <a:r>
              <a:rPr sz="1800" spc="-10" dirty="0">
                <a:solidFill>
                  <a:srgbClr val="404040"/>
                </a:solidFill>
                <a:latin typeface="Trebuchet MS"/>
                <a:cs typeface="Trebuchet MS"/>
              </a:rPr>
              <a:t>function </a:t>
            </a:r>
            <a:r>
              <a:rPr sz="1800" dirty="0">
                <a:solidFill>
                  <a:srgbClr val="404040"/>
                </a:solidFill>
                <a:latin typeface="Trebuchet MS"/>
                <a:cs typeface="Trebuchet MS"/>
              </a:rPr>
              <a:t>should </a:t>
            </a:r>
            <a:r>
              <a:rPr sz="1800" spc="-5" dirty="0">
                <a:solidFill>
                  <a:srgbClr val="404040"/>
                </a:solidFill>
                <a:latin typeface="Trebuchet MS"/>
                <a:cs typeface="Trebuchet MS"/>
              </a:rPr>
              <a:t>(can) return only one </a:t>
            </a:r>
            <a:r>
              <a:rPr sz="1800" dirty="0">
                <a:solidFill>
                  <a:srgbClr val="404040"/>
                </a:solidFill>
                <a:latin typeface="Trebuchet MS"/>
                <a:cs typeface="Trebuchet MS"/>
              </a:rPr>
              <a:t>value </a:t>
            </a:r>
            <a:r>
              <a:rPr sz="1800" spc="-5" dirty="0">
                <a:solidFill>
                  <a:srgbClr val="404040"/>
                </a:solidFill>
                <a:latin typeface="Trebuchet MS"/>
                <a:cs typeface="Trebuchet MS"/>
              </a:rPr>
              <a:t>and that value  can be any type as per our</a:t>
            </a:r>
            <a:r>
              <a:rPr sz="1800" spc="-15" dirty="0">
                <a:solidFill>
                  <a:srgbClr val="404040"/>
                </a:solidFill>
                <a:latin typeface="Trebuchet MS"/>
                <a:cs typeface="Trebuchet MS"/>
              </a:rPr>
              <a:t> </a:t>
            </a:r>
            <a:r>
              <a:rPr sz="1800" spc="-5" dirty="0">
                <a:solidFill>
                  <a:srgbClr val="404040"/>
                </a:solidFill>
                <a:latin typeface="Trebuchet MS"/>
                <a:cs typeface="Trebuchet MS"/>
              </a:rPr>
              <a:t>requirement.</a:t>
            </a:r>
            <a:endParaRPr sz="1800">
              <a:latin typeface="Trebuchet MS"/>
              <a:cs typeface="Trebuchet MS"/>
            </a:endParaRPr>
          </a:p>
          <a:p>
            <a:pPr marL="12700">
              <a:lnSpc>
                <a:spcPct val="100000"/>
              </a:lnSpc>
              <a:spcBef>
                <a:spcPts val="994"/>
              </a:spcBef>
              <a:tabLst>
                <a:tab pos="354965" algn="l"/>
              </a:tabLst>
            </a:pPr>
            <a:r>
              <a:rPr sz="1450" spc="240" dirty="0">
                <a:solidFill>
                  <a:srgbClr val="90C225"/>
                </a:solidFill>
                <a:latin typeface="Arial"/>
                <a:cs typeface="Arial"/>
              </a:rPr>
              <a:t>	</a:t>
            </a:r>
            <a:r>
              <a:rPr sz="1800" spc="-114" dirty="0">
                <a:solidFill>
                  <a:srgbClr val="404040"/>
                </a:solidFill>
                <a:latin typeface="Trebuchet MS"/>
                <a:cs typeface="Trebuchet MS"/>
              </a:rPr>
              <a:t>To </a:t>
            </a:r>
            <a:r>
              <a:rPr sz="1800" spc="-5" dirty="0">
                <a:solidFill>
                  <a:srgbClr val="404040"/>
                </a:solidFill>
                <a:latin typeface="Trebuchet MS"/>
                <a:cs typeface="Trebuchet MS"/>
              </a:rPr>
              <a:t>implement </a:t>
            </a:r>
            <a:r>
              <a:rPr sz="1800" spc="-10" dirty="0">
                <a:solidFill>
                  <a:srgbClr val="404040"/>
                </a:solidFill>
                <a:latin typeface="Trebuchet MS"/>
                <a:cs typeface="Trebuchet MS"/>
              </a:rPr>
              <a:t>functions </a:t>
            </a:r>
            <a:r>
              <a:rPr sz="1800" spc="-5" dirty="0">
                <a:solidFill>
                  <a:srgbClr val="404040"/>
                </a:solidFill>
                <a:latin typeface="Trebuchet MS"/>
                <a:cs typeface="Trebuchet MS"/>
              </a:rPr>
              <a:t>oracle people introduced Function interface</a:t>
            </a:r>
            <a:r>
              <a:rPr sz="1800" spc="145" dirty="0">
                <a:solidFill>
                  <a:srgbClr val="404040"/>
                </a:solidFill>
                <a:latin typeface="Trebuchet MS"/>
                <a:cs typeface="Trebuchet MS"/>
              </a:rPr>
              <a:t> </a:t>
            </a:r>
            <a:r>
              <a:rPr sz="1800" spc="-5" dirty="0">
                <a:solidFill>
                  <a:srgbClr val="404040"/>
                </a:solidFill>
                <a:latin typeface="Trebuchet MS"/>
                <a:cs typeface="Trebuchet MS"/>
              </a:rPr>
              <a:t>in</a:t>
            </a:r>
            <a:endParaRPr sz="1800">
              <a:latin typeface="Trebuchet MS"/>
              <a:cs typeface="Trebuchet MS"/>
            </a:endParaRPr>
          </a:p>
          <a:p>
            <a:pPr marL="355600">
              <a:lnSpc>
                <a:spcPct val="100000"/>
              </a:lnSpc>
            </a:pPr>
            <a:r>
              <a:rPr sz="1800" spc="-5" dirty="0">
                <a:solidFill>
                  <a:srgbClr val="404040"/>
                </a:solidFill>
                <a:latin typeface="Trebuchet MS"/>
                <a:cs typeface="Trebuchet MS"/>
              </a:rPr>
              <a:t>1.8version.</a:t>
            </a:r>
            <a:endParaRPr sz="1800">
              <a:latin typeface="Trebuchet MS"/>
              <a:cs typeface="Trebuchet MS"/>
            </a:endParaRPr>
          </a:p>
          <a:p>
            <a:pPr marL="12700">
              <a:lnSpc>
                <a:spcPct val="100000"/>
              </a:lnSpc>
              <a:spcBef>
                <a:spcPts val="1000"/>
              </a:spcBef>
              <a:tabLst>
                <a:tab pos="354965" algn="l"/>
              </a:tabLst>
            </a:pPr>
            <a:r>
              <a:rPr sz="1450" spc="235" dirty="0">
                <a:solidFill>
                  <a:srgbClr val="90C225"/>
                </a:solidFill>
                <a:latin typeface="Arial"/>
                <a:cs typeface="Arial"/>
              </a:rPr>
              <a:t>	</a:t>
            </a:r>
            <a:r>
              <a:rPr sz="1800" spc="-5" dirty="0">
                <a:solidFill>
                  <a:srgbClr val="404040"/>
                </a:solidFill>
                <a:latin typeface="Trebuchet MS"/>
                <a:cs typeface="Trebuchet MS"/>
              </a:rPr>
              <a:t>Function interface </a:t>
            </a:r>
            <a:r>
              <a:rPr sz="1800" dirty="0">
                <a:solidFill>
                  <a:srgbClr val="404040"/>
                </a:solidFill>
                <a:latin typeface="Trebuchet MS"/>
                <a:cs typeface="Trebuchet MS"/>
              </a:rPr>
              <a:t>present </a:t>
            </a:r>
            <a:r>
              <a:rPr sz="1800" spc="-5" dirty="0">
                <a:solidFill>
                  <a:srgbClr val="404040"/>
                </a:solidFill>
                <a:latin typeface="Trebuchet MS"/>
                <a:cs typeface="Trebuchet MS"/>
              </a:rPr>
              <a:t>in </a:t>
            </a:r>
            <a:r>
              <a:rPr sz="1800" spc="-10" dirty="0">
                <a:solidFill>
                  <a:srgbClr val="404040"/>
                </a:solidFill>
                <a:latin typeface="Trebuchet MS"/>
                <a:cs typeface="Trebuchet MS"/>
              </a:rPr>
              <a:t>Java.util.function</a:t>
            </a:r>
            <a:r>
              <a:rPr sz="1800" spc="75" dirty="0">
                <a:solidFill>
                  <a:srgbClr val="404040"/>
                </a:solidFill>
                <a:latin typeface="Trebuchet MS"/>
                <a:cs typeface="Trebuchet MS"/>
              </a:rPr>
              <a:t> </a:t>
            </a:r>
            <a:r>
              <a:rPr sz="1800" spc="-5" dirty="0">
                <a:solidFill>
                  <a:srgbClr val="404040"/>
                </a:solidFill>
                <a:latin typeface="Trebuchet MS"/>
                <a:cs typeface="Trebuchet MS"/>
              </a:rPr>
              <a:t>package.</a:t>
            </a:r>
            <a:endParaRPr sz="1800">
              <a:latin typeface="Trebuchet MS"/>
              <a:cs typeface="Trebuchet MS"/>
            </a:endParaRPr>
          </a:p>
          <a:p>
            <a:pPr marL="12700">
              <a:lnSpc>
                <a:spcPct val="100000"/>
              </a:lnSpc>
              <a:spcBef>
                <a:spcPts val="1005"/>
              </a:spcBef>
              <a:tabLst>
                <a:tab pos="354965" algn="l"/>
              </a:tabLst>
            </a:pPr>
            <a:r>
              <a:rPr sz="1450" spc="235" dirty="0">
                <a:solidFill>
                  <a:srgbClr val="90C225"/>
                </a:solidFill>
                <a:latin typeface="Arial"/>
                <a:cs typeface="Arial"/>
              </a:rPr>
              <a:t>	</a:t>
            </a:r>
            <a:r>
              <a:rPr sz="1800" spc="-5" dirty="0">
                <a:solidFill>
                  <a:srgbClr val="404040"/>
                </a:solidFill>
                <a:latin typeface="Trebuchet MS"/>
                <a:cs typeface="Trebuchet MS"/>
              </a:rPr>
              <a:t>Functional interface contains only one method i.e.,</a:t>
            </a:r>
            <a:r>
              <a:rPr sz="1800" spc="40" dirty="0">
                <a:solidFill>
                  <a:srgbClr val="404040"/>
                </a:solidFill>
                <a:latin typeface="Trebuchet MS"/>
                <a:cs typeface="Trebuchet MS"/>
              </a:rPr>
              <a:t> </a:t>
            </a:r>
            <a:r>
              <a:rPr sz="1800" spc="-5" dirty="0">
                <a:solidFill>
                  <a:srgbClr val="404040"/>
                </a:solidFill>
                <a:latin typeface="Trebuchet MS"/>
                <a:cs typeface="Trebuchet MS"/>
              </a:rPr>
              <a:t>apply()</a:t>
            </a:r>
            <a:endParaRPr sz="1800">
              <a:latin typeface="Trebuchet MS"/>
              <a:cs typeface="Trebuchet MS"/>
            </a:endParaRPr>
          </a:p>
          <a:p>
            <a:pPr>
              <a:lnSpc>
                <a:spcPct val="100000"/>
              </a:lnSpc>
            </a:pPr>
            <a:endParaRPr sz="2100">
              <a:latin typeface="Trebuchet MS"/>
              <a:cs typeface="Trebuchet MS"/>
            </a:endParaRPr>
          </a:p>
          <a:p>
            <a:pPr marL="12700">
              <a:lnSpc>
                <a:spcPct val="100000"/>
              </a:lnSpc>
              <a:spcBef>
                <a:spcPts val="1714"/>
              </a:spcBef>
              <a:tabLst>
                <a:tab pos="354965" algn="l"/>
              </a:tabLst>
            </a:pPr>
            <a:r>
              <a:rPr sz="1450" spc="235" dirty="0">
                <a:solidFill>
                  <a:srgbClr val="90C225"/>
                </a:solidFill>
                <a:latin typeface="Arial"/>
                <a:cs typeface="Arial"/>
              </a:rPr>
              <a:t>	</a:t>
            </a:r>
            <a:r>
              <a:rPr sz="1800" dirty="0">
                <a:solidFill>
                  <a:srgbClr val="404040"/>
                </a:solidFill>
                <a:latin typeface="Trebuchet MS"/>
                <a:cs typeface="Trebuchet MS"/>
              </a:rPr>
              <a:t>Ex</a:t>
            </a:r>
            <a:r>
              <a:rPr sz="1800" spc="-15" dirty="0">
                <a:solidFill>
                  <a:srgbClr val="404040"/>
                </a:solidFill>
                <a:latin typeface="Trebuchet MS"/>
                <a:cs typeface="Trebuchet MS"/>
              </a:rPr>
              <a:t> </a:t>
            </a:r>
            <a:r>
              <a:rPr sz="1800" dirty="0">
                <a:solidFill>
                  <a:srgbClr val="404040"/>
                </a:solidFill>
                <a:latin typeface="Trebuchet MS"/>
                <a:cs typeface="Trebuchet MS"/>
              </a:rPr>
              <a:t>:</a:t>
            </a:r>
            <a:endParaRPr sz="1800">
              <a:latin typeface="Trebuchet MS"/>
              <a:cs typeface="Trebuchet MS"/>
            </a:endParaRPr>
          </a:p>
          <a:p>
            <a:pPr marL="422275" marR="5836920" indent="-341630">
              <a:lnSpc>
                <a:spcPct val="146100"/>
              </a:lnSpc>
              <a:spcBef>
                <a:spcPts val="15"/>
              </a:spcBef>
            </a:pPr>
            <a:r>
              <a:rPr sz="1800" spc="-5" dirty="0">
                <a:solidFill>
                  <a:srgbClr val="404040"/>
                </a:solidFill>
                <a:latin typeface="Trebuchet MS"/>
                <a:cs typeface="Trebuchet MS"/>
              </a:rPr>
              <a:t>interface </a:t>
            </a:r>
            <a:r>
              <a:rPr sz="1800" spc="-30" dirty="0">
                <a:solidFill>
                  <a:srgbClr val="404040"/>
                </a:solidFill>
                <a:latin typeface="Trebuchet MS"/>
                <a:cs typeface="Trebuchet MS"/>
              </a:rPr>
              <a:t>function(T,R) </a:t>
            </a:r>
            <a:r>
              <a:rPr sz="1800" dirty="0">
                <a:solidFill>
                  <a:srgbClr val="404040"/>
                </a:solidFill>
                <a:latin typeface="Trebuchet MS"/>
                <a:cs typeface="Trebuchet MS"/>
              </a:rPr>
              <a:t>{  </a:t>
            </a:r>
            <a:r>
              <a:rPr sz="1800" spc="-5" dirty="0">
                <a:solidFill>
                  <a:srgbClr val="404040"/>
                </a:solidFill>
                <a:latin typeface="Trebuchet MS"/>
                <a:cs typeface="Trebuchet MS"/>
              </a:rPr>
              <a:t>public </a:t>
            </a:r>
            <a:r>
              <a:rPr sz="1800" dirty="0">
                <a:solidFill>
                  <a:srgbClr val="404040"/>
                </a:solidFill>
                <a:latin typeface="Trebuchet MS"/>
                <a:cs typeface="Trebuchet MS"/>
              </a:rPr>
              <a:t>R </a:t>
            </a:r>
            <a:r>
              <a:rPr sz="1800" spc="-5" dirty="0">
                <a:solidFill>
                  <a:srgbClr val="404040"/>
                </a:solidFill>
                <a:latin typeface="Trebuchet MS"/>
                <a:cs typeface="Trebuchet MS"/>
              </a:rPr>
              <a:t>apply(T</a:t>
            </a:r>
            <a:r>
              <a:rPr sz="1800" spc="-90" dirty="0">
                <a:solidFill>
                  <a:srgbClr val="404040"/>
                </a:solidFill>
                <a:latin typeface="Trebuchet MS"/>
                <a:cs typeface="Trebuchet MS"/>
              </a:rPr>
              <a:t> </a:t>
            </a:r>
            <a:r>
              <a:rPr sz="1800" spc="-10" dirty="0">
                <a:solidFill>
                  <a:srgbClr val="404040"/>
                </a:solidFill>
                <a:latin typeface="Trebuchet MS"/>
                <a:cs typeface="Trebuchet MS"/>
              </a:rPr>
              <a:t>t);</a:t>
            </a:r>
            <a:endParaRPr sz="1800">
              <a:latin typeface="Trebuchet MS"/>
              <a:cs typeface="Trebuchet MS"/>
            </a:endParaRPr>
          </a:p>
          <a:p>
            <a:pPr marL="80645">
              <a:lnSpc>
                <a:spcPct val="100000"/>
              </a:lnSpc>
              <a:spcBef>
                <a:spcPts val="994"/>
              </a:spcBef>
            </a:pPr>
            <a:r>
              <a:rPr sz="1800" dirty="0">
                <a:solidFill>
                  <a:srgbClr val="404040"/>
                </a:solidFill>
                <a:latin typeface="Trebuchet MS"/>
                <a:cs typeface="Trebuchet MS"/>
              </a:rPr>
              <a:t>}</a:t>
            </a:r>
            <a:endParaRPr sz="1800">
              <a:latin typeface="Trebuchet MS"/>
              <a:cs typeface="Trebuchet MS"/>
            </a:endParaRPr>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0" y="146050"/>
            <a:ext cx="8151813" cy="361950"/>
          </a:xfrm>
          <a:prstGeom prst="rect">
            <a:avLst/>
          </a:prstGeom>
        </p:spPr>
        <p:txBody>
          <a:bodyPr vert="horz" wrap="square" lIns="0" tIns="12065" rIns="0" bIns="0" rtlCol="0">
            <a:spAutoFit/>
          </a:bodyPr>
          <a:lstStyle/>
          <a:p>
            <a:pPr marL="12700">
              <a:lnSpc>
                <a:spcPct val="100000"/>
              </a:lnSpc>
              <a:spcBef>
                <a:spcPts val="95"/>
              </a:spcBef>
            </a:pPr>
            <a:r>
              <a:rPr sz="2200" b="0" spc="-5" dirty="0">
                <a:solidFill>
                  <a:srgbClr val="90C225"/>
                </a:solidFill>
                <a:latin typeface="Trebuchet MS"/>
                <a:cs typeface="Trebuchet MS"/>
              </a:rPr>
              <a:t>Assignment: </a:t>
            </a:r>
            <a:r>
              <a:rPr sz="2200" b="0" spc="-25" dirty="0">
                <a:solidFill>
                  <a:srgbClr val="90C225"/>
                </a:solidFill>
                <a:latin typeface="Trebuchet MS"/>
                <a:cs typeface="Trebuchet MS"/>
              </a:rPr>
              <a:t>Write </a:t>
            </a:r>
            <a:r>
              <a:rPr sz="2200" b="0" spc="-5" dirty="0">
                <a:solidFill>
                  <a:srgbClr val="90C225"/>
                </a:solidFill>
                <a:latin typeface="Trebuchet MS"/>
                <a:cs typeface="Trebuchet MS"/>
              </a:rPr>
              <a:t>a function to find length of given </a:t>
            </a:r>
            <a:r>
              <a:rPr sz="2200" b="0" spc="-10" dirty="0">
                <a:solidFill>
                  <a:srgbClr val="90C225"/>
                </a:solidFill>
                <a:latin typeface="Trebuchet MS"/>
                <a:cs typeface="Trebuchet MS"/>
              </a:rPr>
              <a:t>input</a:t>
            </a:r>
            <a:r>
              <a:rPr sz="2200" b="0" spc="80" dirty="0">
                <a:solidFill>
                  <a:srgbClr val="90C225"/>
                </a:solidFill>
                <a:latin typeface="Trebuchet MS"/>
                <a:cs typeface="Trebuchet MS"/>
              </a:rPr>
              <a:t> </a:t>
            </a:r>
            <a:r>
              <a:rPr sz="2200" b="0" spc="-5" dirty="0">
                <a:solidFill>
                  <a:srgbClr val="90C225"/>
                </a:solidFill>
                <a:latin typeface="Trebuchet MS"/>
                <a:cs typeface="Trebuchet MS"/>
              </a:rPr>
              <a:t>string.</a:t>
            </a:r>
            <a:endParaRPr sz="2200">
              <a:latin typeface="Trebuchet MS"/>
              <a:cs typeface="Trebuchet MS"/>
            </a:endParaRPr>
          </a:p>
        </p:txBody>
      </p:sp>
      <p:sp>
        <p:nvSpPr>
          <p:cNvPr id="3" name="object 3"/>
          <p:cNvSpPr txBox="1"/>
          <p:nvPr/>
        </p:nvSpPr>
        <p:spPr>
          <a:xfrm>
            <a:off x="756310" y="558145"/>
            <a:ext cx="5664835" cy="1945005"/>
          </a:xfrm>
          <a:prstGeom prst="rect">
            <a:avLst/>
          </a:prstGeom>
        </p:spPr>
        <p:txBody>
          <a:bodyPr vert="horz" wrap="square" lIns="0" tIns="94615" rIns="0" bIns="0" rtlCol="0">
            <a:spAutoFit/>
          </a:bodyPr>
          <a:lstStyle/>
          <a:p>
            <a:pPr marL="12700">
              <a:lnSpc>
                <a:spcPct val="100000"/>
              </a:lnSpc>
              <a:spcBef>
                <a:spcPts val="745"/>
              </a:spcBef>
            </a:pPr>
            <a:r>
              <a:rPr sz="1800" spc="-5" dirty="0">
                <a:solidFill>
                  <a:srgbClr val="404040"/>
                </a:solidFill>
                <a:latin typeface="Trebuchet MS"/>
                <a:cs typeface="Trebuchet MS"/>
              </a:rPr>
              <a:t>Ex:</a:t>
            </a:r>
            <a:endParaRPr sz="1800">
              <a:latin typeface="Trebuchet MS"/>
              <a:cs typeface="Trebuchet MS"/>
            </a:endParaRPr>
          </a:p>
          <a:p>
            <a:pPr marL="12700">
              <a:lnSpc>
                <a:spcPct val="100000"/>
              </a:lnSpc>
              <a:spcBef>
                <a:spcPts val="509"/>
              </a:spcBef>
            </a:pPr>
            <a:r>
              <a:rPr sz="1400" b="1" spc="-5" dirty="0">
                <a:solidFill>
                  <a:srgbClr val="000080"/>
                </a:solidFill>
                <a:latin typeface="Courier New"/>
                <a:cs typeface="Courier New"/>
              </a:rPr>
              <a:t>class </a:t>
            </a:r>
            <a:r>
              <a:rPr sz="1400" spc="-5" dirty="0">
                <a:latin typeface="Courier New"/>
                <a:cs typeface="Courier New"/>
              </a:rPr>
              <a:t>Test</a:t>
            </a:r>
            <a:r>
              <a:rPr sz="1400" spc="-20" dirty="0">
                <a:latin typeface="Courier New"/>
                <a:cs typeface="Courier New"/>
              </a:rPr>
              <a:t> </a:t>
            </a:r>
            <a:r>
              <a:rPr sz="1400" dirty="0">
                <a:latin typeface="Courier New"/>
                <a:cs typeface="Courier New"/>
              </a:rPr>
              <a:t>{</a:t>
            </a:r>
            <a:endParaRPr sz="1400">
              <a:latin typeface="Courier New"/>
              <a:cs typeface="Courier New"/>
            </a:endParaRPr>
          </a:p>
          <a:p>
            <a:pPr marL="864235" marR="5080" indent="-425450">
              <a:lnSpc>
                <a:spcPct val="100000"/>
              </a:lnSpc>
            </a:pPr>
            <a:r>
              <a:rPr sz="1400" b="1" spc="-5" dirty="0">
                <a:solidFill>
                  <a:srgbClr val="000080"/>
                </a:solidFill>
                <a:latin typeface="Courier New"/>
                <a:cs typeface="Courier New"/>
              </a:rPr>
              <a:t>public static void </a:t>
            </a:r>
            <a:r>
              <a:rPr sz="1400" spc="-5" dirty="0">
                <a:latin typeface="Courier New"/>
                <a:cs typeface="Courier New"/>
              </a:rPr>
              <a:t>main(String[] args) </a:t>
            </a:r>
            <a:r>
              <a:rPr sz="1400" dirty="0">
                <a:latin typeface="Courier New"/>
                <a:cs typeface="Courier New"/>
              </a:rPr>
              <a:t>{  </a:t>
            </a:r>
            <a:r>
              <a:rPr sz="1400" spc="-5" dirty="0">
                <a:latin typeface="Courier New"/>
                <a:cs typeface="Courier New"/>
              </a:rPr>
              <a:t>Function&lt;String, Integer&gt; </a:t>
            </a:r>
            <a:r>
              <a:rPr sz="1400" dirty="0">
                <a:latin typeface="Courier New"/>
                <a:cs typeface="Courier New"/>
              </a:rPr>
              <a:t>f = s</a:t>
            </a:r>
            <a:r>
              <a:rPr sz="1400" spc="-110" dirty="0">
                <a:latin typeface="Courier New"/>
                <a:cs typeface="Courier New"/>
              </a:rPr>
              <a:t> </a:t>
            </a:r>
            <a:r>
              <a:rPr sz="1400" spc="-5" dirty="0">
                <a:latin typeface="Courier New"/>
                <a:cs typeface="Courier New"/>
              </a:rPr>
              <a:t>-&gt;s.length();  </a:t>
            </a:r>
            <a:r>
              <a:rPr sz="1400" spc="-10">
                <a:latin typeface="Courier New"/>
                <a:cs typeface="Courier New"/>
              </a:rPr>
              <a:t>System.</a:t>
            </a:r>
            <a:r>
              <a:rPr sz="1400" b="1" i="1" spc="-10">
                <a:solidFill>
                  <a:srgbClr val="660D79"/>
                </a:solidFill>
                <a:latin typeface="Courier New"/>
                <a:cs typeface="Courier New"/>
              </a:rPr>
              <a:t>out</a:t>
            </a:r>
            <a:r>
              <a:rPr sz="1400" spc="-10">
                <a:latin typeface="Courier New"/>
                <a:cs typeface="Courier New"/>
              </a:rPr>
              <a:t>.println(f.apply</a:t>
            </a:r>
            <a:r>
              <a:rPr sz="1400" spc="-10" smtClean="0">
                <a:latin typeface="Courier New"/>
                <a:cs typeface="Courier New"/>
              </a:rPr>
              <a:t>(</a:t>
            </a:r>
            <a:r>
              <a:rPr sz="1400" b="1" spc="-10" smtClean="0">
                <a:solidFill>
                  <a:srgbClr val="008000"/>
                </a:solidFill>
                <a:latin typeface="Courier New"/>
                <a:cs typeface="Courier New"/>
              </a:rPr>
              <a:t>"</a:t>
            </a:r>
            <a:r>
              <a:rPr lang="en-US" sz="1400" b="1" spc="-10" dirty="0" smtClean="0">
                <a:solidFill>
                  <a:srgbClr val="008000"/>
                </a:solidFill>
                <a:latin typeface="Courier New"/>
                <a:cs typeface="Courier New"/>
              </a:rPr>
              <a:t>Java</a:t>
            </a:r>
            <a:r>
              <a:rPr sz="1400" b="1" spc="-10" smtClean="0">
                <a:solidFill>
                  <a:srgbClr val="008000"/>
                </a:solidFill>
                <a:latin typeface="Courier New"/>
                <a:cs typeface="Courier New"/>
              </a:rPr>
              <a:t>"</a:t>
            </a:r>
            <a:r>
              <a:rPr sz="1400" spc="-10" smtClean="0">
                <a:latin typeface="Courier New"/>
                <a:cs typeface="Courier New"/>
              </a:rPr>
              <a:t>));  </a:t>
            </a:r>
            <a:r>
              <a:rPr sz="1400" spc="-10">
                <a:latin typeface="Courier New"/>
                <a:cs typeface="Courier New"/>
              </a:rPr>
              <a:t>System.</a:t>
            </a:r>
            <a:r>
              <a:rPr sz="1400" b="1" i="1" spc="-10">
                <a:solidFill>
                  <a:srgbClr val="660D79"/>
                </a:solidFill>
                <a:latin typeface="Courier New"/>
                <a:cs typeface="Courier New"/>
              </a:rPr>
              <a:t>out</a:t>
            </a:r>
            <a:r>
              <a:rPr sz="1400" spc="-10">
                <a:latin typeface="Courier New"/>
                <a:cs typeface="Courier New"/>
              </a:rPr>
              <a:t>.println(f.apply</a:t>
            </a:r>
            <a:r>
              <a:rPr sz="1400" spc="-10" smtClean="0">
                <a:latin typeface="Courier New"/>
                <a:cs typeface="Courier New"/>
              </a:rPr>
              <a:t>(</a:t>
            </a:r>
            <a:r>
              <a:rPr sz="1400" b="1" spc="-10" smtClean="0">
                <a:solidFill>
                  <a:srgbClr val="008000"/>
                </a:solidFill>
                <a:latin typeface="Courier New"/>
                <a:cs typeface="Courier New"/>
              </a:rPr>
              <a:t>"</a:t>
            </a:r>
            <a:r>
              <a:rPr lang="en-US" sz="1400" b="1" spc="-10" dirty="0" smtClean="0">
                <a:solidFill>
                  <a:srgbClr val="008000"/>
                </a:solidFill>
                <a:latin typeface="Courier New"/>
                <a:cs typeface="Courier New"/>
              </a:rPr>
              <a:t>Programming</a:t>
            </a:r>
            <a:r>
              <a:rPr sz="1400" b="1" spc="-10" smtClean="0">
                <a:solidFill>
                  <a:srgbClr val="008000"/>
                </a:solidFill>
                <a:latin typeface="Courier New"/>
                <a:cs typeface="Courier New"/>
              </a:rPr>
              <a:t>"</a:t>
            </a:r>
            <a:r>
              <a:rPr sz="1400" spc="-10" smtClean="0">
                <a:latin typeface="Courier New"/>
                <a:cs typeface="Courier New"/>
              </a:rPr>
              <a:t>));</a:t>
            </a:r>
            <a:endParaRPr sz="1400">
              <a:latin typeface="Courier New"/>
              <a:cs typeface="Courier New"/>
            </a:endParaRPr>
          </a:p>
          <a:p>
            <a:pPr marL="439420">
              <a:lnSpc>
                <a:spcPct val="100000"/>
              </a:lnSpc>
            </a:pPr>
            <a:r>
              <a:rPr sz="1400" dirty="0">
                <a:latin typeface="Courier New"/>
                <a:cs typeface="Courier New"/>
              </a:rPr>
              <a:t>}</a:t>
            </a:r>
            <a:endParaRPr sz="1400">
              <a:latin typeface="Courier New"/>
              <a:cs typeface="Courier New"/>
            </a:endParaRPr>
          </a:p>
          <a:p>
            <a:pPr marL="12700">
              <a:lnSpc>
                <a:spcPct val="100000"/>
              </a:lnSpc>
              <a:spcBef>
                <a:spcPts val="35"/>
              </a:spcBef>
            </a:pPr>
            <a:r>
              <a:rPr sz="1400" dirty="0">
                <a:latin typeface="Courier New"/>
                <a:cs typeface="Courier New"/>
              </a:rPr>
              <a:t>}</a:t>
            </a:r>
            <a:endParaRPr sz="1400">
              <a:latin typeface="Courier New"/>
              <a:cs typeface="Courier New"/>
            </a:endParaRPr>
          </a:p>
        </p:txBody>
      </p:sp>
      <p:sp>
        <p:nvSpPr>
          <p:cNvPr id="4" name="object 4"/>
          <p:cNvSpPr txBox="1"/>
          <p:nvPr/>
        </p:nvSpPr>
        <p:spPr>
          <a:xfrm>
            <a:off x="756310" y="4561713"/>
            <a:ext cx="1576705" cy="1250950"/>
          </a:xfrm>
          <a:prstGeom prst="rect">
            <a:avLst/>
          </a:prstGeom>
        </p:spPr>
        <p:txBody>
          <a:bodyPr vert="horz" wrap="square" lIns="0" tIns="12700" rIns="0" bIns="0" rtlCol="0">
            <a:spAutoFit/>
          </a:bodyPr>
          <a:lstStyle/>
          <a:p>
            <a:pPr marL="12700" marR="13970">
              <a:lnSpc>
                <a:spcPct val="100000"/>
              </a:lnSpc>
              <a:spcBef>
                <a:spcPts val="100"/>
              </a:spcBef>
            </a:pPr>
            <a:r>
              <a:rPr sz="1800" spc="-5" dirty="0">
                <a:solidFill>
                  <a:srgbClr val="404040"/>
                </a:solidFill>
                <a:latin typeface="Trebuchet MS"/>
                <a:cs typeface="Trebuchet MS"/>
              </a:rPr>
              <a:t>f1.</a:t>
            </a:r>
            <a:r>
              <a:rPr sz="1800" dirty="0">
                <a:solidFill>
                  <a:srgbClr val="404040"/>
                </a:solidFill>
                <a:latin typeface="Trebuchet MS"/>
                <a:cs typeface="Trebuchet MS"/>
              </a:rPr>
              <a:t>a</a:t>
            </a:r>
            <a:r>
              <a:rPr sz="1800" spc="-5" dirty="0">
                <a:solidFill>
                  <a:srgbClr val="404040"/>
                </a:solidFill>
                <a:latin typeface="Trebuchet MS"/>
                <a:cs typeface="Trebuchet MS"/>
              </a:rPr>
              <a:t>n</a:t>
            </a:r>
            <a:r>
              <a:rPr sz="1800" dirty="0">
                <a:solidFill>
                  <a:srgbClr val="404040"/>
                </a:solidFill>
                <a:latin typeface="Trebuchet MS"/>
                <a:cs typeface="Trebuchet MS"/>
              </a:rPr>
              <a:t>dThen(f2)  applied.</a:t>
            </a:r>
            <a:endParaRPr sz="1800">
              <a:latin typeface="Trebuchet MS"/>
              <a:cs typeface="Trebuchet MS"/>
            </a:endParaRPr>
          </a:p>
          <a:p>
            <a:pPr marL="12700">
              <a:lnSpc>
                <a:spcPct val="100000"/>
              </a:lnSpc>
              <a:spcBef>
                <a:spcPts val="1005"/>
              </a:spcBef>
            </a:pPr>
            <a:r>
              <a:rPr sz="1800" spc="-5" dirty="0">
                <a:solidFill>
                  <a:srgbClr val="404040"/>
                </a:solidFill>
                <a:latin typeface="Trebuchet MS"/>
                <a:cs typeface="Trebuchet MS"/>
              </a:rPr>
              <a:t>f1.compose(f2)</a:t>
            </a:r>
            <a:endParaRPr sz="1800">
              <a:latin typeface="Trebuchet MS"/>
              <a:cs typeface="Trebuchet MS"/>
            </a:endParaRPr>
          </a:p>
          <a:p>
            <a:pPr marL="12700">
              <a:lnSpc>
                <a:spcPct val="100000"/>
              </a:lnSpc>
            </a:pPr>
            <a:r>
              <a:rPr sz="1800" spc="-5" dirty="0">
                <a:solidFill>
                  <a:srgbClr val="404040"/>
                </a:solidFill>
                <a:latin typeface="Trebuchet MS"/>
                <a:cs typeface="Trebuchet MS"/>
              </a:rPr>
              <a:t>applied.</a:t>
            </a:r>
            <a:endParaRPr sz="1800">
              <a:latin typeface="Trebuchet MS"/>
              <a:cs typeface="Trebuchet MS"/>
            </a:endParaRPr>
          </a:p>
        </p:txBody>
      </p:sp>
      <p:sp>
        <p:nvSpPr>
          <p:cNvPr id="5" name="object 5"/>
          <p:cNvSpPr txBox="1"/>
          <p:nvPr/>
        </p:nvSpPr>
        <p:spPr>
          <a:xfrm>
            <a:off x="2507523" y="4561713"/>
            <a:ext cx="6069965" cy="976630"/>
          </a:xfrm>
          <a:prstGeom prst="rect">
            <a:avLst/>
          </a:prstGeom>
        </p:spPr>
        <p:txBody>
          <a:bodyPr vert="horz" wrap="square" lIns="0" tIns="12700" rIns="0" bIns="0" rtlCol="0">
            <a:spAutoFit/>
          </a:bodyPr>
          <a:lstStyle/>
          <a:p>
            <a:pPr marL="12700">
              <a:lnSpc>
                <a:spcPct val="100000"/>
              </a:lnSpc>
              <a:spcBef>
                <a:spcPts val="100"/>
              </a:spcBef>
              <a:tabLst>
                <a:tab pos="301625" algn="l"/>
              </a:tabLst>
            </a:pPr>
            <a:r>
              <a:rPr sz="1800" dirty="0">
                <a:solidFill>
                  <a:srgbClr val="404040"/>
                </a:solidFill>
                <a:latin typeface="Trebuchet MS"/>
                <a:cs typeface="Trebuchet MS"/>
              </a:rPr>
              <a:t>:	First </a:t>
            </a:r>
            <a:r>
              <a:rPr sz="1800" spc="-5" dirty="0">
                <a:solidFill>
                  <a:srgbClr val="404040"/>
                </a:solidFill>
                <a:latin typeface="Trebuchet MS"/>
                <a:cs typeface="Trebuchet MS"/>
              </a:rPr>
              <a:t>f1 will </a:t>
            </a:r>
            <a:r>
              <a:rPr sz="1800" dirty="0">
                <a:solidFill>
                  <a:srgbClr val="404040"/>
                </a:solidFill>
                <a:latin typeface="Trebuchet MS"/>
                <a:cs typeface="Trebuchet MS"/>
              </a:rPr>
              <a:t>be applied </a:t>
            </a:r>
            <a:r>
              <a:rPr sz="1800" spc="-5" dirty="0">
                <a:solidFill>
                  <a:srgbClr val="404040"/>
                </a:solidFill>
                <a:latin typeface="Trebuchet MS"/>
                <a:cs typeface="Trebuchet MS"/>
              </a:rPr>
              <a:t>and then for the </a:t>
            </a:r>
            <a:r>
              <a:rPr sz="1800" dirty="0">
                <a:solidFill>
                  <a:srgbClr val="404040"/>
                </a:solidFill>
                <a:latin typeface="Trebuchet MS"/>
                <a:cs typeface="Trebuchet MS"/>
              </a:rPr>
              <a:t>result </a:t>
            </a:r>
            <a:r>
              <a:rPr sz="1800" spc="-5" dirty="0">
                <a:solidFill>
                  <a:srgbClr val="404040"/>
                </a:solidFill>
                <a:latin typeface="Trebuchet MS"/>
                <a:cs typeface="Trebuchet MS"/>
              </a:rPr>
              <a:t>f2 will</a:t>
            </a:r>
            <a:r>
              <a:rPr sz="1800" spc="-114" dirty="0">
                <a:solidFill>
                  <a:srgbClr val="404040"/>
                </a:solidFill>
                <a:latin typeface="Trebuchet MS"/>
                <a:cs typeface="Trebuchet MS"/>
              </a:rPr>
              <a:t> </a:t>
            </a:r>
            <a:r>
              <a:rPr sz="1800" dirty="0">
                <a:solidFill>
                  <a:srgbClr val="404040"/>
                </a:solidFill>
                <a:latin typeface="Trebuchet MS"/>
                <a:cs typeface="Trebuchet MS"/>
              </a:rPr>
              <a:t>be</a:t>
            </a:r>
            <a:endParaRPr sz="1800">
              <a:latin typeface="Trebuchet MS"/>
              <a:cs typeface="Trebuchet MS"/>
            </a:endParaRPr>
          </a:p>
          <a:p>
            <a:pPr>
              <a:lnSpc>
                <a:spcPct val="100000"/>
              </a:lnSpc>
              <a:spcBef>
                <a:spcPts val="30"/>
              </a:spcBef>
            </a:pPr>
            <a:endParaRPr sz="2700">
              <a:latin typeface="Trebuchet MS"/>
              <a:cs typeface="Trebuchet MS"/>
            </a:endParaRPr>
          </a:p>
          <a:p>
            <a:pPr marL="18415">
              <a:lnSpc>
                <a:spcPct val="100000"/>
              </a:lnSpc>
              <a:tabLst>
                <a:tab pos="307975" algn="l"/>
              </a:tabLst>
            </a:pPr>
            <a:r>
              <a:rPr sz="1800" dirty="0">
                <a:solidFill>
                  <a:srgbClr val="404040"/>
                </a:solidFill>
                <a:latin typeface="Trebuchet MS"/>
                <a:cs typeface="Trebuchet MS"/>
              </a:rPr>
              <a:t>:	First </a:t>
            </a:r>
            <a:r>
              <a:rPr sz="1800" spc="-5" dirty="0">
                <a:solidFill>
                  <a:srgbClr val="404040"/>
                </a:solidFill>
                <a:latin typeface="Trebuchet MS"/>
                <a:cs typeface="Trebuchet MS"/>
              </a:rPr>
              <a:t>f2 will </a:t>
            </a:r>
            <a:r>
              <a:rPr sz="1800" dirty="0">
                <a:solidFill>
                  <a:srgbClr val="404040"/>
                </a:solidFill>
                <a:latin typeface="Trebuchet MS"/>
                <a:cs typeface="Trebuchet MS"/>
              </a:rPr>
              <a:t>be applied </a:t>
            </a:r>
            <a:r>
              <a:rPr sz="1800" spc="-5" dirty="0">
                <a:solidFill>
                  <a:srgbClr val="404040"/>
                </a:solidFill>
                <a:latin typeface="Trebuchet MS"/>
                <a:cs typeface="Trebuchet MS"/>
              </a:rPr>
              <a:t>and then for the </a:t>
            </a:r>
            <a:r>
              <a:rPr sz="1800" dirty="0">
                <a:solidFill>
                  <a:srgbClr val="404040"/>
                </a:solidFill>
                <a:latin typeface="Trebuchet MS"/>
                <a:cs typeface="Trebuchet MS"/>
              </a:rPr>
              <a:t>result </a:t>
            </a:r>
            <a:r>
              <a:rPr sz="1800" spc="-5" dirty="0">
                <a:solidFill>
                  <a:srgbClr val="404040"/>
                </a:solidFill>
                <a:latin typeface="Trebuchet MS"/>
                <a:cs typeface="Trebuchet MS"/>
              </a:rPr>
              <a:t>f1 </a:t>
            </a:r>
            <a:r>
              <a:rPr sz="1800" dirty="0">
                <a:solidFill>
                  <a:srgbClr val="404040"/>
                </a:solidFill>
                <a:latin typeface="Trebuchet MS"/>
                <a:cs typeface="Trebuchet MS"/>
              </a:rPr>
              <a:t>will</a:t>
            </a:r>
            <a:r>
              <a:rPr sz="1800" spc="-135" dirty="0">
                <a:solidFill>
                  <a:srgbClr val="404040"/>
                </a:solidFill>
                <a:latin typeface="Trebuchet MS"/>
                <a:cs typeface="Trebuchet MS"/>
              </a:rPr>
              <a:t> </a:t>
            </a:r>
            <a:r>
              <a:rPr sz="1800" dirty="0">
                <a:solidFill>
                  <a:srgbClr val="404040"/>
                </a:solidFill>
                <a:latin typeface="Trebuchet MS"/>
                <a:cs typeface="Trebuchet MS"/>
              </a:rPr>
              <a:t>be</a:t>
            </a:r>
            <a:endParaRPr sz="1800">
              <a:latin typeface="Trebuchet MS"/>
              <a:cs typeface="Trebuchet MS"/>
            </a:endParaRPr>
          </a:p>
        </p:txBody>
      </p:sp>
      <p:sp>
        <p:nvSpPr>
          <p:cNvPr id="6" name="object 6"/>
          <p:cNvSpPr txBox="1"/>
          <p:nvPr/>
        </p:nvSpPr>
        <p:spPr>
          <a:xfrm>
            <a:off x="756310" y="2802128"/>
            <a:ext cx="8371205" cy="1658620"/>
          </a:xfrm>
          <a:prstGeom prst="rect">
            <a:avLst/>
          </a:prstGeom>
        </p:spPr>
        <p:txBody>
          <a:bodyPr vert="horz" wrap="square" lIns="0" tIns="12700" rIns="0" bIns="0" rtlCol="0">
            <a:spAutoFit/>
          </a:bodyPr>
          <a:lstStyle/>
          <a:p>
            <a:pPr marR="363220" algn="ctr">
              <a:lnSpc>
                <a:spcPct val="100000"/>
              </a:lnSpc>
              <a:spcBef>
                <a:spcPts val="100"/>
              </a:spcBef>
            </a:pPr>
            <a:r>
              <a:rPr sz="2400" u="heavy" spc="-5" dirty="0">
                <a:solidFill>
                  <a:srgbClr val="90C225"/>
                </a:solidFill>
                <a:uFill>
                  <a:solidFill>
                    <a:srgbClr val="90C225"/>
                  </a:solidFill>
                </a:uFill>
                <a:latin typeface="Trebuchet MS"/>
                <a:cs typeface="Trebuchet MS"/>
              </a:rPr>
              <a:t>Function</a:t>
            </a:r>
            <a:r>
              <a:rPr sz="2400" u="heavy" spc="5" dirty="0">
                <a:solidFill>
                  <a:srgbClr val="90C225"/>
                </a:solidFill>
                <a:uFill>
                  <a:solidFill>
                    <a:srgbClr val="90C225"/>
                  </a:solidFill>
                </a:uFill>
                <a:latin typeface="Trebuchet MS"/>
                <a:cs typeface="Trebuchet MS"/>
              </a:rPr>
              <a:t> </a:t>
            </a:r>
            <a:r>
              <a:rPr sz="2400" u="heavy" spc="-5" dirty="0">
                <a:solidFill>
                  <a:srgbClr val="90C225"/>
                </a:solidFill>
                <a:uFill>
                  <a:solidFill>
                    <a:srgbClr val="90C225"/>
                  </a:solidFill>
                </a:uFill>
                <a:latin typeface="Trebuchet MS"/>
                <a:cs typeface="Trebuchet MS"/>
              </a:rPr>
              <a:t>Chaining</a:t>
            </a:r>
            <a:endParaRPr sz="2400">
              <a:latin typeface="Trebuchet MS"/>
              <a:cs typeface="Trebuchet MS"/>
            </a:endParaRPr>
          </a:p>
          <a:p>
            <a:pPr marL="12700" marR="5080">
              <a:lnSpc>
                <a:spcPct val="100000"/>
              </a:lnSpc>
              <a:spcBef>
                <a:spcPts val="2500"/>
              </a:spcBef>
            </a:pPr>
            <a:r>
              <a:rPr sz="1800" spc="-45" dirty="0">
                <a:solidFill>
                  <a:srgbClr val="404040"/>
                </a:solidFill>
                <a:latin typeface="Trebuchet MS"/>
                <a:cs typeface="Trebuchet MS"/>
              </a:rPr>
              <a:t>We </a:t>
            </a:r>
            <a:r>
              <a:rPr sz="1800" spc="-5" dirty="0">
                <a:solidFill>
                  <a:srgbClr val="404040"/>
                </a:solidFill>
                <a:latin typeface="Trebuchet MS"/>
                <a:cs typeface="Trebuchet MS"/>
              </a:rPr>
              <a:t>can combine multiple functions together to form more complex </a:t>
            </a:r>
            <a:r>
              <a:rPr sz="1800" spc="-10" dirty="0">
                <a:solidFill>
                  <a:srgbClr val="404040"/>
                </a:solidFill>
                <a:latin typeface="Trebuchet MS"/>
                <a:cs typeface="Trebuchet MS"/>
              </a:rPr>
              <a:t>functions.For  </a:t>
            </a:r>
            <a:r>
              <a:rPr sz="1800" spc="-5" dirty="0">
                <a:solidFill>
                  <a:srgbClr val="404040"/>
                </a:solidFill>
                <a:latin typeface="Trebuchet MS"/>
                <a:cs typeface="Trebuchet MS"/>
              </a:rPr>
              <a:t>this</a:t>
            </a:r>
            <a:r>
              <a:rPr sz="1800" spc="-10" dirty="0">
                <a:solidFill>
                  <a:srgbClr val="404040"/>
                </a:solidFill>
                <a:latin typeface="Trebuchet MS"/>
                <a:cs typeface="Trebuchet MS"/>
              </a:rPr>
              <a:t> </a:t>
            </a:r>
            <a:r>
              <a:rPr sz="1800" spc="-5" dirty="0">
                <a:solidFill>
                  <a:srgbClr val="404040"/>
                </a:solidFill>
                <a:latin typeface="Trebuchet MS"/>
                <a:cs typeface="Trebuchet MS"/>
              </a:rPr>
              <a:t>Function</a:t>
            </a:r>
            <a:endParaRPr sz="1800">
              <a:latin typeface="Trebuchet MS"/>
              <a:cs typeface="Trebuchet MS"/>
            </a:endParaRPr>
          </a:p>
          <a:p>
            <a:pPr marL="12700">
              <a:lnSpc>
                <a:spcPct val="100000"/>
              </a:lnSpc>
              <a:spcBef>
                <a:spcPts val="994"/>
              </a:spcBef>
            </a:pPr>
            <a:r>
              <a:rPr sz="1800" spc="-5" dirty="0">
                <a:solidFill>
                  <a:srgbClr val="404040"/>
                </a:solidFill>
                <a:latin typeface="Trebuchet MS"/>
                <a:cs typeface="Trebuchet MS"/>
              </a:rPr>
              <a:t>interface defines the following </a:t>
            </a:r>
            <a:r>
              <a:rPr sz="1800" dirty="0">
                <a:solidFill>
                  <a:srgbClr val="404040"/>
                </a:solidFill>
                <a:latin typeface="Trebuchet MS"/>
                <a:cs typeface="Trebuchet MS"/>
              </a:rPr>
              <a:t>2 </a:t>
            </a:r>
            <a:r>
              <a:rPr sz="1800" spc="-5" dirty="0">
                <a:solidFill>
                  <a:srgbClr val="404040"/>
                </a:solidFill>
                <a:latin typeface="Trebuchet MS"/>
                <a:cs typeface="Trebuchet MS"/>
              </a:rPr>
              <a:t>default</a:t>
            </a:r>
            <a:r>
              <a:rPr sz="1800" spc="-10" dirty="0">
                <a:solidFill>
                  <a:srgbClr val="404040"/>
                </a:solidFill>
                <a:latin typeface="Trebuchet MS"/>
                <a:cs typeface="Trebuchet MS"/>
              </a:rPr>
              <a:t> </a:t>
            </a:r>
            <a:r>
              <a:rPr sz="1800" spc="-5" dirty="0">
                <a:solidFill>
                  <a:srgbClr val="404040"/>
                </a:solidFill>
                <a:latin typeface="Trebuchet MS"/>
                <a:cs typeface="Trebuchet MS"/>
              </a:rPr>
              <a:t>methods:</a:t>
            </a:r>
            <a:endParaRPr sz="1800">
              <a:latin typeface="Trebuchet MS"/>
              <a:cs typeface="Trebuchet MS"/>
            </a:endParaRPr>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0" y="166688"/>
            <a:ext cx="7270750" cy="452437"/>
          </a:xfrm>
          <a:prstGeom prst="rect">
            <a:avLst/>
          </a:prstGeom>
        </p:spPr>
        <p:txBody>
          <a:bodyPr vert="horz" wrap="square" lIns="0" tIns="12065" rIns="0" bIns="0" rtlCol="0">
            <a:spAutoFit/>
          </a:bodyPr>
          <a:lstStyle/>
          <a:p>
            <a:pPr marL="12700">
              <a:lnSpc>
                <a:spcPct val="100000"/>
              </a:lnSpc>
              <a:spcBef>
                <a:spcPts val="95"/>
              </a:spcBef>
            </a:pPr>
            <a:r>
              <a:rPr sz="2800" u="heavy" spc="-5" dirty="0">
                <a:solidFill>
                  <a:srgbClr val="90C225"/>
                </a:solidFill>
                <a:uFill>
                  <a:solidFill>
                    <a:srgbClr val="90C225"/>
                  </a:solidFill>
                </a:uFill>
              </a:rPr>
              <a:t>Predefined functional Interface :</a:t>
            </a:r>
            <a:r>
              <a:rPr sz="2800" u="heavy" spc="20" dirty="0">
                <a:solidFill>
                  <a:srgbClr val="90C225"/>
                </a:solidFill>
                <a:uFill>
                  <a:solidFill>
                    <a:srgbClr val="90C225"/>
                  </a:solidFill>
                </a:uFill>
              </a:rPr>
              <a:t> </a:t>
            </a:r>
            <a:r>
              <a:rPr sz="2800" u="heavy" spc="-5" dirty="0">
                <a:solidFill>
                  <a:srgbClr val="90C225"/>
                </a:solidFill>
                <a:uFill>
                  <a:solidFill>
                    <a:srgbClr val="90C225"/>
                  </a:solidFill>
                </a:uFill>
              </a:rPr>
              <a:t>Consumer</a:t>
            </a:r>
            <a:endParaRPr sz="2800"/>
          </a:p>
        </p:txBody>
      </p:sp>
      <p:sp>
        <p:nvSpPr>
          <p:cNvPr id="3" name="object 3"/>
          <p:cNvSpPr txBox="1"/>
          <p:nvPr/>
        </p:nvSpPr>
        <p:spPr>
          <a:xfrm>
            <a:off x="756310" y="959358"/>
            <a:ext cx="8267065" cy="4461510"/>
          </a:xfrm>
          <a:prstGeom prst="rect">
            <a:avLst/>
          </a:prstGeom>
        </p:spPr>
        <p:txBody>
          <a:bodyPr vert="horz" wrap="square" lIns="0" tIns="12700" rIns="0" bIns="0" rtlCol="0">
            <a:spAutoFit/>
          </a:bodyPr>
          <a:lstStyle/>
          <a:p>
            <a:pPr marL="12700" marR="334010">
              <a:lnSpc>
                <a:spcPct val="100000"/>
              </a:lnSpc>
              <a:spcBef>
                <a:spcPts val="100"/>
              </a:spcBef>
            </a:pPr>
            <a:r>
              <a:rPr sz="1800" spc="-5" dirty="0">
                <a:solidFill>
                  <a:srgbClr val="404040"/>
                </a:solidFill>
                <a:latin typeface="Trebuchet MS"/>
                <a:cs typeface="Trebuchet MS"/>
              </a:rPr>
              <a:t>Sometimes our requirement is we have to provide </a:t>
            </a:r>
            <a:r>
              <a:rPr sz="1800" dirty="0">
                <a:solidFill>
                  <a:srgbClr val="404040"/>
                </a:solidFill>
                <a:latin typeface="Trebuchet MS"/>
                <a:cs typeface="Trebuchet MS"/>
              </a:rPr>
              <a:t>some </a:t>
            </a:r>
            <a:r>
              <a:rPr sz="1800" spc="-5" dirty="0">
                <a:solidFill>
                  <a:srgbClr val="404040"/>
                </a:solidFill>
                <a:latin typeface="Trebuchet MS"/>
                <a:cs typeface="Trebuchet MS"/>
              </a:rPr>
              <a:t>input value, perform  certain operation,</a:t>
            </a:r>
            <a:r>
              <a:rPr sz="1800" spc="10" dirty="0">
                <a:solidFill>
                  <a:srgbClr val="404040"/>
                </a:solidFill>
                <a:latin typeface="Trebuchet MS"/>
                <a:cs typeface="Trebuchet MS"/>
              </a:rPr>
              <a:t> </a:t>
            </a:r>
            <a:r>
              <a:rPr sz="1800" spc="-5" dirty="0">
                <a:solidFill>
                  <a:srgbClr val="404040"/>
                </a:solidFill>
                <a:latin typeface="Trebuchet MS"/>
                <a:cs typeface="Trebuchet MS"/>
              </a:rPr>
              <a:t>but</a:t>
            </a:r>
            <a:endParaRPr sz="1800">
              <a:latin typeface="Trebuchet MS"/>
              <a:cs typeface="Trebuchet MS"/>
            </a:endParaRPr>
          </a:p>
          <a:p>
            <a:pPr marL="12700">
              <a:lnSpc>
                <a:spcPct val="100000"/>
              </a:lnSpc>
              <a:spcBef>
                <a:spcPts val="994"/>
              </a:spcBef>
            </a:pPr>
            <a:r>
              <a:rPr sz="1800" spc="-5" dirty="0">
                <a:solidFill>
                  <a:srgbClr val="404040"/>
                </a:solidFill>
                <a:latin typeface="Trebuchet MS"/>
                <a:cs typeface="Trebuchet MS"/>
              </a:rPr>
              <a:t>not </a:t>
            </a:r>
            <a:r>
              <a:rPr sz="1800" dirty="0">
                <a:solidFill>
                  <a:srgbClr val="404040"/>
                </a:solidFill>
                <a:latin typeface="Trebuchet MS"/>
                <a:cs typeface="Trebuchet MS"/>
              </a:rPr>
              <a:t>required </a:t>
            </a:r>
            <a:r>
              <a:rPr sz="1800" spc="-5" dirty="0">
                <a:solidFill>
                  <a:srgbClr val="404040"/>
                </a:solidFill>
                <a:latin typeface="Trebuchet MS"/>
                <a:cs typeface="Trebuchet MS"/>
              </a:rPr>
              <a:t>to return anything </a:t>
            </a:r>
            <a:r>
              <a:rPr sz="1800" dirty="0">
                <a:solidFill>
                  <a:srgbClr val="404040"/>
                </a:solidFill>
                <a:latin typeface="Trebuchet MS"/>
                <a:cs typeface="Trebuchet MS"/>
              </a:rPr>
              <a:t>, </a:t>
            </a:r>
            <a:r>
              <a:rPr sz="1800" spc="-5" dirty="0">
                <a:solidFill>
                  <a:srgbClr val="404040"/>
                </a:solidFill>
                <a:latin typeface="Trebuchet MS"/>
                <a:cs typeface="Trebuchet MS"/>
              </a:rPr>
              <a:t>then we should </a:t>
            </a:r>
            <a:r>
              <a:rPr sz="1800" dirty="0">
                <a:solidFill>
                  <a:srgbClr val="404040"/>
                </a:solidFill>
                <a:latin typeface="Trebuchet MS"/>
                <a:cs typeface="Trebuchet MS"/>
              </a:rPr>
              <a:t>go </a:t>
            </a:r>
            <a:r>
              <a:rPr sz="1800" spc="-10" dirty="0">
                <a:solidFill>
                  <a:srgbClr val="404040"/>
                </a:solidFill>
                <a:latin typeface="Trebuchet MS"/>
                <a:cs typeface="Trebuchet MS"/>
              </a:rPr>
              <a:t>for </a:t>
            </a:r>
            <a:r>
              <a:rPr sz="1800" spc="-5" dirty="0">
                <a:solidFill>
                  <a:srgbClr val="404040"/>
                </a:solidFill>
                <a:latin typeface="Trebuchet MS"/>
                <a:cs typeface="Trebuchet MS"/>
              </a:rPr>
              <a:t>Consumer i.e.</a:t>
            </a:r>
            <a:r>
              <a:rPr sz="1800" spc="30" dirty="0">
                <a:solidFill>
                  <a:srgbClr val="404040"/>
                </a:solidFill>
                <a:latin typeface="Trebuchet MS"/>
                <a:cs typeface="Trebuchet MS"/>
              </a:rPr>
              <a:t> </a:t>
            </a:r>
            <a:r>
              <a:rPr sz="1800" spc="-5" dirty="0">
                <a:solidFill>
                  <a:srgbClr val="404040"/>
                </a:solidFill>
                <a:latin typeface="Trebuchet MS"/>
                <a:cs typeface="Trebuchet MS"/>
              </a:rPr>
              <a:t>Consumer</a:t>
            </a:r>
            <a:endParaRPr sz="1800">
              <a:latin typeface="Trebuchet MS"/>
              <a:cs typeface="Trebuchet MS"/>
            </a:endParaRPr>
          </a:p>
          <a:p>
            <a:pPr marL="12700">
              <a:lnSpc>
                <a:spcPct val="100000"/>
              </a:lnSpc>
            </a:pPr>
            <a:r>
              <a:rPr sz="1800" spc="-5" dirty="0">
                <a:solidFill>
                  <a:srgbClr val="404040"/>
                </a:solidFill>
                <a:latin typeface="Trebuchet MS"/>
                <a:cs typeface="Trebuchet MS"/>
              </a:rPr>
              <a:t>can be used</a:t>
            </a:r>
            <a:r>
              <a:rPr sz="1800" spc="-15" dirty="0">
                <a:solidFill>
                  <a:srgbClr val="404040"/>
                </a:solidFill>
                <a:latin typeface="Trebuchet MS"/>
                <a:cs typeface="Trebuchet MS"/>
              </a:rPr>
              <a:t> </a:t>
            </a:r>
            <a:r>
              <a:rPr sz="1800" spc="-5" dirty="0">
                <a:solidFill>
                  <a:srgbClr val="404040"/>
                </a:solidFill>
                <a:latin typeface="Trebuchet MS"/>
                <a:cs typeface="Trebuchet MS"/>
              </a:rPr>
              <a:t>to</a:t>
            </a:r>
            <a:endParaRPr sz="1800">
              <a:latin typeface="Trebuchet MS"/>
              <a:cs typeface="Trebuchet MS"/>
            </a:endParaRPr>
          </a:p>
          <a:p>
            <a:pPr marL="12700">
              <a:lnSpc>
                <a:spcPct val="100000"/>
              </a:lnSpc>
              <a:spcBef>
                <a:spcPts val="994"/>
              </a:spcBef>
            </a:pPr>
            <a:r>
              <a:rPr sz="1800" spc="-5" dirty="0">
                <a:solidFill>
                  <a:srgbClr val="404040"/>
                </a:solidFill>
                <a:latin typeface="Trebuchet MS"/>
                <a:cs typeface="Trebuchet MS"/>
              </a:rPr>
              <a:t>consume </a:t>
            </a:r>
            <a:r>
              <a:rPr sz="1800" dirty="0">
                <a:solidFill>
                  <a:srgbClr val="404040"/>
                </a:solidFill>
                <a:latin typeface="Trebuchet MS"/>
                <a:cs typeface="Trebuchet MS"/>
              </a:rPr>
              <a:t>object </a:t>
            </a:r>
            <a:r>
              <a:rPr sz="1800" spc="-5" dirty="0">
                <a:solidFill>
                  <a:srgbClr val="404040"/>
                </a:solidFill>
                <a:latin typeface="Trebuchet MS"/>
                <a:cs typeface="Trebuchet MS"/>
              </a:rPr>
              <a:t>and perform certain</a:t>
            </a:r>
            <a:r>
              <a:rPr sz="1800" spc="5" dirty="0">
                <a:solidFill>
                  <a:srgbClr val="404040"/>
                </a:solidFill>
                <a:latin typeface="Trebuchet MS"/>
                <a:cs typeface="Trebuchet MS"/>
              </a:rPr>
              <a:t> </a:t>
            </a:r>
            <a:r>
              <a:rPr sz="1800" spc="-10" dirty="0">
                <a:solidFill>
                  <a:srgbClr val="404040"/>
                </a:solidFill>
                <a:latin typeface="Trebuchet MS"/>
                <a:cs typeface="Trebuchet MS"/>
              </a:rPr>
              <a:t>operation.</a:t>
            </a:r>
            <a:endParaRPr sz="1800">
              <a:latin typeface="Trebuchet MS"/>
              <a:cs typeface="Trebuchet MS"/>
            </a:endParaRPr>
          </a:p>
          <a:p>
            <a:pPr marL="12700">
              <a:lnSpc>
                <a:spcPct val="100000"/>
              </a:lnSpc>
              <a:spcBef>
                <a:spcPts val="1010"/>
              </a:spcBef>
            </a:pPr>
            <a:r>
              <a:rPr sz="1800" spc="-5" dirty="0">
                <a:solidFill>
                  <a:srgbClr val="404040"/>
                </a:solidFill>
                <a:latin typeface="Trebuchet MS"/>
                <a:cs typeface="Trebuchet MS"/>
              </a:rPr>
              <a:t>Consumer Functional Interface contains one abstract method</a:t>
            </a:r>
            <a:r>
              <a:rPr sz="1800" spc="30" dirty="0">
                <a:solidFill>
                  <a:srgbClr val="404040"/>
                </a:solidFill>
                <a:latin typeface="Trebuchet MS"/>
                <a:cs typeface="Trebuchet MS"/>
              </a:rPr>
              <a:t> </a:t>
            </a:r>
            <a:r>
              <a:rPr sz="1800" spc="-5" dirty="0">
                <a:solidFill>
                  <a:srgbClr val="404040"/>
                </a:solidFill>
                <a:latin typeface="Trebuchet MS"/>
                <a:cs typeface="Trebuchet MS"/>
              </a:rPr>
              <a:t>accept.</a:t>
            </a:r>
            <a:endParaRPr sz="1800">
              <a:latin typeface="Trebuchet MS"/>
              <a:cs typeface="Trebuchet MS"/>
            </a:endParaRPr>
          </a:p>
          <a:p>
            <a:pPr>
              <a:lnSpc>
                <a:spcPct val="100000"/>
              </a:lnSpc>
            </a:pPr>
            <a:endParaRPr sz="2100">
              <a:latin typeface="Trebuchet MS"/>
              <a:cs typeface="Trebuchet MS"/>
            </a:endParaRPr>
          </a:p>
          <a:p>
            <a:pPr marL="12700">
              <a:lnSpc>
                <a:spcPct val="100000"/>
              </a:lnSpc>
              <a:spcBef>
                <a:spcPts val="1714"/>
              </a:spcBef>
            </a:pPr>
            <a:r>
              <a:rPr sz="1800" spc="-5" dirty="0">
                <a:solidFill>
                  <a:srgbClr val="404040"/>
                </a:solidFill>
                <a:latin typeface="Trebuchet MS"/>
                <a:cs typeface="Trebuchet MS"/>
              </a:rPr>
              <a:t>Ex:</a:t>
            </a:r>
            <a:endParaRPr sz="1800">
              <a:latin typeface="Trebuchet MS"/>
              <a:cs typeface="Trebuchet MS"/>
            </a:endParaRPr>
          </a:p>
          <a:p>
            <a:pPr marL="80645">
              <a:lnSpc>
                <a:spcPct val="100000"/>
              </a:lnSpc>
              <a:spcBef>
                <a:spcPts val="1010"/>
              </a:spcBef>
            </a:pPr>
            <a:r>
              <a:rPr sz="1800" spc="-5" dirty="0">
                <a:solidFill>
                  <a:srgbClr val="404040"/>
                </a:solidFill>
                <a:latin typeface="Trebuchet MS"/>
                <a:cs typeface="Trebuchet MS"/>
              </a:rPr>
              <a:t>interface</a:t>
            </a:r>
            <a:r>
              <a:rPr sz="1800" dirty="0">
                <a:solidFill>
                  <a:srgbClr val="404040"/>
                </a:solidFill>
                <a:latin typeface="Trebuchet MS"/>
                <a:cs typeface="Trebuchet MS"/>
              </a:rPr>
              <a:t> </a:t>
            </a:r>
            <a:r>
              <a:rPr sz="1800" spc="-5" dirty="0">
                <a:solidFill>
                  <a:srgbClr val="404040"/>
                </a:solidFill>
                <a:latin typeface="Trebuchet MS"/>
                <a:cs typeface="Trebuchet MS"/>
              </a:rPr>
              <a:t>Consumer&lt;T&gt;</a:t>
            </a:r>
            <a:endParaRPr sz="1800">
              <a:latin typeface="Trebuchet MS"/>
              <a:cs typeface="Trebuchet MS"/>
            </a:endParaRPr>
          </a:p>
          <a:p>
            <a:pPr marL="80645">
              <a:lnSpc>
                <a:spcPct val="100000"/>
              </a:lnSpc>
              <a:spcBef>
                <a:spcPts val="994"/>
              </a:spcBef>
            </a:pPr>
            <a:r>
              <a:rPr sz="1800" dirty="0">
                <a:solidFill>
                  <a:srgbClr val="404040"/>
                </a:solidFill>
                <a:latin typeface="Trebuchet MS"/>
                <a:cs typeface="Trebuchet MS"/>
              </a:rPr>
              <a:t>{</a:t>
            </a:r>
            <a:endParaRPr sz="1800">
              <a:latin typeface="Trebuchet MS"/>
              <a:cs typeface="Trebuchet MS"/>
            </a:endParaRPr>
          </a:p>
          <a:p>
            <a:pPr marL="80645">
              <a:lnSpc>
                <a:spcPct val="100000"/>
              </a:lnSpc>
              <a:spcBef>
                <a:spcPts val="994"/>
              </a:spcBef>
            </a:pPr>
            <a:r>
              <a:rPr sz="1800" dirty="0">
                <a:solidFill>
                  <a:srgbClr val="404040"/>
                </a:solidFill>
                <a:latin typeface="Trebuchet MS"/>
                <a:cs typeface="Trebuchet MS"/>
              </a:rPr>
              <a:t>public </a:t>
            </a:r>
            <a:r>
              <a:rPr sz="1800" spc="-10" dirty="0">
                <a:solidFill>
                  <a:srgbClr val="404040"/>
                </a:solidFill>
                <a:latin typeface="Trebuchet MS"/>
                <a:cs typeface="Trebuchet MS"/>
              </a:rPr>
              <a:t>void </a:t>
            </a:r>
            <a:r>
              <a:rPr sz="1800" spc="-5" dirty="0">
                <a:solidFill>
                  <a:srgbClr val="404040"/>
                </a:solidFill>
                <a:latin typeface="Trebuchet MS"/>
                <a:cs typeface="Trebuchet MS"/>
              </a:rPr>
              <a:t>accept(T</a:t>
            </a:r>
            <a:r>
              <a:rPr sz="1800" spc="-60" dirty="0">
                <a:solidFill>
                  <a:srgbClr val="404040"/>
                </a:solidFill>
                <a:latin typeface="Trebuchet MS"/>
                <a:cs typeface="Trebuchet MS"/>
              </a:rPr>
              <a:t> </a:t>
            </a:r>
            <a:r>
              <a:rPr sz="1800" spc="-10" dirty="0">
                <a:solidFill>
                  <a:srgbClr val="404040"/>
                </a:solidFill>
                <a:latin typeface="Trebuchet MS"/>
                <a:cs typeface="Trebuchet MS"/>
              </a:rPr>
              <a:t>t);</a:t>
            </a:r>
            <a:endParaRPr sz="1800">
              <a:latin typeface="Trebuchet MS"/>
              <a:cs typeface="Trebuchet MS"/>
            </a:endParaRPr>
          </a:p>
          <a:p>
            <a:pPr marL="80645">
              <a:lnSpc>
                <a:spcPct val="100000"/>
              </a:lnSpc>
              <a:spcBef>
                <a:spcPts val="1010"/>
              </a:spcBef>
            </a:pPr>
            <a:r>
              <a:rPr sz="1800" dirty="0">
                <a:solidFill>
                  <a:srgbClr val="404040"/>
                </a:solidFill>
                <a:latin typeface="Trebuchet MS"/>
                <a:cs typeface="Trebuchet MS"/>
              </a:rPr>
              <a:t>}</a:t>
            </a:r>
            <a:endParaRPr sz="1800">
              <a:latin typeface="Trebuchet MS"/>
              <a:cs typeface="Trebuchet MS"/>
            </a:endParaRPr>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0" y="166688"/>
            <a:ext cx="3927475" cy="574675"/>
          </a:xfrm>
          <a:prstGeom prst="rect">
            <a:avLst/>
          </a:prstGeom>
        </p:spPr>
        <p:txBody>
          <a:bodyPr vert="horz" wrap="square" lIns="0" tIns="12700" rIns="0" bIns="0" rtlCol="0">
            <a:spAutoFit/>
          </a:bodyPr>
          <a:lstStyle/>
          <a:p>
            <a:pPr marL="12700">
              <a:lnSpc>
                <a:spcPct val="100000"/>
              </a:lnSpc>
              <a:spcBef>
                <a:spcPts val="100"/>
              </a:spcBef>
            </a:pPr>
            <a:r>
              <a:rPr sz="3600" b="0" u="heavy" spc="-5" dirty="0">
                <a:solidFill>
                  <a:srgbClr val="90C225"/>
                </a:solidFill>
                <a:uFill>
                  <a:solidFill>
                    <a:srgbClr val="90C225"/>
                  </a:solidFill>
                </a:uFill>
                <a:latin typeface="Trebuchet MS"/>
                <a:cs typeface="Trebuchet MS"/>
              </a:rPr>
              <a:t>Consumer</a:t>
            </a:r>
            <a:r>
              <a:rPr sz="3600" b="0" u="heavy" spc="-80" dirty="0">
                <a:solidFill>
                  <a:srgbClr val="90C225"/>
                </a:solidFill>
                <a:uFill>
                  <a:solidFill>
                    <a:srgbClr val="90C225"/>
                  </a:solidFill>
                </a:uFill>
                <a:latin typeface="Trebuchet MS"/>
                <a:cs typeface="Trebuchet MS"/>
              </a:rPr>
              <a:t> </a:t>
            </a:r>
            <a:r>
              <a:rPr sz="3600" b="0" u="heavy" spc="-5" dirty="0">
                <a:solidFill>
                  <a:srgbClr val="90C225"/>
                </a:solidFill>
                <a:uFill>
                  <a:solidFill>
                    <a:srgbClr val="90C225"/>
                  </a:solidFill>
                </a:uFill>
                <a:latin typeface="Trebuchet MS"/>
                <a:cs typeface="Trebuchet MS"/>
              </a:rPr>
              <a:t>Chaining</a:t>
            </a:r>
            <a:endParaRPr sz="3600">
              <a:latin typeface="Trebuchet MS"/>
              <a:cs typeface="Trebuchet MS"/>
            </a:endParaRPr>
          </a:p>
        </p:txBody>
      </p:sp>
      <p:sp>
        <p:nvSpPr>
          <p:cNvPr id="3" name="object 3"/>
          <p:cNvSpPr/>
          <p:nvPr/>
        </p:nvSpPr>
        <p:spPr>
          <a:xfrm>
            <a:off x="676655" y="3665220"/>
            <a:ext cx="8552815" cy="1938655"/>
          </a:xfrm>
          <a:custGeom>
            <a:avLst/>
            <a:gdLst/>
            <a:ahLst/>
            <a:cxnLst/>
            <a:rect l="l" t="t" r="r" b="b"/>
            <a:pathLst>
              <a:path w="8552815" h="1938654">
                <a:moveTo>
                  <a:pt x="8552688" y="0"/>
                </a:moveTo>
                <a:lnTo>
                  <a:pt x="0" y="0"/>
                </a:lnTo>
                <a:lnTo>
                  <a:pt x="0" y="1938527"/>
                </a:lnTo>
                <a:lnTo>
                  <a:pt x="8552688" y="1938527"/>
                </a:lnTo>
                <a:lnTo>
                  <a:pt x="8552688" y="0"/>
                </a:lnTo>
                <a:close/>
              </a:path>
            </a:pathLst>
          </a:custGeom>
          <a:solidFill>
            <a:srgbClr val="FFFFFF"/>
          </a:solidFill>
        </p:spPr>
        <p:txBody>
          <a:bodyPr wrap="square" lIns="0" tIns="0" rIns="0" bIns="0" rtlCol="0"/>
          <a:lstStyle/>
          <a:p>
            <a:endParaRPr/>
          </a:p>
        </p:txBody>
      </p:sp>
      <p:sp>
        <p:nvSpPr>
          <p:cNvPr id="4" name="object 4"/>
          <p:cNvSpPr txBox="1"/>
          <p:nvPr/>
        </p:nvSpPr>
        <p:spPr>
          <a:xfrm>
            <a:off x="756310" y="968121"/>
            <a:ext cx="8352790" cy="4578985"/>
          </a:xfrm>
          <a:prstGeom prst="rect">
            <a:avLst/>
          </a:prstGeom>
        </p:spPr>
        <p:txBody>
          <a:bodyPr vert="horz" wrap="square" lIns="0" tIns="12700" rIns="0" bIns="0" rtlCol="0">
            <a:spAutoFit/>
          </a:bodyPr>
          <a:lstStyle/>
          <a:p>
            <a:pPr marL="355600" marR="5080" indent="-342900">
              <a:lnSpc>
                <a:spcPct val="100000"/>
              </a:lnSpc>
              <a:spcBef>
                <a:spcPts val="100"/>
              </a:spcBef>
              <a:tabLst>
                <a:tab pos="354965" algn="l"/>
              </a:tabLst>
            </a:pPr>
            <a:r>
              <a:rPr sz="1450" spc="235" dirty="0">
                <a:solidFill>
                  <a:srgbClr val="90C225"/>
                </a:solidFill>
                <a:latin typeface="Arial"/>
                <a:cs typeface="Arial"/>
              </a:rPr>
              <a:t>	</a:t>
            </a:r>
            <a:r>
              <a:rPr sz="1800" spc="-5" dirty="0">
                <a:solidFill>
                  <a:srgbClr val="404040"/>
                </a:solidFill>
                <a:latin typeface="Trebuchet MS"/>
                <a:cs typeface="Trebuchet MS"/>
              </a:rPr>
              <a:t>Just </a:t>
            </a:r>
            <a:r>
              <a:rPr sz="1800" dirty="0">
                <a:solidFill>
                  <a:srgbClr val="404040"/>
                </a:solidFill>
                <a:latin typeface="Trebuchet MS"/>
                <a:cs typeface="Trebuchet MS"/>
              </a:rPr>
              <a:t>like </a:t>
            </a:r>
            <a:r>
              <a:rPr sz="1800" spc="-15" dirty="0">
                <a:solidFill>
                  <a:srgbClr val="404040"/>
                </a:solidFill>
                <a:latin typeface="Trebuchet MS"/>
                <a:cs typeface="Trebuchet MS"/>
              </a:rPr>
              <a:t>Predicate </a:t>
            </a:r>
            <a:r>
              <a:rPr sz="1800" spc="-5" dirty="0">
                <a:solidFill>
                  <a:srgbClr val="404040"/>
                </a:solidFill>
                <a:latin typeface="Trebuchet MS"/>
                <a:cs typeface="Trebuchet MS"/>
              </a:rPr>
              <a:t>Chaining and Function Chaining, Consumer Chaining is also  possible. </a:t>
            </a:r>
            <a:r>
              <a:rPr sz="1800" dirty="0">
                <a:solidFill>
                  <a:srgbClr val="404040"/>
                </a:solidFill>
                <a:latin typeface="Trebuchet MS"/>
                <a:cs typeface="Trebuchet MS"/>
              </a:rPr>
              <a:t>For</a:t>
            </a:r>
            <a:r>
              <a:rPr sz="1800" spc="-40" dirty="0">
                <a:solidFill>
                  <a:srgbClr val="404040"/>
                </a:solidFill>
                <a:latin typeface="Trebuchet MS"/>
                <a:cs typeface="Trebuchet MS"/>
              </a:rPr>
              <a:t> </a:t>
            </a:r>
            <a:r>
              <a:rPr sz="1800" spc="-5" dirty="0">
                <a:solidFill>
                  <a:srgbClr val="404040"/>
                </a:solidFill>
                <a:latin typeface="Trebuchet MS"/>
                <a:cs typeface="Trebuchet MS"/>
              </a:rPr>
              <a:t>this</a:t>
            </a:r>
            <a:endParaRPr sz="1800">
              <a:latin typeface="Trebuchet MS"/>
              <a:cs typeface="Trebuchet MS"/>
            </a:endParaRPr>
          </a:p>
          <a:p>
            <a:pPr marL="12700">
              <a:lnSpc>
                <a:spcPct val="100000"/>
              </a:lnSpc>
              <a:spcBef>
                <a:spcPts val="1000"/>
              </a:spcBef>
              <a:tabLst>
                <a:tab pos="354965" algn="l"/>
              </a:tabLst>
            </a:pPr>
            <a:r>
              <a:rPr sz="1450" spc="235" dirty="0">
                <a:solidFill>
                  <a:srgbClr val="90C225"/>
                </a:solidFill>
                <a:latin typeface="Arial"/>
                <a:cs typeface="Arial"/>
              </a:rPr>
              <a:t>	</a:t>
            </a:r>
            <a:r>
              <a:rPr sz="1800" spc="-5" dirty="0">
                <a:solidFill>
                  <a:srgbClr val="404040"/>
                </a:solidFill>
                <a:latin typeface="Trebuchet MS"/>
                <a:cs typeface="Trebuchet MS"/>
              </a:rPr>
              <a:t>Consumer Functional Interface contains default method</a:t>
            </a:r>
            <a:r>
              <a:rPr sz="1800" spc="55" dirty="0">
                <a:solidFill>
                  <a:srgbClr val="404040"/>
                </a:solidFill>
                <a:latin typeface="Trebuchet MS"/>
                <a:cs typeface="Trebuchet MS"/>
              </a:rPr>
              <a:t> </a:t>
            </a:r>
            <a:r>
              <a:rPr sz="1800" spc="-5" dirty="0">
                <a:solidFill>
                  <a:srgbClr val="404040"/>
                </a:solidFill>
                <a:latin typeface="Trebuchet MS"/>
                <a:cs typeface="Trebuchet MS"/>
              </a:rPr>
              <a:t>andThen().</a:t>
            </a:r>
            <a:endParaRPr sz="1800">
              <a:latin typeface="Trebuchet MS"/>
              <a:cs typeface="Trebuchet MS"/>
            </a:endParaRPr>
          </a:p>
          <a:p>
            <a:pPr marL="12700">
              <a:lnSpc>
                <a:spcPct val="100000"/>
              </a:lnSpc>
              <a:spcBef>
                <a:spcPts val="995"/>
              </a:spcBef>
              <a:tabLst>
                <a:tab pos="354965" algn="l"/>
              </a:tabLst>
            </a:pPr>
            <a:r>
              <a:rPr sz="1450" spc="235" dirty="0">
                <a:solidFill>
                  <a:srgbClr val="90C225"/>
                </a:solidFill>
                <a:latin typeface="Arial"/>
                <a:cs typeface="Arial"/>
              </a:rPr>
              <a:t>	</a:t>
            </a:r>
            <a:r>
              <a:rPr sz="1800" spc="-5" dirty="0">
                <a:solidFill>
                  <a:srgbClr val="404040"/>
                </a:solidFill>
                <a:latin typeface="Trebuchet MS"/>
                <a:cs typeface="Trebuchet MS"/>
              </a:rPr>
              <a:t>Structure </a:t>
            </a:r>
            <a:r>
              <a:rPr sz="1800" dirty="0">
                <a:solidFill>
                  <a:srgbClr val="404040"/>
                </a:solidFill>
                <a:latin typeface="Trebuchet MS"/>
                <a:cs typeface="Trebuchet MS"/>
              </a:rPr>
              <a:t>:</a:t>
            </a:r>
            <a:r>
              <a:rPr sz="1800" spc="20" dirty="0">
                <a:solidFill>
                  <a:srgbClr val="404040"/>
                </a:solidFill>
                <a:latin typeface="Trebuchet MS"/>
                <a:cs typeface="Trebuchet MS"/>
              </a:rPr>
              <a:t> </a:t>
            </a:r>
            <a:r>
              <a:rPr sz="1800" b="1" spc="-5" dirty="0">
                <a:solidFill>
                  <a:srgbClr val="404040"/>
                </a:solidFill>
                <a:latin typeface="Trebuchet MS"/>
                <a:cs typeface="Trebuchet MS"/>
              </a:rPr>
              <a:t>c1.andThen(c2).andThen(c3).accept(s)</a:t>
            </a:r>
            <a:endParaRPr sz="1800">
              <a:latin typeface="Trebuchet MS"/>
              <a:cs typeface="Trebuchet MS"/>
            </a:endParaRPr>
          </a:p>
          <a:p>
            <a:pPr marL="12700">
              <a:lnSpc>
                <a:spcPct val="100000"/>
              </a:lnSpc>
              <a:spcBef>
                <a:spcPts val="1005"/>
              </a:spcBef>
              <a:tabLst>
                <a:tab pos="354965" algn="l"/>
              </a:tabLst>
            </a:pPr>
            <a:r>
              <a:rPr sz="1450" spc="235" dirty="0">
                <a:solidFill>
                  <a:srgbClr val="90C225"/>
                </a:solidFill>
                <a:latin typeface="Arial"/>
                <a:cs typeface="Arial"/>
              </a:rPr>
              <a:t>	</a:t>
            </a:r>
            <a:r>
              <a:rPr sz="1800" dirty="0">
                <a:solidFill>
                  <a:srgbClr val="404040"/>
                </a:solidFill>
                <a:latin typeface="Trebuchet MS"/>
                <a:cs typeface="Trebuchet MS"/>
              </a:rPr>
              <a:t>First </a:t>
            </a:r>
            <a:r>
              <a:rPr sz="1800" spc="-5" dirty="0">
                <a:solidFill>
                  <a:srgbClr val="404040"/>
                </a:solidFill>
                <a:latin typeface="Trebuchet MS"/>
                <a:cs typeface="Trebuchet MS"/>
              </a:rPr>
              <a:t>Consumer c1 will </a:t>
            </a:r>
            <a:r>
              <a:rPr sz="1800" dirty="0">
                <a:solidFill>
                  <a:srgbClr val="404040"/>
                </a:solidFill>
                <a:latin typeface="Trebuchet MS"/>
                <a:cs typeface="Trebuchet MS"/>
              </a:rPr>
              <a:t>be applied </a:t>
            </a:r>
            <a:r>
              <a:rPr sz="1800" spc="-5" dirty="0">
                <a:solidFill>
                  <a:srgbClr val="404040"/>
                </a:solidFill>
                <a:latin typeface="Trebuchet MS"/>
                <a:cs typeface="Trebuchet MS"/>
              </a:rPr>
              <a:t>followed </a:t>
            </a:r>
            <a:r>
              <a:rPr sz="1800" dirty="0">
                <a:solidFill>
                  <a:srgbClr val="404040"/>
                </a:solidFill>
                <a:latin typeface="Trebuchet MS"/>
                <a:cs typeface="Trebuchet MS"/>
              </a:rPr>
              <a:t>by </a:t>
            </a:r>
            <a:r>
              <a:rPr sz="1800" spc="-5" dirty="0">
                <a:solidFill>
                  <a:srgbClr val="404040"/>
                </a:solidFill>
                <a:latin typeface="Trebuchet MS"/>
                <a:cs typeface="Trebuchet MS"/>
              </a:rPr>
              <a:t>c2 and</a:t>
            </a:r>
            <a:r>
              <a:rPr sz="1800" spc="-110" dirty="0">
                <a:solidFill>
                  <a:srgbClr val="404040"/>
                </a:solidFill>
                <a:latin typeface="Trebuchet MS"/>
                <a:cs typeface="Trebuchet MS"/>
              </a:rPr>
              <a:t> </a:t>
            </a:r>
            <a:r>
              <a:rPr sz="1800" spc="-5" dirty="0">
                <a:solidFill>
                  <a:srgbClr val="404040"/>
                </a:solidFill>
                <a:latin typeface="Trebuchet MS"/>
                <a:cs typeface="Trebuchet MS"/>
              </a:rPr>
              <a:t>c3.</a:t>
            </a:r>
            <a:endParaRPr sz="1800">
              <a:latin typeface="Trebuchet MS"/>
              <a:cs typeface="Trebuchet MS"/>
            </a:endParaRPr>
          </a:p>
          <a:p>
            <a:pPr>
              <a:lnSpc>
                <a:spcPct val="100000"/>
              </a:lnSpc>
            </a:pPr>
            <a:endParaRPr sz="2100">
              <a:latin typeface="Trebuchet MS"/>
              <a:cs typeface="Trebuchet MS"/>
            </a:endParaRPr>
          </a:p>
          <a:p>
            <a:pPr marL="12700">
              <a:lnSpc>
                <a:spcPct val="100000"/>
              </a:lnSpc>
              <a:spcBef>
                <a:spcPts val="1714"/>
              </a:spcBef>
              <a:tabLst>
                <a:tab pos="354965" algn="l"/>
              </a:tabLst>
            </a:pPr>
            <a:r>
              <a:rPr sz="1450" spc="235" dirty="0">
                <a:solidFill>
                  <a:srgbClr val="90C225"/>
                </a:solidFill>
                <a:latin typeface="Arial"/>
                <a:cs typeface="Arial"/>
              </a:rPr>
              <a:t>	</a:t>
            </a:r>
            <a:r>
              <a:rPr sz="1800" dirty="0">
                <a:solidFill>
                  <a:srgbClr val="404040"/>
                </a:solidFill>
                <a:latin typeface="Trebuchet MS"/>
                <a:cs typeface="Trebuchet MS"/>
              </a:rPr>
              <a:t>Ex</a:t>
            </a:r>
            <a:r>
              <a:rPr sz="1800" spc="-15" dirty="0">
                <a:solidFill>
                  <a:srgbClr val="404040"/>
                </a:solidFill>
                <a:latin typeface="Trebuchet MS"/>
                <a:cs typeface="Trebuchet MS"/>
              </a:rPr>
              <a:t> </a:t>
            </a:r>
            <a:r>
              <a:rPr sz="1800" dirty="0">
                <a:solidFill>
                  <a:srgbClr val="404040"/>
                </a:solidFill>
                <a:latin typeface="Trebuchet MS"/>
                <a:cs typeface="Trebuchet MS"/>
              </a:rPr>
              <a:t>:</a:t>
            </a:r>
            <a:endParaRPr sz="1800">
              <a:latin typeface="Trebuchet MS"/>
              <a:cs typeface="Trebuchet MS"/>
            </a:endParaRPr>
          </a:p>
          <a:p>
            <a:pPr marL="12700">
              <a:lnSpc>
                <a:spcPct val="100000"/>
              </a:lnSpc>
              <a:spcBef>
                <a:spcPts val="1310"/>
              </a:spcBef>
            </a:pPr>
            <a:r>
              <a:rPr sz="1200" b="1" spc="-5" dirty="0">
                <a:solidFill>
                  <a:srgbClr val="000080"/>
                </a:solidFill>
                <a:latin typeface="Courier New"/>
                <a:cs typeface="Courier New"/>
              </a:rPr>
              <a:t>public </a:t>
            </a:r>
            <a:r>
              <a:rPr sz="1200" b="1" dirty="0">
                <a:solidFill>
                  <a:srgbClr val="000080"/>
                </a:solidFill>
                <a:latin typeface="Courier New"/>
                <a:cs typeface="Courier New"/>
              </a:rPr>
              <a:t>void</a:t>
            </a:r>
            <a:r>
              <a:rPr sz="1200" b="1" spc="10" dirty="0">
                <a:solidFill>
                  <a:srgbClr val="000080"/>
                </a:solidFill>
                <a:latin typeface="Courier New"/>
                <a:cs typeface="Courier New"/>
              </a:rPr>
              <a:t> </a:t>
            </a:r>
            <a:r>
              <a:rPr sz="1200" dirty="0">
                <a:latin typeface="Courier New"/>
                <a:cs typeface="Courier New"/>
              </a:rPr>
              <a:t>authenticateUser()</a:t>
            </a:r>
            <a:endParaRPr sz="1200">
              <a:latin typeface="Courier New"/>
              <a:cs typeface="Courier New"/>
            </a:endParaRPr>
          </a:p>
          <a:p>
            <a:pPr marL="12700">
              <a:lnSpc>
                <a:spcPct val="100000"/>
              </a:lnSpc>
              <a:spcBef>
                <a:spcPts val="5"/>
              </a:spcBef>
            </a:pPr>
            <a:r>
              <a:rPr sz="1200" dirty="0">
                <a:latin typeface="Courier New"/>
                <a:cs typeface="Courier New"/>
              </a:rPr>
              <a:t>{</a:t>
            </a:r>
            <a:endParaRPr sz="1200">
              <a:latin typeface="Courier New"/>
              <a:cs typeface="Courier New"/>
            </a:endParaRPr>
          </a:p>
          <a:p>
            <a:pPr marL="379730" marR="44450">
              <a:lnSpc>
                <a:spcPct val="100000"/>
              </a:lnSpc>
            </a:pPr>
            <a:r>
              <a:rPr sz="1200" dirty="0">
                <a:latin typeface="Courier New"/>
                <a:cs typeface="Courier New"/>
              </a:rPr>
              <a:t>Consumer&lt;Student&gt; </a:t>
            </a:r>
            <a:r>
              <a:rPr sz="1200" spc="-5" dirty="0">
                <a:latin typeface="Courier New"/>
                <a:cs typeface="Courier New"/>
              </a:rPr>
              <a:t>c1 </a:t>
            </a:r>
            <a:r>
              <a:rPr sz="1200" dirty="0">
                <a:latin typeface="Courier New"/>
                <a:cs typeface="Courier New"/>
              </a:rPr>
              <a:t>= s </a:t>
            </a:r>
            <a:r>
              <a:rPr sz="1200" spc="-5" dirty="0">
                <a:latin typeface="Courier New"/>
                <a:cs typeface="Courier New"/>
              </a:rPr>
              <a:t>-&gt; </a:t>
            </a:r>
            <a:r>
              <a:rPr sz="1200" dirty="0">
                <a:latin typeface="Courier New"/>
                <a:cs typeface="Courier New"/>
              </a:rPr>
              <a:t>System.</a:t>
            </a:r>
            <a:r>
              <a:rPr sz="1200" b="1" i="1" dirty="0">
                <a:solidFill>
                  <a:srgbClr val="660D79"/>
                </a:solidFill>
                <a:latin typeface="Courier New"/>
                <a:cs typeface="Courier New"/>
              </a:rPr>
              <a:t>out</a:t>
            </a:r>
            <a:r>
              <a:rPr sz="1200" dirty="0">
                <a:latin typeface="Courier New"/>
                <a:cs typeface="Courier New"/>
              </a:rPr>
              <a:t>.println(</a:t>
            </a:r>
            <a:r>
              <a:rPr sz="1200" b="1" dirty="0">
                <a:solidFill>
                  <a:srgbClr val="008000"/>
                </a:solidFill>
                <a:latin typeface="Courier New"/>
                <a:cs typeface="Courier New"/>
              </a:rPr>
              <a:t>"Username check" </a:t>
            </a:r>
            <a:r>
              <a:rPr sz="1200" dirty="0">
                <a:latin typeface="Courier New"/>
                <a:cs typeface="Courier New"/>
              </a:rPr>
              <a:t>+ s.getUserName());  Consumer&lt;Student&gt; </a:t>
            </a:r>
            <a:r>
              <a:rPr sz="1200" spc="-5" dirty="0">
                <a:latin typeface="Courier New"/>
                <a:cs typeface="Courier New"/>
              </a:rPr>
              <a:t>c2 </a:t>
            </a:r>
            <a:r>
              <a:rPr sz="1200" dirty="0">
                <a:latin typeface="Courier New"/>
                <a:cs typeface="Courier New"/>
              </a:rPr>
              <a:t>= s </a:t>
            </a:r>
            <a:r>
              <a:rPr sz="1200" spc="-5" dirty="0">
                <a:latin typeface="Courier New"/>
                <a:cs typeface="Courier New"/>
              </a:rPr>
              <a:t>-&gt; </a:t>
            </a:r>
            <a:r>
              <a:rPr sz="1200" dirty="0">
                <a:latin typeface="Courier New"/>
                <a:cs typeface="Courier New"/>
              </a:rPr>
              <a:t>System.</a:t>
            </a:r>
            <a:r>
              <a:rPr sz="1200" b="1" i="1" dirty="0">
                <a:solidFill>
                  <a:srgbClr val="660D79"/>
                </a:solidFill>
                <a:latin typeface="Courier New"/>
                <a:cs typeface="Courier New"/>
              </a:rPr>
              <a:t>out</a:t>
            </a:r>
            <a:r>
              <a:rPr sz="1200" dirty="0">
                <a:latin typeface="Courier New"/>
                <a:cs typeface="Courier New"/>
              </a:rPr>
              <a:t>.println(</a:t>
            </a:r>
            <a:r>
              <a:rPr sz="1200" b="1" dirty="0">
                <a:solidFill>
                  <a:srgbClr val="008000"/>
                </a:solidFill>
                <a:latin typeface="Courier New"/>
                <a:cs typeface="Courier New"/>
              </a:rPr>
              <a:t>"Password check" </a:t>
            </a:r>
            <a:r>
              <a:rPr sz="1200" dirty="0">
                <a:latin typeface="Courier New"/>
                <a:cs typeface="Courier New"/>
              </a:rPr>
              <a:t>+ s.getPwd());  Consumer&lt;Student&gt; </a:t>
            </a:r>
            <a:r>
              <a:rPr sz="1200" spc="-5" dirty="0">
                <a:latin typeface="Courier New"/>
                <a:cs typeface="Courier New"/>
              </a:rPr>
              <a:t>c3 </a:t>
            </a:r>
            <a:r>
              <a:rPr sz="1200" dirty="0">
                <a:latin typeface="Courier New"/>
                <a:cs typeface="Courier New"/>
              </a:rPr>
              <a:t>= s </a:t>
            </a:r>
            <a:r>
              <a:rPr sz="1200" spc="-5" dirty="0">
                <a:latin typeface="Courier New"/>
                <a:cs typeface="Courier New"/>
              </a:rPr>
              <a:t>-&gt; </a:t>
            </a:r>
            <a:r>
              <a:rPr sz="1200" dirty="0">
                <a:latin typeface="Courier New"/>
                <a:cs typeface="Courier New"/>
              </a:rPr>
              <a:t>System.</a:t>
            </a:r>
            <a:r>
              <a:rPr sz="1200" b="1" i="1" dirty="0">
                <a:solidFill>
                  <a:srgbClr val="660D79"/>
                </a:solidFill>
                <a:latin typeface="Courier New"/>
                <a:cs typeface="Courier New"/>
              </a:rPr>
              <a:t>out</a:t>
            </a:r>
            <a:r>
              <a:rPr sz="1200" dirty="0">
                <a:latin typeface="Courier New"/>
                <a:cs typeface="Courier New"/>
              </a:rPr>
              <a:t>.println(</a:t>
            </a:r>
            <a:r>
              <a:rPr sz="1200" b="1" dirty="0">
                <a:solidFill>
                  <a:srgbClr val="008000"/>
                </a:solidFill>
                <a:latin typeface="Courier New"/>
                <a:cs typeface="Courier New"/>
              </a:rPr>
              <a:t>“Valid, Allow </a:t>
            </a:r>
            <a:r>
              <a:rPr sz="1200" b="1" spc="-5" dirty="0">
                <a:solidFill>
                  <a:srgbClr val="008000"/>
                </a:solidFill>
                <a:latin typeface="Courier New"/>
                <a:cs typeface="Courier New"/>
              </a:rPr>
              <a:t>login </a:t>
            </a:r>
            <a:r>
              <a:rPr sz="1200" b="1" dirty="0">
                <a:solidFill>
                  <a:srgbClr val="008000"/>
                </a:solidFill>
                <a:latin typeface="Courier New"/>
                <a:cs typeface="Courier New"/>
              </a:rPr>
              <a:t>to" </a:t>
            </a:r>
            <a:r>
              <a:rPr sz="1200" dirty="0">
                <a:latin typeface="Courier New"/>
                <a:cs typeface="Courier New"/>
              </a:rPr>
              <a:t>+</a:t>
            </a:r>
            <a:r>
              <a:rPr sz="1200" spc="170" dirty="0">
                <a:latin typeface="Courier New"/>
                <a:cs typeface="Courier New"/>
              </a:rPr>
              <a:t> </a:t>
            </a:r>
            <a:r>
              <a:rPr sz="1200" dirty="0">
                <a:latin typeface="Courier New"/>
                <a:cs typeface="Courier New"/>
              </a:rPr>
              <a:t>s.getName());</a:t>
            </a:r>
            <a:endParaRPr sz="1200">
              <a:latin typeface="Courier New"/>
              <a:cs typeface="Courier New"/>
            </a:endParaRPr>
          </a:p>
          <a:p>
            <a:pPr>
              <a:lnSpc>
                <a:spcPct val="100000"/>
              </a:lnSpc>
              <a:spcBef>
                <a:spcPts val="25"/>
              </a:spcBef>
            </a:pPr>
            <a:endParaRPr sz="1250">
              <a:latin typeface="Courier New"/>
              <a:cs typeface="Courier New"/>
            </a:endParaRPr>
          </a:p>
          <a:p>
            <a:pPr marL="379730" marR="2162175">
              <a:lnSpc>
                <a:spcPct val="100000"/>
              </a:lnSpc>
            </a:pPr>
            <a:r>
              <a:rPr sz="1200" dirty="0">
                <a:latin typeface="Courier New"/>
                <a:cs typeface="Courier New"/>
              </a:rPr>
              <a:t>Student s = </a:t>
            </a:r>
            <a:r>
              <a:rPr sz="1200" b="1" spc="-5" dirty="0">
                <a:solidFill>
                  <a:srgbClr val="000080"/>
                </a:solidFill>
                <a:latin typeface="Courier New"/>
                <a:cs typeface="Courier New"/>
              </a:rPr>
              <a:t>new </a:t>
            </a:r>
            <a:r>
              <a:rPr sz="1200" dirty="0">
                <a:latin typeface="Courier New"/>
                <a:cs typeface="Courier New"/>
              </a:rPr>
              <a:t>Student(</a:t>
            </a:r>
            <a:r>
              <a:rPr sz="1200" b="1" dirty="0">
                <a:solidFill>
                  <a:srgbClr val="008000"/>
                </a:solidFill>
                <a:latin typeface="Courier New"/>
                <a:cs typeface="Courier New"/>
              </a:rPr>
              <a:t>"Mayur"</a:t>
            </a:r>
            <a:r>
              <a:rPr sz="1200" dirty="0">
                <a:latin typeface="Courier New"/>
                <a:cs typeface="Courier New"/>
              </a:rPr>
              <a:t>, </a:t>
            </a:r>
            <a:r>
              <a:rPr sz="1200" b="1" dirty="0">
                <a:solidFill>
                  <a:srgbClr val="008000"/>
                </a:solidFill>
                <a:latin typeface="Courier New"/>
                <a:cs typeface="Courier New"/>
              </a:rPr>
              <a:t>"MG2333"</a:t>
            </a:r>
            <a:r>
              <a:rPr sz="1200" dirty="0">
                <a:latin typeface="Courier New"/>
                <a:cs typeface="Courier New"/>
              </a:rPr>
              <a:t>, </a:t>
            </a:r>
            <a:r>
              <a:rPr sz="1200" b="1" dirty="0">
                <a:solidFill>
                  <a:srgbClr val="008000"/>
                </a:solidFill>
                <a:latin typeface="Courier New"/>
                <a:cs typeface="Courier New"/>
              </a:rPr>
              <a:t>"JHBDBU@123"</a:t>
            </a:r>
            <a:r>
              <a:rPr sz="1200" dirty="0">
                <a:latin typeface="Courier New"/>
                <a:cs typeface="Courier New"/>
              </a:rPr>
              <a:t>);  Consumer&lt;Student&gt; chainedConsumer = c1.andThen(c2).andThen(c3);  chainedConsumer.accept(s);</a:t>
            </a:r>
            <a:endParaRPr sz="1200">
              <a:latin typeface="Courier New"/>
              <a:cs typeface="Courier New"/>
            </a:endParaRPr>
          </a:p>
          <a:p>
            <a:pPr marL="12700">
              <a:lnSpc>
                <a:spcPct val="100000"/>
              </a:lnSpc>
              <a:spcBef>
                <a:spcPts val="25"/>
              </a:spcBef>
            </a:pPr>
            <a:r>
              <a:rPr sz="1200" dirty="0">
                <a:latin typeface="Courier New"/>
                <a:cs typeface="Courier New"/>
              </a:rPr>
              <a:t>}</a:t>
            </a:r>
            <a:endParaRPr sz="1200">
              <a:latin typeface="Courier New"/>
              <a:cs typeface="Courier New"/>
            </a:endParaRPr>
          </a:p>
        </p:txBody>
      </p:sp>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0" y="195263"/>
            <a:ext cx="7986713" cy="514350"/>
          </a:xfrm>
          <a:prstGeom prst="rect">
            <a:avLst/>
          </a:prstGeom>
        </p:spPr>
        <p:txBody>
          <a:bodyPr vert="horz" wrap="square" lIns="0" tIns="12700" rIns="0" bIns="0" rtlCol="0">
            <a:spAutoFit/>
          </a:bodyPr>
          <a:lstStyle/>
          <a:p>
            <a:pPr marL="12700">
              <a:lnSpc>
                <a:spcPct val="100000"/>
              </a:lnSpc>
              <a:spcBef>
                <a:spcPts val="100"/>
              </a:spcBef>
            </a:pPr>
            <a:r>
              <a:rPr sz="3200" u="heavy" dirty="0">
                <a:solidFill>
                  <a:srgbClr val="90C225"/>
                </a:solidFill>
                <a:uFill>
                  <a:solidFill>
                    <a:srgbClr val="90C225"/>
                  </a:solidFill>
                </a:uFill>
              </a:rPr>
              <a:t>Predefined functional </a:t>
            </a:r>
            <a:r>
              <a:rPr sz="3200" u="heavy" spc="-5" dirty="0">
                <a:solidFill>
                  <a:srgbClr val="90C225"/>
                </a:solidFill>
                <a:uFill>
                  <a:solidFill>
                    <a:srgbClr val="90C225"/>
                  </a:solidFill>
                </a:uFill>
              </a:rPr>
              <a:t>Interface </a:t>
            </a:r>
            <a:r>
              <a:rPr sz="3200" u="heavy" dirty="0">
                <a:solidFill>
                  <a:srgbClr val="90C225"/>
                </a:solidFill>
                <a:uFill>
                  <a:solidFill>
                    <a:srgbClr val="90C225"/>
                  </a:solidFill>
                </a:uFill>
              </a:rPr>
              <a:t>:</a:t>
            </a:r>
            <a:r>
              <a:rPr sz="3200" u="heavy" spc="-110" dirty="0">
                <a:solidFill>
                  <a:srgbClr val="90C225"/>
                </a:solidFill>
                <a:uFill>
                  <a:solidFill>
                    <a:srgbClr val="90C225"/>
                  </a:solidFill>
                </a:uFill>
              </a:rPr>
              <a:t> </a:t>
            </a:r>
            <a:r>
              <a:rPr sz="3200" u="heavy" spc="-5" dirty="0">
                <a:solidFill>
                  <a:srgbClr val="90C225"/>
                </a:solidFill>
                <a:uFill>
                  <a:solidFill>
                    <a:srgbClr val="90C225"/>
                  </a:solidFill>
                </a:uFill>
              </a:rPr>
              <a:t>Supplier</a:t>
            </a:r>
            <a:endParaRPr sz="3200"/>
          </a:p>
        </p:txBody>
      </p:sp>
      <p:sp>
        <p:nvSpPr>
          <p:cNvPr id="3" name="object 3"/>
          <p:cNvSpPr/>
          <p:nvPr/>
        </p:nvSpPr>
        <p:spPr>
          <a:xfrm>
            <a:off x="676655" y="5305044"/>
            <a:ext cx="7348855" cy="1015365"/>
          </a:xfrm>
          <a:custGeom>
            <a:avLst/>
            <a:gdLst/>
            <a:ahLst/>
            <a:cxnLst/>
            <a:rect l="l" t="t" r="r" b="b"/>
            <a:pathLst>
              <a:path w="7348855" h="1015364">
                <a:moveTo>
                  <a:pt x="7348728" y="0"/>
                </a:moveTo>
                <a:lnTo>
                  <a:pt x="0" y="0"/>
                </a:lnTo>
                <a:lnTo>
                  <a:pt x="0" y="1014983"/>
                </a:lnTo>
                <a:lnTo>
                  <a:pt x="7348728" y="1014983"/>
                </a:lnTo>
                <a:lnTo>
                  <a:pt x="7348728" y="0"/>
                </a:lnTo>
                <a:close/>
              </a:path>
            </a:pathLst>
          </a:custGeom>
          <a:solidFill>
            <a:srgbClr val="FFFFFF"/>
          </a:solidFill>
        </p:spPr>
        <p:txBody>
          <a:bodyPr wrap="square" lIns="0" tIns="0" rIns="0" bIns="0" rtlCol="0"/>
          <a:lstStyle/>
          <a:p>
            <a:endParaRPr/>
          </a:p>
        </p:txBody>
      </p:sp>
      <p:sp>
        <p:nvSpPr>
          <p:cNvPr id="4" name="object 4"/>
          <p:cNvSpPr txBox="1"/>
          <p:nvPr/>
        </p:nvSpPr>
        <p:spPr>
          <a:xfrm>
            <a:off x="756310" y="950468"/>
            <a:ext cx="8227695" cy="5318760"/>
          </a:xfrm>
          <a:prstGeom prst="rect">
            <a:avLst/>
          </a:prstGeom>
        </p:spPr>
        <p:txBody>
          <a:bodyPr vert="horz" wrap="square" lIns="0" tIns="13335" rIns="0" bIns="0" rtlCol="0">
            <a:spAutoFit/>
          </a:bodyPr>
          <a:lstStyle/>
          <a:p>
            <a:pPr marL="12700" marR="5080">
              <a:lnSpc>
                <a:spcPct val="100000"/>
              </a:lnSpc>
              <a:spcBef>
                <a:spcPts val="105"/>
              </a:spcBef>
            </a:pPr>
            <a:r>
              <a:rPr sz="1400" spc="-5" dirty="0">
                <a:solidFill>
                  <a:srgbClr val="404040"/>
                </a:solidFill>
                <a:latin typeface="Trebuchet MS"/>
                <a:cs typeface="Trebuchet MS"/>
              </a:rPr>
              <a:t>Sometimes </a:t>
            </a:r>
            <a:r>
              <a:rPr sz="1400" dirty="0">
                <a:solidFill>
                  <a:srgbClr val="404040"/>
                </a:solidFill>
                <a:latin typeface="Trebuchet MS"/>
                <a:cs typeface="Trebuchet MS"/>
              </a:rPr>
              <a:t>our </a:t>
            </a:r>
            <a:r>
              <a:rPr sz="1400" spc="-5" dirty="0">
                <a:solidFill>
                  <a:srgbClr val="404040"/>
                </a:solidFill>
                <a:latin typeface="Trebuchet MS"/>
                <a:cs typeface="Trebuchet MS"/>
              </a:rPr>
              <a:t>requirement is </a:t>
            </a:r>
            <a:r>
              <a:rPr sz="1400" dirty="0">
                <a:solidFill>
                  <a:srgbClr val="404040"/>
                </a:solidFill>
                <a:latin typeface="Trebuchet MS"/>
                <a:cs typeface="Trebuchet MS"/>
              </a:rPr>
              <a:t>we </a:t>
            </a:r>
            <a:r>
              <a:rPr sz="1400" spc="-5" dirty="0">
                <a:solidFill>
                  <a:srgbClr val="404040"/>
                </a:solidFill>
                <a:latin typeface="Trebuchet MS"/>
                <a:cs typeface="Trebuchet MS"/>
              </a:rPr>
              <a:t>have to </a:t>
            </a:r>
            <a:r>
              <a:rPr sz="1400" dirty="0">
                <a:solidFill>
                  <a:srgbClr val="404040"/>
                </a:solidFill>
                <a:latin typeface="Trebuchet MS"/>
                <a:cs typeface="Trebuchet MS"/>
              </a:rPr>
              <a:t>get some </a:t>
            </a:r>
            <a:r>
              <a:rPr sz="1400" spc="-5" dirty="0">
                <a:solidFill>
                  <a:srgbClr val="404040"/>
                </a:solidFill>
                <a:latin typeface="Trebuchet MS"/>
                <a:cs typeface="Trebuchet MS"/>
              </a:rPr>
              <a:t>value based </a:t>
            </a:r>
            <a:r>
              <a:rPr sz="1400" dirty="0">
                <a:solidFill>
                  <a:srgbClr val="404040"/>
                </a:solidFill>
                <a:latin typeface="Trebuchet MS"/>
                <a:cs typeface="Trebuchet MS"/>
              </a:rPr>
              <a:t>on some </a:t>
            </a:r>
            <a:r>
              <a:rPr sz="1400" spc="-5" dirty="0">
                <a:solidFill>
                  <a:srgbClr val="404040"/>
                </a:solidFill>
                <a:latin typeface="Trebuchet MS"/>
                <a:cs typeface="Trebuchet MS"/>
              </a:rPr>
              <a:t>operation like supply Student  </a:t>
            </a:r>
            <a:r>
              <a:rPr sz="1400" dirty="0">
                <a:solidFill>
                  <a:srgbClr val="404040"/>
                </a:solidFill>
                <a:latin typeface="Trebuchet MS"/>
                <a:cs typeface="Trebuchet MS"/>
              </a:rPr>
              <a:t>object, Supply </a:t>
            </a:r>
            <a:r>
              <a:rPr sz="1400" spc="-5" dirty="0">
                <a:solidFill>
                  <a:srgbClr val="404040"/>
                </a:solidFill>
                <a:latin typeface="Trebuchet MS"/>
                <a:cs typeface="Trebuchet MS"/>
              </a:rPr>
              <a:t>Random Name</a:t>
            </a:r>
            <a:r>
              <a:rPr sz="1400" spc="-85" dirty="0">
                <a:solidFill>
                  <a:srgbClr val="404040"/>
                </a:solidFill>
                <a:latin typeface="Trebuchet MS"/>
                <a:cs typeface="Trebuchet MS"/>
              </a:rPr>
              <a:t> </a:t>
            </a:r>
            <a:r>
              <a:rPr sz="1400" spc="-5" dirty="0">
                <a:solidFill>
                  <a:srgbClr val="404040"/>
                </a:solidFill>
                <a:latin typeface="Trebuchet MS"/>
                <a:cs typeface="Trebuchet MS"/>
              </a:rPr>
              <a:t>etc.</a:t>
            </a:r>
            <a:endParaRPr sz="1400">
              <a:latin typeface="Trebuchet MS"/>
              <a:cs typeface="Trebuchet MS"/>
            </a:endParaRPr>
          </a:p>
          <a:p>
            <a:pPr marL="12700">
              <a:lnSpc>
                <a:spcPct val="100000"/>
              </a:lnSpc>
              <a:spcBef>
                <a:spcPts val="1005"/>
              </a:spcBef>
            </a:pPr>
            <a:r>
              <a:rPr sz="1400" spc="-5" dirty="0">
                <a:solidFill>
                  <a:srgbClr val="404040"/>
                </a:solidFill>
                <a:latin typeface="Trebuchet MS"/>
                <a:cs typeface="Trebuchet MS"/>
              </a:rPr>
              <a:t>For this type </a:t>
            </a:r>
            <a:r>
              <a:rPr sz="1400" dirty="0">
                <a:solidFill>
                  <a:srgbClr val="404040"/>
                </a:solidFill>
                <a:latin typeface="Trebuchet MS"/>
                <a:cs typeface="Trebuchet MS"/>
              </a:rPr>
              <a:t>of </a:t>
            </a:r>
            <a:r>
              <a:rPr sz="1400" spc="-5" dirty="0">
                <a:solidFill>
                  <a:srgbClr val="404040"/>
                </a:solidFill>
                <a:latin typeface="Trebuchet MS"/>
                <a:cs typeface="Trebuchet MS"/>
              </a:rPr>
              <a:t>requirements </a:t>
            </a:r>
            <a:r>
              <a:rPr sz="1400" dirty="0">
                <a:solidFill>
                  <a:srgbClr val="404040"/>
                </a:solidFill>
                <a:latin typeface="Trebuchet MS"/>
                <a:cs typeface="Trebuchet MS"/>
              </a:rPr>
              <a:t>we </a:t>
            </a:r>
            <a:r>
              <a:rPr sz="1400" spc="-5" dirty="0">
                <a:solidFill>
                  <a:srgbClr val="404040"/>
                </a:solidFill>
                <a:latin typeface="Trebuchet MS"/>
                <a:cs typeface="Trebuchet MS"/>
              </a:rPr>
              <a:t>should </a:t>
            </a:r>
            <a:r>
              <a:rPr sz="1400" dirty="0">
                <a:solidFill>
                  <a:srgbClr val="404040"/>
                </a:solidFill>
                <a:latin typeface="Trebuchet MS"/>
                <a:cs typeface="Trebuchet MS"/>
              </a:rPr>
              <a:t>go for</a:t>
            </a:r>
            <a:r>
              <a:rPr sz="1400" spc="-70" dirty="0">
                <a:solidFill>
                  <a:srgbClr val="404040"/>
                </a:solidFill>
                <a:latin typeface="Trebuchet MS"/>
                <a:cs typeface="Trebuchet MS"/>
              </a:rPr>
              <a:t> </a:t>
            </a:r>
            <a:r>
              <a:rPr sz="1400" spc="-25" dirty="0">
                <a:solidFill>
                  <a:srgbClr val="404040"/>
                </a:solidFill>
                <a:latin typeface="Trebuchet MS"/>
                <a:cs typeface="Trebuchet MS"/>
              </a:rPr>
              <a:t>Supplier.</a:t>
            </a:r>
            <a:endParaRPr sz="1400">
              <a:latin typeface="Trebuchet MS"/>
              <a:cs typeface="Trebuchet MS"/>
            </a:endParaRPr>
          </a:p>
          <a:p>
            <a:pPr marL="12700">
              <a:lnSpc>
                <a:spcPct val="100000"/>
              </a:lnSpc>
              <a:spcBef>
                <a:spcPts val="994"/>
              </a:spcBef>
            </a:pPr>
            <a:r>
              <a:rPr sz="1400" spc="-5" dirty="0">
                <a:solidFill>
                  <a:srgbClr val="404040"/>
                </a:solidFill>
                <a:latin typeface="Trebuchet MS"/>
                <a:cs typeface="Trebuchet MS"/>
              </a:rPr>
              <a:t>Supplier can be used to supply items</a:t>
            </a:r>
            <a:r>
              <a:rPr sz="1400" spc="-65" dirty="0">
                <a:solidFill>
                  <a:srgbClr val="404040"/>
                </a:solidFill>
                <a:latin typeface="Trebuchet MS"/>
                <a:cs typeface="Trebuchet MS"/>
              </a:rPr>
              <a:t> </a:t>
            </a:r>
            <a:r>
              <a:rPr sz="1400" spc="-5" dirty="0">
                <a:solidFill>
                  <a:srgbClr val="404040"/>
                </a:solidFill>
                <a:latin typeface="Trebuchet MS"/>
                <a:cs typeface="Trebuchet MS"/>
              </a:rPr>
              <a:t>(objects).</a:t>
            </a:r>
            <a:endParaRPr sz="1400">
              <a:latin typeface="Trebuchet MS"/>
              <a:cs typeface="Trebuchet MS"/>
            </a:endParaRPr>
          </a:p>
          <a:p>
            <a:pPr marL="12700" marR="3171825">
              <a:lnSpc>
                <a:spcPts val="2690"/>
              </a:lnSpc>
              <a:spcBef>
                <a:spcPts val="250"/>
              </a:spcBef>
            </a:pPr>
            <a:r>
              <a:rPr sz="1400" spc="-5" dirty="0">
                <a:solidFill>
                  <a:srgbClr val="404040"/>
                </a:solidFill>
                <a:latin typeface="Trebuchet MS"/>
                <a:cs typeface="Trebuchet MS"/>
              </a:rPr>
              <a:t>Supplier won't take any input and it will always supply </a:t>
            </a:r>
            <a:r>
              <a:rPr sz="1400" dirty="0">
                <a:solidFill>
                  <a:srgbClr val="404040"/>
                </a:solidFill>
                <a:latin typeface="Trebuchet MS"/>
                <a:cs typeface="Trebuchet MS"/>
              </a:rPr>
              <a:t>objects.  </a:t>
            </a:r>
            <a:r>
              <a:rPr sz="1400" spc="-5" dirty="0">
                <a:solidFill>
                  <a:srgbClr val="404040"/>
                </a:solidFill>
                <a:latin typeface="Trebuchet MS"/>
                <a:cs typeface="Trebuchet MS"/>
              </a:rPr>
              <a:t>Supplier Functional Interface contains </a:t>
            </a:r>
            <a:r>
              <a:rPr sz="1400" dirty="0">
                <a:solidFill>
                  <a:srgbClr val="404040"/>
                </a:solidFill>
                <a:latin typeface="Trebuchet MS"/>
                <a:cs typeface="Trebuchet MS"/>
              </a:rPr>
              <a:t>only one </a:t>
            </a:r>
            <a:r>
              <a:rPr sz="1400" spc="-5" dirty="0">
                <a:solidFill>
                  <a:srgbClr val="404040"/>
                </a:solidFill>
                <a:latin typeface="Trebuchet MS"/>
                <a:cs typeface="Trebuchet MS"/>
              </a:rPr>
              <a:t>method</a:t>
            </a:r>
            <a:r>
              <a:rPr sz="1400" spc="-90" dirty="0">
                <a:solidFill>
                  <a:srgbClr val="404040"/>
                </a:solidFill>
                <a:latin typeface="Trebuchet MS"/>
                <a:cs typeface="Trebuchet MS"/>
              </a:rPr>
              <a:t> </a:t>
            </a:r>
            <a:r>
              <a:rPr sz="1400" spc="-5" dirty="0">
                <a:solidFill>
                  <a:srgbClr val="404040"/>
                </a:solidFill>
                <a:latin typeface="Trebuchet MS"/>
                <a:cs typeface="Trebuchet MS"/>
              </a:rPr>
              <a:t>get()</a:t>
            </a:r>
            <a:endParaRPr sz="1400">
              <a:latin typeface="Trebuchet MS"/>
              <a:cs typeface="Trebuchet MS"/>
            </a:endParaRPr>
          </a:p>
          <a:p>
            <a:pPr marL="120650">
              <a:lnSpc>
                <a:spcPct val="100000"/>
              </a:lnSpc>
              <a:spcBef>
                <a:spcPts val="735"/>
              </a:spcBef>
            </a:pPr>
            <a:r>
              <a:rPr sz="1400" dirty="0">
                <a:solidFill>
                  <a:srgbClr val="404040"/>
                </a:solidFill>
                <a:latin typeface="Trebuchet MS"/>
                <a:cs typeface="Trebuchet MS"/>
              </a:rPr>
              <a:t>Ex</a:t>
            </a:r>
            <a:r>
              <a:rPr sz="1400" spc="-15" dirty="0">
                <a:solidFill>
                  <a:srgbClr val="404040"/>
                </a:solidFill>
                <a:latin typeface="Trebuchet MS"/>
                <a:cs typeface="Trebuchet MS"/>
              </a:rPr>
              <a:t> </a:t>
            </a:r>
            <a:r>
              <a:rPr sz="1400" dirty="0">
                <a:solidFill>
                  <a:srgbClr val="404040"/>
                </a:solidFill>
                <a:latin typeface="Trebuchet MS"/>
                <a:cs typeface="Trebuchet MS"/>
              </a:rPr>
              <a:t>:</a:t>
            </a:r>
            <a:endParaRPr sz="1400">
              <a:latin typeface="Trebuchet MS"/>
              <a:cs typeface="Trebuchet MS"/>
            </a:endParaRPr>
          </a:p>
          <a:p>
            <a:pPr marL="459105">
              <a:lnSpc>
                <a:spcPct val="100000"/>
              </a:lnSpc>
              <a:spcBef>
                <a:spcPts val="1000"/>
              </a:spcBef>
            </a:pPr>
            <a:r>
              <a:rPr sz="1200" spc="-5" dirty="0">
                <a:solidFill>
                  <a:srgbClr val="404040"/>
                </a:solidFill>
                <a:latin typeface="Trebuchet MS"/>
                <a:cs typeface="Trebuchet MS"/>
              </a:rPr>
              <a:t>interface</a:t>
            </a:r>
            <a:r>
              <a:rPr sz="1200" spc="-15" dirty="0">
                <a:solidFill>
                  <a:srgbClr val="404040"/>
                </a:solidFill>
                <a:latin typeface="Trebuchet MS"/>
                <a:cs typeface="Trebuchet MS"/>
              </a:rPr>
              <a:t> </a:t>
            </a:r>
            <a:r>
              <a:rPr sz="1200" spc="-10" dirty="0">
                <a:solidFill>
                  <a:srgbClr val="404040"/>
                </a:solidFill>
                <a:latin typeface="Trebuchet MS"/>
                <a:cs typeface="Trebuchet MS"/>
              </a:rPr>
              <a:t>Supplier&lt;R&gt;</a:t>
            </a:r>
            <a:endParaRPr sz="1200">
              <a:latin typeface="Trebuchet MS"/>
              <a:cs typeface="Trebuchet MS"/>
            </a:endParaRPr>
          </a:p>
          <a:p>
            <a:pPr marL="459105">
              <a:lnSpc>
                <a:spcPct val="100000"/>
              </a:lnSpc>
              <a:spcBef>
                <a:spcPts val="1000"/>
              </a:spcBef>
            </a:pPr>
            <a:r>
              <a:rPr sz="1200" dirty="0">
                <a:solidFill>
                  <a:srgbClr val="404040"/>
                </a:solidFill>
                <a:latin typeface="Trebuchet MS"/>
                <a:cs typeface="Trebuchet MS"/>
              </a:rPr>
              <a:t>{</a:t>
            </a:r>
            <a:endParaRPr sz="1200">
              <a:latin typeface="Trebuchet MS"/>
              <a:cs typeface="Trebuchet MS"/>
            </a:endParaRPr>
          </a:p>
          <a:p>
            <a:pPr marL="459105">
              <a:lnSpc>
                <a:spcPct val="100000"/>
              </a:lnSpc>
              <a:spcBef>
                <a:spcPts val="1010"/>
              </a:spcBef>
            </a:pPr>
            <a:r>
              <a:rPr sz="1200" spc="-5" dirty="0">
                <a:solidFill>
                  <a:srgbClr val="404040"/>
                </a:solidFill>
                <a:latin typeface="Trebuchet MS"/>
                <a:cs typeface="Trebuchet MS"/>
              </a:rPr>
              <a:t>public </a:t>
            </a:r>
            <a:r>
              <a:rPr sz="1200" dirty="0">
                <a:solidFill>
                  <a:srgbClr val="404040"/>
                </a:solidFill>
                <a:latin typeface="Trebuchet MS"/>
                <a:cs typeface="Trebuchet MS"/>
              </a:rPr>
              <a:t>R</a:t>
            </a:r>
            <a:r>
              <a:rPr sz="1200" spc="-30" dirty="0">
                <a:solidFill>
                  <a:srgbClr val="404040"/>
                </a:solidFill>
                <a:latin typeface="Trebuchet MS"/>
                <a:cs typeface="Trebuchet MS"/>
              </a:rPr>
              <a:t> </a:t>
            </a:r>
            <a:r>
              <a:rPr sz="1200" dirty="0">
                <a:solidFill>
                  <a:srgbClr val="404040"/>
                </a:solidFill>
                <a:latin typeface="Trebuchet MS"/>
                <a:cs typeface="Trebuchet MS"/>
              </a:rPr>
              <a:t>get();</a:t>
            </a:r>
            <a:endParaRPr sz="1200">
              <a:latin typeface="Trebuchet MS"/>
              <a:cs typeface="Trebuchet MS"/>
            </a:endParaRPr>
          </a:p>
          <a:p>
            <a:pPr marL="459105">
              <a:lnSpc>
                <a:spcPct val="100000"/>
              </a:lnSpc>
              <a:spcBef>
                <a:spcPts val="994"/>
              </a:spcBef>
            </a:pPr>
            <a:r>
              <a:rPr sz="1200" dirty="0">
                <a:solidFill>
                  <a:srgbClr val="404040"/>
                </a:solidFill>
                <a:latin typeface="Trebuchet MS"/>
                <a:cs typeface="Trebuchet MS"/>
              </a:rPr>
              <a:t>}</a:t>
            </a:r>
            <a:endParaRPr sz="1200">
              <a:latin typeface="Trebuchet MS"/>
              <a:cs typeface="Trebuchet MS"/>
            </a:endParaRPr>
          </a:p>
          <a:p>
            <a:pPr marL="12700">
              <a:lnSpc>
                <a:spcPct val="100000"/>
              </a:lnSpc>
              <a:spcBef>
                <a:spcPts val="1000"/>
              </a:spcBef>
            </a:pPr>
            <a:r>
              <a:rPr sz="1400" spc="-5" dirty="0">
                <a:solidFill>
                  <a:srgbClr val="404040"/>
                </a:solidFill>
                <a:latin typeface="Trebuchet MS"/>
                <a:cs typeface="Trebuchet MS"/>
              </a:rPr>
              <a:t>Supplier Functional interface does not contain any default and static</a:t>
            </a:r>
            <a:r>
              <a:rPr sz="1400" spc="-80" dirty="0">
                <a:solidFill>
                  <a:srgbClr val="404040"/>
                </a:solidFill>
                <a:latin typeface="Trebuchet MS"/>
                <a:cs typeface="Trebuchet MS"/>
              </a:rPr>
              <a:t> </a:t>
            </a:r>
            <a:r>
              <a:rPr sz="1400" spc="-5" dirty="0">
                <a:solidFill>
                  <a:srgbClr val="404040"/>
                </a:solidFill>
                <a:latin typeface="Trebuchet MS"/>
                <a:cs typeface="Trebuchet MS"/>
              </a:rPr>
              <a:t>methods.</a:t>
            </a:r>
            <a:endParaRPr sz="1400">
              <a:latin typeface="Trebuchet MS"/>
              <a:cs typeface="Trebuchet MS"/>
            </a:endParaRPr>
          </a:p>
          <a:p>
            <a:pPr marL="12700">
              <a:lnSpc>
                <a:spcPct val="100000"/>
              </a:lnSpc>
              <a:spcBef>
                <a:spcPts val="1030"/>
              </a:spcBef>
            </a:pPr>
            <a:r>
              <a:rPr sz="1600" spc="-15" dirty="0">
                <a:solidFill>
                  <a:srgbClr val="90C225"/>
                </a:solidFill>
                <a:latin typeface="Trebuchet MS"/>
                <a:cs typeface="Trebuchet MS"/>
              </a:rPr>
              <a:t>Program </a:t>
            </a:r>
            <a:r>
              <a:rPr sz="1600" spc="-5" dirty="0">
                <a:solidFill>
                  <a:srgbClr val="90C225"/>
                </a:solidFill>
                <a:latin typeface="Trebuchet MS"/>
                <a:cs typeface="Trebuchet MS"/>
              </a:rPr>
              <a:t>: </a:t>
            </a:r>
            <a:r>
              <a:rPr sz="1600" spc="-20" dirty="0">
                <a:solidFill>
                  <a:srgbClr val="90C225"/>
                </a:solidFill>
                <a:latin typeface="Trebuchet MS"/>
                <a:cs typeface="Trebuchet MS"/>
              </a:rPr>
              <a:t>Write </a:t>
            </a:r>
            <a:r>
              <a:rPr sz="1600" spc="-5" dirty="0">
                <a:solidFill>
                  <a:srgbClr val="90C225"/>
                </a:solidFill>
                <a:latin typeface="Trebuchet MS"/>
                <a:cs typeface="Trebuchet MS"/>
              </a:rPr>
              <a:t>a supplier to supply System</a:t>
            </a:r>
            <a:r>
              <a:rPr sz="1600" spc="125" dirty="0">
                <a:solidFill>
                  <a:srgbClr val="90C225"/>
                </a:solidFill>
                <a:latin typeface="Trebuchet MS"/>
                <a:cs typeface="Trebuchet MS"/>
              </a:rPr>
              <a:t> </a:t>
            </a:r>
            <a:r>
              <a:rPr sz="1600" spc="-5" dirty="0">
                <a:solidFill>
                  <a:srgbClr val="90C225"/>
                </a:solidFill>
                <a:latin typeface="Trebuchet MS"/>
                <a:cs typeface="Trebuchet MS"/>
              </a:rPr>
              <a:t>Date</a:t>
            </a:r>
            <a:endParaRPr sz="1600">
              <a:latin typeface="Trebuchet MS"/>
              <a:cs typeface="Trebuchet MS"/>
            </a:endParaRPr>
          </a:p>
          <a:p>
            <a:pPr>
              <a:lnSpc>
                <a:spcPct val="100000"/>
              </a:lnSpc>
              <a:spcBef>
                <a:spcPts val="20"/>
              </a:spcBef>
            </a:pPr>
            <a:endParaRPr sz="1950">
              <a:latin typeface="Trebuchet MS"/>
              <a:cs typeface="Trebuchet MS"/>
            </a:endParaRPr>
          </a:p>
          <a:p>
            <a:pPr marL="379730" marR="4525010" indent="-367665" algn="just">
              <a:lnSpc>
                <a:spcPct val="100000"/>
              </a:lnSpc>
            </a:pPr>
            <a:r>
              <a:rPr sz="1200" b="1" spc="-5" dirty="0">
                <a:solidFill>
                  <a:srgbClr val="000080"/>
                </a:solidFill>
                <a:latin typeface="Courier New"/>
                <a:cs typeface="Courier New"/>
              </a:rPr>
              <a:t>public </a:t>
            </a:r>
            <a:r>
              <a:rPr sz="1200" b="1" dirty="0">
                <a:solidFill>
                  <a:srgbClr val="000080"/>
                </a:solidFill>
                <a:latin typeface="Courier New"/>
                <a:cs typeface="Courier New"/>
              </a:rPr>
              <a:t>static void </a:t>
            </a:r>
            <a:r>
              <a:rPr sz="1200" dirty="0">
                <a:latin typeface="Courier New"/>
                <a:cs typeface="Courier New"/>
              </a:rPr>
              <a:t>main(String[] args) {  Supplier&lt;Date&gt; d = </a:t>
            </a:r>
            <a:r>
              <a:rPr sz="1200" spc="5" dirty="0">
                <a:latin typeface="Courier New"/>
                <a:cs typeface="Courier New"/>
              </a:rPr>
              <a:t>() </a:t>
            </a:r>
            <a:r>
              <a:rPr sz="1200" spc="-5" dirty="0">
                <a:latin typeface="Courier New"/>
                <a:cs typeface="Courier New"/>
              </a:rPr>
              <a:t>-&gt; </a:t>
            </a:r>
            <a:r>
              <a:rPr sz="1200" b="1" dirty="0">
                <a:solidFill>
                  <a:srgbClr val="000080"/>
                </a:solidFill>
                <a:latin typeface="Courier New"/>
                <a:cs typeface="Courier New"/>
              </a:rPr>
              <a:t>new </a:t>
            </a:r>
            <a:r>
              <a:rPr sz="1200" spc="-5" dirty="0">
                <a:latin typeface="Courier New"/>
                <a:cs typeface="Courier New"/>
              </a:rPr>
              <a:t>Date();  </a:t>
            </a:r>
            <a:r>
              <a:rPr sz="1200" dirty="0">
                <a:latin typeface="Courier New"/>
                <a:cs typeface="Courier New"/>
              </a:rPr>
              <a:t>System.</a:t>
            </a:r>
            <a:r>
              <a:rPr sz="1200" b="1" i="1" dirty="0">
                <a:solidFill>
                  <a:srgbClr val="660D79"/>
                </a:solidFill>
                <a:latin typeface="Courier New"/>
                <a:cs typeface="Courier New"/>
              </a:rPr>
              <a:t>out</a:t>
            </a:r>
            <a:r>
              <a:rPr sz="1200" dirty="0">
                <a:latin typeface="Courier New"/>
                <a:cs typeface="Courier New"/>
              </a:rPr>
              <a:t>.println(d.get());</a:t>
            </a:r>
            <a:endParaRPr sz="1200">
              <a:latin typeface="Courier New"/>
              <a:cs typeface="Courier New"/>
            </a:endParaRPr>
          </a:p>
          <a:p>
            <a:pPr>
              <a:lnSpc>
                <a:spcPct val="100000"/>
              </a:lnSpc>
              <a:spcBef>
                <a:spcPts val="50"/>
              </a:spcBef>
            </a:pPr>
            <a:endParaRPr sz="1250">
              <a:latin typeface="Courier New"/>
              <a:cs typeface="Courier New"/>
            </a:endParaRPr>
          </a:p>
          <a:p>
            <a:pPr marL="12700">
              <a:lnSpc>
                <a:spcPct val="100000"/>
              </a:lnSpc>
            </a:pPr>
            <a:r>
              <a:rPr sz="1200" dirty="0">
                <a:latin typeface="Courier New"/>
                <a:cs typeface="Courier New"/>
              </a:rPr>
              <a:t>}</a:t>
            </a:r>
            <a:endParaRPr sz="1200">
              <a:latin typeface="Courier New"/>
              <a:cs typeface="Courier New"/>
            </a:endParaRPr>
          </a:p>
        </p:txBody>
      </p:sp>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3756" y="166242"/>
            <a:ext cx="6683375" cy="299720"/>
          </a:xfrm>
          <a:prstGeom prst="rect">
            <a:avLst/>
          </a:prstGeom>
        </p:spPr>
        <p:txBody>
          <a:bodyPr vert="horz" wrap="square" lIns="0" tIns="12700" rIns="0" bIns="0" rtlCol="0">
            <a:spAutoFit/>
          </a:bodyPr>
          <a:lstStyle/>
          <a:p>
            <a:pPr marL="12700">
              <a:lnSpc>
                <a:spcPct val="100000"/>
              </a:lnSpc>
              <a:spcBef>
                <a:spcPts val="100"/>
              </a:spcBef>
            </a:pPr>
            <a:r>
              <a:rPr sz="1800" u="heavy" spc="-5" dirty="0">
                <a:solidFill>
                  <a:srgbClr val="90C225"/>
                </a:solidFill>
                <a:uFill>
                  <a:solidFill>
                    <a:srgbClr val="90C225"/>
                  </a:solidFill>
                </a:uFill>
                <a:latin typeface="Trebuchet MS"/>
                <a:cs typeface="Trebuchet MS"/>
              </a:rPr>
              <a:t>Comparison </a:t>
            </a:r>
            <a:r>
              <a:rPr sz="1800" u="heavy" spc="-50" dirty="0">
                <a:solidFill>
                  <a:srgbClr val="90C225"/>
                </a:solidFill>
                <a:uFill>
                  <a:solidFill>
                    <a:srgbClr val="90C225"/>
                  </a:solidFill>
                </a:uFill>
                <a:latin typeface="Trebuchet MS"/>
                <a:cs typeface="Trebuchet MS"/>
              </a:rPr>
              <a:t>Table </a:t>
            </a:r>
            <a:r>
              <a:rPr sz="1800" u="heavy" spc="-5" dirty="0">
                <a:solidFill>
                  <a:srgbClr val="90C225"/>
                </a:solidFill>
                <a:uFill>
                  <a:solidFill>
                    <a:srgbClr val="90C225"/>
                  </a:solidFill>
                </a:uFill>
                <a:latin typeface="Trebuchet MS"/>
                <a:cs typeface="Trebuchet MS"/>
              </a:rPr>
              <a:t>of </a:t>
            </a:r>
            <a:r>
              <a:rPr sz="1800" u="heavy" spc="-10" dirty="0">
                <a:solidFill>
                  <a:srgbClr val="90C225"/>
                </a:solidFill>
                <a:uFill>
                  <a:solidFill>
                    <a:srgbClr val="90C225"/>
                  </a:solidFill>
                </a:uFill>
                <a:latin typeface="Trebuchet MS"/>
                <a:cs typeface="Trebuchet MS"/>
              </a:rPr>
              <a:t>Predicate, </a:t>
            </a:r>
            <a:r>
              <a:rPr sz="1800" u="heavy" spc="-5" dirty="0">
                <a:solidFill>
                  <a:srgbClr val="90C225"/>
                </a:solidFill>
                <a:uFill>
                  <a:solidFill>
                    <a:srgbClr val="90C225"/>
                  </a:solidFill>
                </a:uFill>
                <a:latin typeface="Trebuchet MS"/>
                <a:cs typeface="Trebuchet MS"/>
              </a:rPr>
              <a:t>Function, Consumer and</a:t>
            </a:r>
            <a:r>
              <a:rPr sz="1800" u="heavy" dirty="0">
                <a:solidFill>
                  <a:srgbClr val="90C225"/>
                </a:solidFill>
                <a:uFill>
                  <a:solidFill>
                    <a:srgbClr val="90C225"/>
                  </a:solidFill>
                </a:uFill>
                <a:latin typeface="Trebuchet MS"/>
                <a:cs typeface="Trebuchet MS"/>
              </a:rPr>
              <a:t> Supplier</a:t>
            </a:r>
            <a:endParaRPr sz="1800">
              <a:latin typeface="Trebuchet MS"/>
              <a:cs typeface="Trebuchet MS"/>
            </a:endParaRPr>
          </a:p>
        </p:txBody>
      </p:sp>
      <p:sp>
        <p:nvSpPr>
          <p:cNvPr id="3" name="object 3"/>
          <p:cNvSpPr/>
          <p:nvPr/>
        </p:nvSpPr>
        <p:spPr>
          <a:xfrm>
            <a:off x="577595" y="617219"/>
            <a:ext cx="8148828" cy="542086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0" y="122238"/>
            <a:ext cx="1731963" cy="574675"/>
          </a:xfrm>
          <a:prstGeom prst="rect">
            <a:avLst/>
          </a:prstGeom>
        </p:spPr>
        <p:txBody>
          <a:bodyPr vert="horz" wrap="square" lIns="0" tIns="12700" rIns="0" bIns="0" rtlCol="0">
            <a:spAutoFit/>
          </a:bodyPr>
          <a:lstStyle/>
          <a:p>
            <a:pPr marL="12700">
              <a:lnSpc>
                <a:spcPct val="100000"/>
              </a:lnSpc>
              <a:spcBef>
                <a:spcPts val="100"/>
              </a:spcBef>
            </a:pPr>
            <a:r>
              <a:rPr sz="3600" u="heavy" spc="-5" dirty="0">
                <a:solidFill>
                  <a:srgbClr val="90C225"/>
                </a:solidFill>
                <a:uFill>
                  <a:solidFill>
                    <a:srgbClr val="90C225"/>
                  </a:solidFill>
                </a:uFill>
              </a:rPr>
              <a:t>Streams</a:t>
            </a:r>
            <a:endParaRPr sz="3600"/>
          </a:p>
        </p:txBody>
      </p:sp>
      <p:sp>
        <p:nvSpPr>
          <p:cNvPr id="7" name="object 7"/>
          <p:cNvSpPr txBox="1">
            <a:spLocks noGrp="1"/>
          </p:cNvSpPr>
          <p:nvPr>
            <p:ph type="body" idx="4294967295"/>
          </p:nvPr>
        </p:nvSpPr>
        <p:spPr>
          <a:xfrm>
            <a:off x="0" y="3197225"/>
            <a:ext cx="8026400" cy="2960688"/>
          </a:xfrm>
          <a:prstGeom prst="rect">
            <a:avLst/>
          </a:prstGeom>
        </p:spPr>
        <p:txBody>
          <a:bodyPr vert="horz" wrap="square" lIns="0" tIns="13335" rIns="0" bIns="0" rtlCol="0">
            <a:spAutoFit/>
          </a:bodyPr>
          <a:lstStyle/>
          <a:p>
            <a:pPr marL="1021080">
              <a:lnSpc>
                <a:spcPct val="100000"/>
              </a:lnSpc>
              <a:spcBef>
                <a:spcPts val="105"/>
              </a:spcBef>
            </a:pPr>
            <a:r>
              <a:rPr spc="-5" dirty="0"/>
              <a:t>list2.add(e);</a:t>
            </a:r>
          </a:p>
          <a:p>
            <a:pPr marL="684530">
              <a:lnSpc>
                <a:spcPct val="100000"/>
              </a:lnSpc>
            </a:pPr>
            <a:r>
              <a:rPr dirty="0"/>
              <a:t>}</a:t>
            </a:r>
          </a:p>
          <a:p>
            <a:pPr marL="347980">
              <a:lnSpc>
                <a:spcPct val="100000"/>
              </a:lnSpc>
            </a:pPr>
            <a:r>
              <a:rPr dirty="0"/>
              <a:t>}</a:t>
            </a:r>
          </a:p>
          <a:p>
            <a:pPr marL="347980">
              <a:lnSpc>
                <a:spcPct val="100000"/>
              </a:lnSpc>
            </a:pPr>
            <a:r>
              <a:rPr spc="-5" dirty="0"/>
              <a:t>System.</a:t>
            </a:r>
            <a:r>
              <a:rPr b="1" i="1" spc="-5" dirty="0">
                <a:solidFill>
                  <a:srgbClr val="660D79"/>
                </a:solidFill>
                <a:latin typeface="Courier New"/>
                <a:cs typeface="Courier New"/>
              </a:rPr>
              <a:t>out</a:t>
            </a:r>
            <a:r>
              <a:rPr spc="-5" dirty="0"/>
              <a:t>.println(list2);</a:t>
            </a:r>
          </a:p>
          <a:p>
            <a:pPr marL="12700">
              <a:lnSpc>
                <a:spcPct val="100000"/>
              </a:lnSpc>
            </a:pPr>
            <a:r>
              <a:rPr dirty="0"/>
              <a:t>}</a:t>
            </a:r>
          </a:p>
          <a:p>
            <a:pPr>
              <a:lnSpc>
                <a:spcPct val="100000"/>
              </a:lnSpc>
            </a:pPr>
            <a:endParaRPr sz="1200"/>
          </a:p>
          <a:p>
            <a:pPr>
              <a:lnSpc>
                <a:spcPct val="100000"/>
              </a:lnSpc>
              <a:spcBef>
                <a:spcPts val="5"/>
              </a:spcBef>
            </a:pPr>
            <a:endParaRPr sz="1450"/>
          </a:p>
          <a:p>
            <a:pPr marL="12700">
              <a:lnSpc>
                <a:spcPct val="100000"/>
              </a:lnSpc>
            </a:pPr>
            <a:r>
              <a:rPr sz="1600" b="1" spc="-5" dirty="0">
                <a:solidFill>
                  <a:srgbClr val="000080"/>
                </a:solidFill>
                <a:latin typeface="Courier New"/>
                <a:cs typeface="Courier New"/>
              </a:rPr>
              <a:t>With Streams</a:t>
            </a:r>
            <a:endParaRPr sz="1600">
              <a:latin typeface="Courier New"/>
              <a:cs typeface="Courier New"/>
            </a:endParaRPr>
          </a:p>
          <a:p>
            <a:pPr marL="379730" marR="2938780" indent="-367665">
              <a:lnSpc>
                <a:spcPct val="100000"/>
              </a:lnSpc>
              <a:spcBef>
                <a:spcPts val="1480"/>
              </a:spcBef>
            </a:pPr>
            <a:r>
              <a:rPr sz="1200" b="1" spc="-5" dirty="0">
                <a:solidFill>
                  <a:srgbClr val="000080"/>
                </a:solidFill>
                <a:latin typeface="Courier New"/>
                <a:cs typeface="Courier New"/>
              </a:rPr>
              <a:t>public </a:t>
            </a:r>
            <a:r>
              <a:rPr sz="1200" b="1" dirty="0">
                <a:solidFill>
                  <a:srgbClr val="000080"/>
                </a:solidFill>
                <a:latin typeface="Courier New"/>
                <a:cs typeface="Courier New"/>
              </a:rPr>
              <a:t>static void </a:t>
            </a:r>
            <a:r>
              <a:rPr sz="1200" dirty="0"/>
              <a:t>main(String[] args) {  ArrayList&lt;Integer&gt; list = </a:t>
            </a:r>
            <a:r>
              <a:rPr sz="1200" b="1" spc="5" dirty="0">
                <a:solidFill>
                  <a:srgbClr val="000080"/>
                </a:solidFill>
                <a:latin typeface="Courier New"/>
                <a:cs typeface="Courier New"/>
              </a:rPr>
              <a:t>new </a:t>
            </a:r>
            <a:r>
              <a:rPr sz="1200" dirty="0"/>
              <a:t>ArrayList&lt;&gt;();  list.add(</a:t>
            </a:r>
            <a:r>
              <a:rPr sz="1200" dirty="0">
                <a:solidFill>
                  <a:srgbClr val="0000FF"/>
                </a:solidFill>
              </a:rPr>
              <a:t>1</a:t>
            </a:r>
            <a:r>
              <a:rPr sz="1200" dirty="0"/>
              <a:t>); list.add(</a:t>
            </a:r>
            <a:r>
              <a:rPr sz="1200" dirty="0">
                <a:solidFill>
                  <a:srgbClr val="0000FF"/>
                </a:solidFill>
              </a:rPr>
              <a:t>2</a:t>
            </a:r>
            <a:r>
              <a:rPr sz="1200" dirty="0"/>
              <a:t>); list.add(</a:t>
            </a:r>
            <a:r>
              <a:rPr sz="1200" dirty="0">
                <a:solidFill>
                  <a:srgbClr val="0000FF"/>
                </a:solidFill>
              </a:rPr>
              <a:t>6</a:t>
            </a:r>
            <a:r>
              <a:rPr sz="1200" dirty="0"/>
              <a:t>);</a:t>
            </a:r>
            <a:r>
              <a:rPr sz="1200" spc="25" dirty="0"/>
              <a:t> </a:t>
            </a:r>
            <a:r>
              <a:rPr sz="1200" dirty="0"/>
              <a:t>list.add(</a:t>
            </a:r>
            <a:r>
              <a:rPr sz="1200" dirty="0">
                <a:solidFill>
                  <a:srgbClr val="0000FF"/>
                </a:solidFill>
              </a:rPr>
              <a:t>5</a:t>
            </a:r>
            <a:r>
              <a:rPr sz="1200" dirty="0"/>
              <a:t>);</a:t>
            </a:r>
            <a:endParaRPr sz="1200">
              <a:latin typeface="Courier New"/>
              <a:cs typeface="Courier New"/>
            </a:endParaRPr>
          </a:p>
          <a:p>
            <a:pPr>
              <a:lnSpc>
                <a:spcPct val="100000"/>
              </a:lnSpc>
              <a:spcBef>
                <a:spcPts val="25"/>
              </a:spcBef>
            </a:pPr>
            <a:endParaRPr sz="1250"/>
          </a:p>
          <a:p>
            <a:pPr marL="379730">
              <a:lnSpc>
                <a:spcPct val="100000"/>
              </a:lnSpc>
            </a:pPr>
            <a:r>
              <a:rPr sz="1200" dirty="0"/>
              <a:t>List&lt;Integer&gt; list2 = list.stream().filter(k-&gt;k%</a:t>
            </a:r>
            <a:r>
              <a:rPr sz="1200" dirty="0">
                <a:solidFill>
                  <a:srgbClr val="0000FF"/>
                </a:solidFill>
              </a:rPr>
              <a:t>2</a:t>
            </a:r>
            <a:r>
              <a:rPr sz="1200" dirty="0"/>
              <a:t>==</a:t>
            </a:r>
            <a:r>
              <a:rPr sz="1200" dirty="0">
                <a:solidFill>
                  <a:srgbClr val="0000FF"/>
                </a:solidFill>
              </a:rPr>
              <a:t>0</a:t>
            </a:r>
            <a:r>
              <a:rPr sz="1200" dirty="0"/>
              <a:t>).collect(Collectors.</a:t>
            </a:r>
            <a:r>
              <a:rPr sz="1200" i="1" dirty="0">
                <a:latin typeface="Courier New"/>
                <a:cs typeface="Courier New"/>
              </a:rPr>
              <a:t>toList</a:t>
            </a:r>
            <a:r>
              <a:rPr sz="1200" dirty="0"/>
              <a:t>());  System.</a:t>
            </a:r>
            <a:r>
              <a:rPr sz="1200" b="1" i="1" dirty="0">
                <a:solidFill>
                  <a:srgbClr val="660D79"/>
                </a:solidFill>
                <a:latin typeface="Courier New"/>
                <a:cs typeface="Courier New"/>
              </a:rPr>
              <a:t>out</a:t>
            </a:r>
            <a:r>
              <a:rPr sz="1200" dirty="0"/>
              <a:t>.println(list2);</a:t>
            </a:r>
            <a:endParaRPr sz="1200">
              <a:latin typeface="Courier New"/>
              <a:cs typeface="Courier New"/>
            </a:endParaRPr>
          </a:p>
          <a:p>
            <a:pPr marL="12700">
              <a:lnSpc>
                <a:spcPct val="100000"/>
              </a:lnSpc>
              <a:spcBef>
                <a:spcPts val="25"/>
              </a:spcBef>
            </a:pPr>
            <a:r>
              <a:rPr sz="1200" dirty="0"/>
              <a:t>}</a:t>
            </a:r>
            <a:endParaRPr sz="1200"/>
          </a:p>
        </p:txBody>
      </p:sp>
      <p:sp>
        <p:nvSpPr>
          <p:cNvPr id="3" name="object 3"/>
          <p:cNvSpPr/>
          <p:nvPr/>
        </p:nvSpPr>
        <p:spPr>
          <a:xfrm>
            <a:off x="675131" y="1414272"/>
            <a:ext cx="8193405" cy="2708275"/>
          </a:xfrm>
          <a:custGeom>
            <a:avLst/>
            <a:gdLst/>
            <a:ahLst/>
            <a:cxnLst/>
            <a:rect l="l" t="t" r="r" b="b"/>
            <a:pathLst>
              <a:path w="8193405" h="2708275">
                <a:moveTo>
                  <a:pt x="8193024" y="0"/>
                </a:moveTo>
                <a:lnTo>
                  <a:pt x="0" y="0"/>
                </a:lnTo>
                <a:lnTo>
                  <a:pt x="0" y="2708147"/>
                </a:lnTo>
                <a:lnTo>
                  <a:pt x="8193024" y="2708147"/>
                </a:lnTo>
                <a:lnTo>
                  <a:pt x="8193024" y="0"/>
                </a:lnTo>
                <a:close/>
              </a:path>
            </a:pathLst>
          </a:custGeom>
          <a:solidFill>
            <a:srgbClr val="FFFFFF"/>
          </a:solidFill>
        </p:spPr>
        <p:txBody>
          <a:bodyPr wrap="square" lIns="0" tIns="0" rIns="0" bIns="0" rtlCol="0"/>
          <a:lstStyle/>
          <a:p>
            <a:endParaRPr/>
          </a:p>
        </p:txBody>
      </p:sp>
      <p:sp>
        <p:nvSpPr>
          <p:cNvPr id="4" name="object 4"/>
          <p:cNvSpPr txBox="1"/>
          <p:nvPr/>
        </p:nvSpPr>
        <p:spPr>
          <a:xfrm>
            <a:off x="2771602" y="2525344"/>
            <a:ext cx="2214880" cy="194310"/>
          </a:xfrm>
          <a:prstGeom prst="rect">
            <a:avLst/>
          </a:prstGeom>
        </p:spPr>
        <p:txBody>
          <a:bodyPr vert="horz" wrap="square" lIns="0" tIns="13335" rIns="0" bIns="0" rtlCol="0">
            <a:spAutoFit/>
          </a:bodyPr>
          <a:lstStyle/>
          <a:p>
            <a:pPr marL="12700">
              <a:lnSpc>
                <a:spcPct val="100000"/>
              </a:lnSpc>
              <a:spcBef>
                <a:spcPts val="105"/>
              </a:spcBef>
            </a:pPr>
            <a:r>
              <a:rPr sz="1100" dirty="0">
                <a:latin typeface="Courier New"/>
                <a:cs typeface="Courier New"/>
              </a:rPr>
              <a:t>list2 = </a:t>
            </a:r>
            <a:r>
              <a:rPr sz="1100" b="1" dirty="0">
                <a:solidFill>
                  <a:srgbClr val="000080"/>
                </a:solidFill>
                <a:latin typeface="Courier New"/>
                <a:cs typeface="Courier New"/>
              </a:rPr>
              <a:t>new</a:t>
            </a:r>
            <a:r>
              <a:rPr sz="1100" b="1" spc="-60" dirty="0">
                <a:solidFill>
                  <a:srgbClr val="000080"/>
                </a:solidFill>
                <a:latin typeface="Courier New"/>
                <a:cs typeface="Courier New"/>
              </a:rPr>
              <a:t> </a:t>
            </a:r>
            <a:r>
              <a:rPr sz="1100" dirty="0">
                <a:latin typeface="Courier New"/>
                <a:cs typeface="Courier New"/>
              </a:rPr>
              <a:t>ArrayList&lt;&gt;();</a:t>
            </a:r>
            <a:endParaRPr sz="1100">
              <a:latin typeface="Courier New"/>
              <a:cs typeface="Courier New"/>
            </a:endParaRPr>
          </a:p>
        </p:txBody>
      </p:sp>
      <p:sp>
        <p:nvSpPr>
          <p:cNvPr id="5" name="object 5"/>
          <p:cNvSpPr txBox="1"/>
          <p:nvPr/>
        </p:nvSpPr>
        <p:spPr>
          <a:xfrm>
            <a:off x="1088847" y="2525344"/>
            <a:ext cx="1541145" cy="697865"/>
          </a:xfrm>
          <a:prstGeom prst="rect">
            <a:avLst/>
          </a:prstGeom>
        </p:spPr>
        <p:txBody>
          <a:bodyPr vert="horz" wrap="square" lIns="0" tIns="13335" rIns="0" bIns="0" rtlCol="0">
            <a:spAutoFit/>
          </a:bodyPr>
          <a:lstStyle/>
          <a:p>
            <a:pPr marL="12700">
              <a:lnSpc>
                <a:spcPct val="100000"/>
              </a:lnSpc>
              <a:spcBef>
                <a:spcPts val="105"/>
              </a:spcBef>
            </a:pPr>
            <a:r>
              <a:rPr sz="1100" dirty="0">
                <a:latin typeface="Courier New"/>
                <a:cs typeface="Courier New"/>
              </a:rPr>
              <a:t>ArrayList&lt;Integer&gt;</a:t>
            </a:r>
            <a:endParaRPr sz="1100">
              <a:latin typeface="Courier New"/>
              <a:cs typeface="Courier New"/>
            </a:endParaRPr>
          </a:p>
          <a:p>
            <a:pPr marL="12700">
              <a:lnSpc>
                <a:spcPct val="100000"/>
              </a:lnSpc>
              <a:spcBef>
                <a:spcPts val="5"/>
              </a:spcBef>
            </a:pPr>
            <a:r>
              <a:rPr sz="1100" b="1" spc="-5" dirty="0">
                <a:solidFill>
                  <a:srgbClr val="000080"/>
                </a:solidFill>
                <a:latin typeface="Courier New"/>
                <a:cs typeface="Courier New"/>
              </a:rPr>
              <a:t>for </a:t>
            </a:r>
            <a:r>
              <a:rPr sz="1100" spc="-5" dirty="0">
                <a:latin typeface="Courier New"/>
                <a:cs typeface="Courier New"/>
              </a:rPr>
              <a:t>(</a:t>
            </a:r>
            <a:r>
              <a:rPr sz="1100" b="1" spc="-5" dirty="0">
                <a:solidFill>
                  <a:srgbClr val="000080"/>
                </a:solidFill>
                <a:latin typeface="Courier New"/>
                <a:cs typeface="Courier New"/>
              </a:rPr>
              <a:t>int </a:t>
            </a:r>
            <a:r>
              <a:rPr sz="1100" dirty="0">
                <a:latin typeface="Courier New"/>
                <a:cs typeface="Courier New"/>
              </a:rPr>
              <a:t>e :</a:t>
            </a:r>
            <a:r>
              <a:rPr sz="1100" spc="-25" dirty="0">
                <a:latin typeface="Courier New"/>
                <a:cs typeface="Courier New"/>
              </a:rPr>
              <a:t> </a:t>
            </a:r>
            <a:r>
              <a:rPr sz="1100" spc="-5" dirty="0">
                <a:latin typeface="Courier New"/>
                <a:cs typeface="Courier New"/>
              </a:rPr>
              <a:t>list)</a:t>
            </a:r>
            <a:endParaRPr sz="1100">
              <a:latin typeface="Courier New"/>
              <a:cs typeface="Courier New"/>
            </a:endParaRPr>
          </a:p>
          <a:p>
            <a:pPr marL="12700">
              <a:lnSpc>
                <a:spcPct val="100000"/>
              </a:lnSpc>
            </a:pPr>
            <a:r>
              <a:rPr sz="1100" dirty="0">
                <a:latin typeface="Courier New"/>
                <a:cs typeface="Courier New"/>
              </a:rPr>
              <a:t>{</a:t>
            </a:r>
            <a:endParaRPr sz="1100">
              <a:latin typeface="Courier New"/>
              <a:cs typeface="Courier New"/>
            </a:endParaRPr>
          </a:p>
          <a:p>
            <a:pPr marL="349250">
              <a:lnSpc>
                <a:spcPct val="100000"/>
              </a:lnSpc>
            </a:pPr>
            <a:r>
              <a:rPr sz="1100" b="1" spc="-5" dirty="0">
                <a:solidFill>
                  <a:srgbClr val="000080"/>
                </a:solidFill>
                <a:latin typeface="Courier New"/>
                <a:cs typeface="Courier New"/>
              </a:rPr>
              <a:t>if </a:t>
            </a:r>
            <a:r>
              <a:rPr sz="1100" dirty="0">
                <a:latin typeface="Courier New"/>
                <a:cs typeface="Courier New"/>
              </a:rPr>
              <a:t>(e%</a:t>
            </a:r>
            <a:r>
              <a:rPr sz="1100" dirty="0">
                <a:solidFill>
                  <a:srgbClr val="0000FF"/>
                </a:solidFill>
                <a:latin typeface="Courier New"/>
                <a:cs typeface="Courier New"/>
              </a:rPr>
              <a:t>2</a:t>
            </a:r>
            <a:r>
              <a:rPr sz="1100" dirty="0">
                <a:latin typeface="Courier New"/>
                <a:cs typeface="Courier New"/>
              </a:rPr>
              <a:t>==</a:t>
            </a:r>
            <a:r>
              <a:rPr sz="1100" dirty="0">
                <a:solidFill>
                  <a:srgbClr val="0000FF"/>
                </a:solidFill>
                <a:latin typeface="Courier New"/>
                <a:cs typeface="Courier New"/>
              </a:rPr>
              <a:t>0</a:t>
            </a:r>
            <a:r>
              <a:rPr sz="1100" dirty="0">
                <a:latin typeface="Courier New"/>
                <a:cs typeface="Courier New"/>
              </a:rPr>
              <a:t>)</a:t>
            </a:r>
            <a:r>
              <a:rPr sz="1100" spc="-55" dirty="0">
                <a:latin typeface="Courier New"/>
                <a:cs typeface="Courier New"/>
              </a:rPr>
              <a:t> </a:t>
            </a:r>
            <a:r>
              <a:rPr sz="1100" dirty="0">
                <a:latin typeface="Courier New"/>
                <a:cs typeface="Courier New"/>
              </a:rPr>
              <a:t>{</a:t>
            </a:r>
            <a:endParaRPr sz="1100">
              <a:latin typeface="Courier New"/>
              <a:cs typeface="Courier New"/>
            </a:endParaRPr>
          </a:p>
        </p:txBody>
      </p:sp>
      <p:sp>
        <p:nvSpPr>
          <p:cNvPr id="6" name="object 6"/>
          <p:cNvSpPr/>
          <p:nvPr/>
        </p:nvSpPr>
        <p:spPr>
          <a:xfrm>
            <a:off x="675131" y="4122420"/>
            <a:ext cx="8272780" cy="2092960"/>
          </a:xfrm>
          <a:custGeom>
            <a:avLst/>
            <a:gdLst/>
            <a:ahLst/>
            <a:cxnLst/>
            <a:rect l="l" t="t" r="r" b="b"/>
            <a:pathLst>
              <a:path w="8272780" h="2092960">
                <a:moveTo>
                  <a:pt x="8272272" y="0"/>
                </a:moveTo>
                <a:lnTo>
                  <a:pt x="0" y="0"/>
                </a:lnTo>
                <a:lnTo>
                  <a:pt x="0" y="2092452"/>
                </a:lnTo>
                <a:lnTo>
                  <a:pt x="8272272" y="2092452"/>
                </a:lnTo>
                <a:lnTo>
                  <a:pt x="8272272" y="0"/>
                </a:lnTo>
                <a:close/>
              </a:path>
            </a:pathLst>
          </a:custGeom>
          <a:solidFill>
            <a:srgbClr val="FFFFFF"/>
          </a:solidFill>
        </p:spPr>
        <p:txBody>
          <a:bodyPr wrap="square" lIns="0" tIns="0" rIns="0" bIns="0" rtlCol="0"/>
          <a:lstStyle/>
          <a:p>
            <a:endParaRPr/>
          </a:p>
        </p:txBody>
      </p:sp>
      <p:sp>
        <p:nvSpPr>
          <p:cNvPr id="8" name="object 8"/>
          <p:cNvSpPr txBox="1"/>
          <p:nvPr/>
        </p:nvSpPr>
        <p:spPr>
          <a:xfrm>
            <a:off x="753567" y="794765"/>
            <a:ext cx="7572375" cy="1589405"/>
          </a:xfrm>
          <a:prstGeom prst="rect">
            <a:avLst/>
          </a:prstGeom>
        </p:spPr>
        <p:txBody>
          <a:bodyPr vert="horz" wrap="square" lIns="0" tIns="12700" rIns="0" bIns="0" rtlCol="0">
            <a:spAutoFit/>
          </a:bodyPr>
          <a:lstStyle/>
          <a:p>
            <a:pPr marL="299085" marR="5080" indent="-287020">
              <a:lnSpc>
                <a:spcPct val="100000"/>
              </a:lnSpc>
              <a:spcBef>
                <a:spcPts val="100"/>
              </a:spcBef>
              <a:buFont typeface="Arial"/>
              <a:buChar char="•"/>
              <a:tabLst>
                <a:tab pos="299085" algn="l"/>
                <a:tab pos="299720" algn="l"/>
              </a:tabLst>
            </a:pPr>
            <a:r>
              <a:rPr sz="1800" b="1" spc="-114" dirty="0">
                <a:latin typeface="Trebuchet MS"/>
                <a:cs typeface="Trebuchet MS"/>
              </a:rPr>
              <a:t>To </a:t>
            </a:r>
            <a:r>
              <a:rPr sz="1800" b="1" spc="-5" dirty="0">
                <a:latin typeface="Trebuchet MS"/>
                <a:cs typeface="Trebuchet MS"/>
              </a:rPr>
              <a:t>process objects </a:t>
            </a:r>
            <a:r>
              <a:rPr sz="1800" b="1" dirty="0">
                <a:latin typeface="Trebuchet MS"/>
                <a:cs typeface="Trebuchet MS"/>
              </a:rPr>
              <a:t>of </a:t>
            </a:r>
            <a:r>
              <a:rPr sz="1800" b="1" spc="-5" dirty="0">
                <a:latin typeface="Trebuchet MS"/>
                <a:cs typeface="Trebuchet MS"/>
              </a:rPr>
              <a:t>the collection, in </a:t>
            </a:r>
            <a:r>
              <a:rPr sz="1800" b="1" dirty="0">
                <a:latin typeface="Trebuchet MS"/>
                <a:cs typeface="Trebuchet MS"/>
              </a:rPr>
              <a:t>1.8 </a:t>
            </a:r>
            <a:r>
              <a:rPr sz="1800" b="1" spc="-5" dirty="0">
                <a:latin typeface="Trebuchet MS"/>
                <a:cs typeface="Trebuchet MS"/>
              </a:rPr>
              <a:t>version Streams </a:t>
            </a:r>
            <a:r>
              <a:rPr sz="1800" b="1" dirty="0">
                <a:latin typeface="Trebuchet MS"/>
                <a:cs typeface="Trebuchet MS"/>
              </a:rPr>
              <a:t>concept  </a:t>
            </a:r>
            <a:r>
              <a:rPr sz="1800" b="1" spc="-5" dirty="0">
                <a:latin typeface="Trebuchet MS"/>
                <a:cs typeface="Trebuchet MS"/>
              </a:rPr>
              <a:t>introduced.</a:t>
            </a:r>
            <a:endParaRPr sz="1800">
              <a:latin typeface="Trebuchet MS"/>
              <a:cs typeface="Trebuchet MS"/>
            </a:endParaRPr>
          </a:p>
          <a:p>
            <a:pPr marL="12700">
              <a:lnSpc>
                <a:spcPct val="100000"/>
              </a:lnSpc>
              <a:spcBef>
                <a:spcPts val="735"/>
              </a:spcBef>
            </a:pPr>
            <a:r>
              <a:rPr sz="1600" b="1" spc="-5" dirty="0">
                <a:solidFill>
                  <a:srgbClr val="000080"/>
                </a:solidFill>
                <a:latin typeface="Courier New"/>
                <a:cs typeface="Courier New"/>
              </a:rPr>
              <a:t>Without</a:t>
            </a:r>
            <a:r>
              <a:rPr sz="1600" b="1" spc="5" dirty="0">
                <a:solidFill>
                  <a:srgbClr val="000080"/>
                </a:solidFill>
                <a:latin typeface="Courier New"/>
                <a:cs typeface="Courier New"/>
              </a:rPr>
              <a:t> </a:t>
            </a:r>
            <a:r>
              <a:rPr sz="1600" b="1" dirty="0">
                <a:solidFill>
                  <a:srgbClr val="000080"/>
                </a:solidFill>
                <a:latin typeface="Courier New"/>
                <a:cs typeface="Courier New"/>
              </a:rPr>
              <a:t>Streams</a:t>
            </a:r>
            <a:endParaRPr sz="1600">
              <a:latin typeface="Courier New"/>
              <a:cs typeface="Courier New"/>
            </a:endParaRPr>
          </a:p>
          <a:p>
            <a:pPr marL="347980" marR="2921000" indent="-335280">
              <a:lnSpc>
                <a:spcPct val="100000"/>
              </a:lnSpc>
              <a:spcBef>
                <a:spcPts val="1375"/>
              </a:spcBef>
            </a:pPr>
            <a:r>
              <a:rPr sz="1100" b="1" spc="-5" dirty="0">
                <a:solidFill>
                  <a:srgbClr val="000080"/>
                </a:solidFill>
                <a:latin typeface="Courier New"/>
                <a:cs typeface="Courier New"/>
              </a:rPr>
              <a:t>public static </a:t>
            </a:r>
            <a:r>
              <a:rPr sz="1100" b="1" dirty="0">
                <a:solidFill>
                  <a:srgbClr val="000080"/>
                </a:solidFill>
                <a:latin typeface="Courier New"/>
                <a:cs typeface="Courier New"/>
              </a:rPr>
              <a:t>void </a:t>
            </a:r>
            <a:r>
              <a:rPr sz="1100" spc="-5" dirty="0">
                <a:latin typeface="Courier New"/>
                <a:cs typeface="Courier New"/>
              </a:rPr>
              <a:t>main(String[] </a:t>
            </a:r>
            <a:r>
              <a:rPr sz="1100" dirty="0">
                <a:latin typeface="Courier New"/>
                <a:cs typeface="Courier New"/>
              </a:rPr>
              <a:t>args) {  </a:t>
            </a:r>
            <a:r>
              <a:rPr sz="1100" spc="-5" dirty="0">
                <a:latin typeface="Courier New"/>
                <a:cs typeface="Courier New"/>
              </a:rPr>
              <a:t>ArrayList&lt;Integer&gt; </a:t>
            </a:r>
            <a:r>
              <a:rPr sz="1100" dirty="0">
                <a:latin typeface="Courier New"/>
                <a:cs typeface="Courier New"/>
              </a:rPr>
              <a:t>list = </a:t>
            </a:r>
            <a:r>
              <a:rPr sz="1100" b="1" spc="-5" dirty="0">
                <a:solidFill>
                  <a:srgbClr val="000080"/>
                </a:solidFill>
                <a:latin typeface="Courier New"/>
                <a:cs typeface="Courier New"/>
              </a:rPr>
              <a:t>new </a:t>
            </a:r>
            <a:r>
              <a:rPr sz="1100" spc="-5" dirty="0">
                <a:latin typeface="Courier New"/>
                <a:cs typeface="Courier New"/>
              </a:rPr>
              <a:t>ArrayList&lt;&gt;();  list.add(</a:t>
            </a:r>
            <a:r>
              <a:rPr sz="1100" spc="-5" dirty="0">
                <a:solidFill>
                  <a:srgbClr val="0000FF"/>
                </a:solidFill>
                <a:latin typeface="Courier New"/>
                <a:cs typeface="Courier New"/>
              </a:rPr>
              <a:t>1</a:t>
            </a:r>
            <a:r>
              <a:rPr sz="1100" spc="-5" dirty="0">
                <a:latin typeface="Courier New"/>
                <a:cs typeface="Courier New"/>
              </a:rPr>
              <a:t>); list.add(</a:t>
            </a:r>
            <a:r>
              <a:rPr sz="1100" spc="-5" dirty="0">
                <a:solidFill>
                  <a:srgbClr val="0000FF"/>
                </a:solidFill>
                <a:latin typeface="Courier New"/>
                <a:cs typeface="Courier New"/>
              </a:rPr>
              <a:t>2</a:t>
            </a:r>
            <a:r>
              <a:rPr sz="1100" spc="-5" dirty="0">
                <a:latin typeface="Courier New"/>
                <a:cs typeface="Courier New"/>
              </a:rPr>
              <a:t>); list.add(</a:t>
            </a:r>
            <a:r>
              <a:rPr sz="1100" spc="-5" dirty="0">
                <a:solidFill>
                  <a:srgbClr val="0000FF"/>
                </a:solidFill>
                <a:latin typeface="Courier New"/>
                <a:cs typeface="Courier New"/>
              </a:rPr>
              <a:t>6</a:t>
            </a:r>
            <a:r>
              <a:rPr sz="1100" spc="-5" dirty="0">
                <a:latin typeface="Courier New"/>
                <a:cs typeface="Courier New"/>
              </a:rPr>
              <a:t>);</a:t>
            </a:r>
            <a:r>
              <a:rPr sz="1100" spc="90" dirty="0">
                <a:latin typeface="Courier New"/>
                <a:cs typeface="Courier New"/>
              </a:rPr>
              <a:t> </a:t>
            </a:r>
            <a:r>
              <a:rPr sz="1100" dirty="0">
                <a:latin typeface="Courier New"/>
                <a:cs typeface="Courier New"/>
              </a:rPr>
              <a:t>list.add(</a:t>
            </a:r>
            <a:r>
              <a:rPr sz="1100" dirty="0">
                <a:solidFill>
                  <a:srgbClr val="0000FF"/>
                </a:solidFill>
                <a:latin typeface="Courier New"/>
                <a:cs typeface="Courier New"/>
              </a:rPr>
              <a:t>5</a:t>
            </a:r>
            <a:r>
              <a:rPr sz="1100" dirty="0">
                <a:latin typeface="Courier New"/>
                <a:cs typeface="Courier New"/>
              </a:rPr>
              <a:t>);</a:t>
            </a:r>
            <a:endParaRPr sz="1100">
              <a:latin typeface="Courier New"/>
              <a:cs typeface="Courier New"/>
            </a:endParaRPr>
          </a:p>
        </p:txBody>
      </p:sp>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0" y="88900"/>
            <a:ext cx="2439988" cy="514350"/>
          </a:xfrm>
          <a:prstGeom prst="rect">
            <a:avLst/>
          </a:prstGeom>
        </p:spPr>
        <p:txBody>
          <a:bodyPr vert="horz" wrap="square" lIns="0" tIns="12700" rIns="0" bIns="0" rtlCol="0">
            <a:spAutoFit/>
          </a:bodyPr>
          <a:lstStyle/>
          <a:p>
            <a:pPr marL="12700">
              <a:lnSpc>
                <a:spcPct val="100000"/>
              </a:lnSpc>
              <a:spcBef>
                <a:spcPts val="100"/>
              </a:spcBef>
            </a:pPr>
            <a:r>
              <a:rPr sz="3200" u="heavy" spc="-5" dirty="0">
                <a:solidFill>
                  <a:srgbClr val="90C225"/>
                </a:solidFill>
                <a:uFill>
                  <a:solidFill>
                    <a:srgbClr val="90C225"/>
                  </a:solidFill>
                </a:uFill>
              </a:rPr>
              <a:t>STREAMS</a:t>
            </a:r>
            <a:r>
              <a:rPr sz="3200" spc="-235" dirty="0">
                <a:solidFill>
                  <a:srgbClr val="90C225"/>
                </a:solidFill>
              </a:rPr>
              <a:t> </a:t>
            </a:r>
            <a:r>
              <a:rPr sz="3200" u="heavy" spc="-5" dirty="0">
                <a:solidFill>
                  <a:srgbClr val="90C225"/>
                </a:solidFill>
                <a:uFill>
                  <a:solidFill>
                    <a:srgbClr val="90C225"/>
                  </a:solidFill>
                </a:uFill>
              </a:rPr>
              <a:t>API</a:t>
            </a:r>
            <a:endParaRPr sz="3200"/>
          </a:p>
        </p:txBody>
      </p:sp>
      <p:sp>
        <p:nvSpPr>
          <p:cNvPr id="3" name="object 3"/>
          <p:cNvSpPr txBox="1"/>
          <p:nvPr/>
        </p:nvSpPr>
        <p:spPr>
          <a:xfrm>
            <a:off x="756310" y="692911"/>
            <a:ext cx="8291830" cy="4826635"/>
          </a:xfrm>
          <a:prstGeom prst="rect">
            <a:avLst/>
          </a:prstGeom>
        </p:spPr>
        <p:txBody>
          <a:bodyPr vert="horz" wrap="square" lIns="0" tIns="12700" rIns="0" bIns="0" rtlCol="0">
            <a:spAutoFit/>
          </a:bodyPr>
          <a:lstStyle/>
          <a:p>
            <a:pPr marL="355600" marR="668020" indent="-342900" algn="just">
              <a:lnSpc>
                <a:spcPct val="100000"/>
              </a:lnSpc>
              <a:spcBef>
                <a:spcPts val="100"/>
              </a:spcBef>
            </a:pPr>
            <a:r>
              <a:rPr sz="1450" spc="235" dirty="0">
                <a:solidFill>
                  <a:srgbClr val="90C225"/>
                </a:solidFill>
                <a:latin typeface="Arial"/>
                <a:cs typeface="Arial"/>
              </a:rPr>
              <a:t> </a:t>
            </a:r>
            <a:r>
              <a:rPr sz="1800" b="1" spc="-114" dirty="0">
                <a:solidFill>
                  <a:srgbClr val="404040"/>
                </a:solidFill>
                <a:latin typeface="Trebuchet MS"/>
                <a:cs typeface="Trebuchet MS"/>
              </a:rPr>
              <a:t>To </a:t>
            </a:r>
            <a:r>
              <a:rPr sz="1800" b="1" spc="-5" dirty="0">
                <a:solidFill>
                  <a:srgbClr val="404040"/>
                </a:solidFill>
                <a:latin typeface="Trebuchet MS"/>
                <a:cs typeface="Trebuchet MS"/>
              </a:rPr>
              <a:t>process objects </a:t>
            </a:r>
            <a:r>
              <a:rPr sz="1800" b="1" dirty="0">
                <a:solidFill>
                  <a:srgbClr val="404040"/>
                </a:solidFill>
                <a:latin typeface="Trebuchet MS"/>
                <a:cs typeface="Trebuchet MS"/>
              </a:rPr>
              <a:t>of </a:t>
            </a:r>
            <a:r>
              <a:rPr sz="1800" b="1" spc="-5" dirty="0">
                <a:solidFill>
                  <a:srgbClr val="404040"/>
                </a:solidFill>
                <a:latin typeface="Trebuchet MS"/>
                <a:cs typeface="Trebuchet MS"/>
              </a:rPr>
              <a:t>the collection, in </a:t>
            </a:r>
            <a:r>
              <a:rPr sz="1800" b="1" dirty="0">
                <a:solidFill>
                  <a:srgbClr val="404040"/>
                </a:solidFill>
                <a:latin typeface="Trebuchet MS"/>
                <a:cs typeface="Trebuchet MS"/>
              </a:rPr>
              <a:t>1.8 </a:t>
            </a:r>
            <a:r>
              <a:rPr sz="1800" b="1" spc="-5" dirty="0">
                <a:solidFill>
                  <a:srgbClr val="404040"/>
                </a:solidFill>
                <a:latin typeface="Trebuchet MS"/>
                <a:cs typeface="Trebuchet MS"/>
              </a:rPr>
              <a:t>version Streams </a:t>
            </a:r>
            <a:r>
              <a:rPr sz="1800" b="1" spc="-50" dirty="0">
                <a:solidFill>
                  <a:srgbClr val="404040"/>
                </a:solidFill>
                <a:latin typeface="Trebuchet MS"/>
                <a:cs typeface="Trebuchet MS"/>
              </a:rPr>
              <a:t>concept  </a:t>
            </a:r>
            <a:r>
              <a:rPr sz="1800" b="1" spc="-5" dirty="0">
                <a:solidFill>
                  <a:srgbClr val="404040"/>
                </a:solidFill>
                <a:latin typeface="Trebuchet MS"/>
                <a:cs typeface="Trebuchet MS"/>
              </a:rPr>
              <a:t>introduced.</a:t>
            </a:r>
            <a:endParaRPr sz="1800">
              <a:latin typeface="Trebuchet MS"/>
              <a:cs typeface="Trebuchet MS"/>
            </a:endParaRPr>
          </a:p>
          <a:p>
            <a:pPr marL="355600" marR="5080" indent="-342900" algn="just">
              <a:lnSpc>
                <a:spcPct val="100000"/>
              </a:lnSpc>
              <a:spcBef>
                <a:spcPts val="994"/>
              </a:spcBef>
            </a:pPr>
            <a:r>
              <a:rPr sz="1450" spc="235" dirty="0">
                <a:solidFill>
                  <a:srgbClr val="90C225"/>
                </a:solidFill>
                <a:latin typeface="Arial"/>
                <a:cs typeface="Arial"/>
              </a:rPr>
              <a:t> </a:t>
            </a:r>
            <a:r>
              <a:rPr sz="1800" b="1" spc="-20" dirty="0">
                <a:solidFill>
                  <a:srgbClr val="404040"/>
                </a:solidFill>
                <a:latin typeface="Trebuchet MS"/>
                <a:cs typeface="Trebuchet MS"/>
              </a:rPr>
              <a:t>We </a:t>
            </a:r>
            <a:r>
              <a:rPr sz="1800" b="1" dirty="0">
                <a:solidFill>
                  <a:srgbClr val="404040"/>
                </a:solidFill>
                <a:latin typeface="Trebuchet MS"/>
                <a:cs typeface="Trebuchet MS"/>
              </a:rPr>
              <a:t>can create a </a:t>
            </a:r>
            <a:r>
              <a:rPr sz="1800" b="1" spc="-5" dirty="0">
                <a:solidFill>
                  <a:srgbClr val="404040"/>
                </a:solidFill>
                <a:latin typeface="Trebuchet MS"/>
                <a:cs typeface="Trebuchet MS"/>
              </a:rPr>
              <a:t>stream object to the collection </a:t>
            </a:r>
            <a:r>
              <a:rPr sz="1800" b="1" dirty="0">
                <a:solidFill>
                  <a:srgbClr val="404040"/>
                </a:solidFill>
                <a:latin typeface="Trebuchet MS"/>
                <a:cs typeface="Trebuchet MS"/>
              </a:rPr>
              <a:t>by using stream() </a:t>
            </a:r>
            <a:r>
              <a:rPr sz="1800" b="1" spc="-65" dirty="0">
                <a:solidFill>
                  <a:srgbClr val="404040"/>
                </a:solidFill>
                <a:latin typeface="Trebuchet MS"/>
                <a:cs typeface="Trebuchet MS"/>
              </a:rPr>
              <a:t>method  </a:t>
            </a:r>
            <a:r>
              <a:rPr sz="1800" b="1" dirty="0">
                <a:solidFill>
                  <a:srgbClr val="404040"/>
                </a:solidFill>
                <a:latin typeface="Trebuchet MS"/>
                <a:cs typeface="Trebuchet MS"/>
              </a:rPr>
              <a:t>of </a:t>
            </a:r>
            <a:r>
              <a:rPr sz="1800" b="1" spc="-5" dirty="0">
                <a:solidFill>
                  <a:srgbClr val="404040"/>
                </a:solidFill>
                <a:latin typeface="Trebuchet MS"/>
                <a:cs typeface="Trebuchet MS"/>
              </a:rPr>
              <a:t>Collection interface. </a:t>
            </a:r>
            <a:r>
              <a:rPr sz="1800" b="1" dirty="0">
                <a:solidFill>
                  <a:srgbClr val="404040"/>
                </a:solidFill>
                <a:latin typeface="Trebuchet MS"/>
                <a:cs typeface="Trebuchet MS"/>
              </a:rPr>
              <a:t>stream() </a:t>
            </a:r>
            <a:r>
              <a:rPr sz="1800" b="1" spc="-5" dirty="0">
                <a:solidFill>
                  <a:srgbClr val="404040"/>
                </a:solidFill>
                <a:latin typeface="Trebuchet MS"/>
                <a:cs typeface="Trebuchet MS"/>
              </a:rPr>
              <a:t>method is </a:t>
            </a:r>
            <a:r>
              <a:rPr sz="1800" b="1" dirty="0">
                <a:solidFill>
                  <a:srgbClr val="404040"/>
                </a:solidFill>
                <a:latin typeface="Trebuchet MS"/>
                <a:cs typeface="Trebuchet MS"/>
              </a:rPr>
              <a:t>a </a:t>
            </a:r>
            <a:r>
              <a:rPr sz="1800" b="1" spc="-5" dirty="0">
                <a:solidFill>
                  <a:srgbClr val="404040"/>
                </a:solidFill>
                <a:latin typeface="Trebuchet MS"/>
                <a:cs typeface="Trebuchet MS"/>
              </a:rPr>
              <a:t>default method added to the  Collection in </a:t>
            </a:r>
            <a:r>
              <a:rPr sz="1800" b="1" dirty="0">
                <a:solidFill>
                  <a:srgbClr val="404040"/>
                </a:solidFill>
                <a:latin typeface="Trebuchet MS"/>
                <a:cs typeface="Trebuchet MS"/>
              </a:rPr>
              <a:t>1.8</a:t>
            </a:r>
            <a:r>
              <a:rPr sz="1800" b="1" spc="-40" dirty="0">
                <a:solidFill>
                  <a:srgbClr val="404040"/>
                </a:solidFill>
                <a:latin typeface="Trebuchet MS"/>
                <a:cs typeface="Trebuchet MS"/>
              </a:rPr>
              <a:t> </a:t>
            </a:r>
            <a:r>
              <a:rPr sz="1800" b="1" spc="-5" dirty="0">
                <a:solidFill>
                  <a:srgbClr val="404040"/>
                </a:solidFill>
                <a:latin typeface="Trebuchet MS"/>
                <a:cs typeface="Trebuchet MS"/>
              </a:rPr>
              <a:t>version.</a:t>
            </a:r>
            <a:endParaRPr sz="1800">
              <a:latin typeface="Trebuchet MS"/>
              <a:cs typeface="Trebuchet MS"/>
            </a:endParaRPr>
          </a:p>
          <a:p>
            <a:pPr marL="353695" algn="just">
              <a:lnSpc>
                <a:spcPct val="100000"/>
              </a:lnSpc>
              <a:spcBef>
                <a:spcPts val="1000"/>
              </a:spcBef>
            </a:pPr>
            <a:r>
              <a:rPr sz="1800" b="1" spc="-5" dirty="0">
                <a:solidFill>
                  <a:srgbClr val="404040"/>
                </a:solidFill>
                <a:latin typeface="Trebuchet MS"/>
                <a:cs typeface="Trebuchet MS"/>
              </a:rPr>
              <a:t>default Stream</a:t>
            </a:r>
            <a:r>
              <a:rPr sz="1800" b="1" spc="10" dirty="0">
                <a:solidFill>
                  <a:srgbClr val="404040"/>
                </a:solidFill>
                <a:latin typeface="Trebuchet MS"/>
                <a:cs typeface="Trebuchet MS"/>
              </a:rPr>
              <a:t> </a:t>
            </a:r>
            <a:r>
              <a:rPr sz="1800" b="1" dirty="0">
                <a:solidFill>
                  <a:srgbClr val="404040"/>
                </a:solidFill>
                <a:latin typeface="Trebuchet MS"/>
                <a:cs typeface="Trebuchet MS"/>
              </a:rPr>
              <a:t>stream()</a:t>
            </a:r>
            <a:endParaRPr sz="1800">
              <a:latin typeface="Trebuchet MS"/>
              <a:cs typeface="Trebuchet MS"/>
            </a:endParaRPr>
          </a:p>
          <a:p>
            <a:pPr marL="353695" algn="just">
              <a:lnSpc>
                <a:spcPct val="100000"/>
              </a:lnSpc>
              <a:spcBef>
                <a:spcPts val="1005"/>
              </a:spcBef>
            </a:pPr>
            <a:r>
              <a:rPr sz="1800" b="1" spc="-5" dirty="0">
                <a:solidFill>
                  <a:srgbClr val="404040"/>
                </a:solidFill>
                <a:latin typeface="Trebuchet MS"/>
                <a:cs typeface="Trebuchet MS"/>
              </a:rPr>
              <a:t>Ex: Stream </a:t>
            </a:r>
            <a:r>
              <a:rPr sz="1800" b="1" dirty="0">
                <a:solidFill>
                  <a:srgbClr val="404040"/>
                </a:solidFill>
                <a:latin typeface="Trebuchet MS"/>
                <a:cs typeface="Trebuchet MS"/>
              </a:rPr>
              <a:t>s = </a:t>
            </a:r>
            <a:r>
              <a:rPr sz="1800" b="1" spc="-5" dirty="0">
                <a:solidFill>
                  <a:srgbClr val="404040"/>
                </a:solidFill>
                <a:latin typeface="Trebuchet MS"/>
                <a:cs typeface="Trebuchet MS"/>
              </a:rPr>
              <a:t>c.stream();</a:t>
            </a:r>
            <a:endParaRPr sz="1800">
              <a:latin typeface="Trebuchet MS"/>
              <a:cs typeface="Trebuchet MS"/>
            </a:endParaRPr>
          </a:p>
          <a:p>
            <a:pPr marL="355600" marR="715010" indent="-342900" algn="just">
              <a:lnSpc>
                <a:spcPct val="100000"/>
              </a:lnSpc>
              <a:spcBef>
                <a:spcPts val="1000"/>
              </a:spcBef>
            </a:pPr>
            <a:r>
              <a:rPr sz="1450" spc="235" dirty="0">
                <a:solidFill>
                  <a:srgbClr val="90C225"/>
                </a:solidFill>
                <a:latin typeface="Arial"/>
                <a:cs typeface="Arial"/>
              </a:rPr>
              <a:t> </a:t>
            </a:r>
            <a:r>
              <a:rPr sz="1800" b="1" spc="-5" dirty="0">
                <a:solidFill>
                  <a:srgbClr val="404040"/>
                </a:solidFill>
                <a:latin typeface="Trebuchet MS"/>
                <a:cs typeface="Trebuchet MS"/>
              </a:rPr>
              <a:t>Stream is </a:t>
            </a:r>
            <a:r>
              <a:rPr sz="1800" b="1" dirty="0">
                <a:solidFill>
                  <a:srgbClr val="404040"/>
                </a:solidFill>
                <a:latin typeface="Trebuchet MS"/>
                <a:cs typeface="Trebuchet MS"/>
              </a:rPr>
              <a:t>an </a:t>
            </a:r>
            <a:r>
              <a:rPr sz="1800" b="1" spc="-5" dirty="0">
                <a:solidFill>
                  <a:srgbClr val="404040"/>
                </a:solidFill>
                <a:latin typeface="Trebuchet MS"/>
                <a:cs typeface="Trebuchet MS"/>
              </a:rPr>
              <a:t>interface present in java.util.stream. Once </a:t>
            </a:r>
            <a:r>
              <a:rPr sz="1800" b="1" dirty="0">
                <a:solidFill>
                  <a:srgbClr val="404040"/>
                </a:solidFill>
                <a:latin typeface="Trebuchet MS"/>
                <a:cs typeface="Trebuchet MS"/>
              </a:rPr>
              <a:t>we </a:t>
            </a:r>
            <a:r>
              <a:rPr sz="1800" b="1" spc="-5" dirty="0">
                <a:solidFill>
                  <a:srgbClr val="404040"/>
                </a:solidFill>
                <a:latin typeface="Trebuchet MS"/>
                <a:cs typeface="Trebuchet MS"/>
              </a:rPr>
              <a:t>got </a:t>
            </a:r>
            <a:r>
              <a:rPr sz="1800" b="1" spc="-114" dirty="0">
                <a:solidFill>
                  <a:srgbClr val="404040"/>
                </a:solidFill>
                <a:latin typeface="Trebuchet MS"/>
                <a:cs typeface="Trebuchet MS"/>
              </a:rPr>
              <a:t>the  </a:t>
            </a:r>
            <a:r>
              <a:rPr sz="1800" b="1" dirty="0">
                <a:solidFill>
                  <a:srgbClr val="404040"/>
                </a:solidFill>
                <a:latin typeface="Trebuchet MS"/>
                <a:cs typeface="Trebuchet MS"/>
              </a:rPr>
              <a:t>stream, by using </a:t>
            </a:r>
            <a:r>
              <a:rPr sz="1800" b="1" spc="-5" dirty="0">
                <a:solidFill>
                  <a:srgbClr val="404040"/>
                </a:solidFill>
                <a:latin typeface="Trebuchet MS"/>
                <a:cs typeface="Trebuchet MS"/>
              </a:rPr>
              <a:t>that </a:t>
            </a:r>
            <a:r>
              <a:rPr sz="1800" b="1" dirty="0">
                <a:solidFill>
                  <a:srgbClr val="404040"/>
                </a:solidFill>
                <a:latin typeface="Trebuchet MS"/>
                <a:cs typeface="Trebuchet MS"/>
              </a:rPr>
              <a:t>we can </a:t>
            </a:r>
            <a:r>
              <a:rPr sz="1800" b="1" spc="-5" dirty="0">
                <a:solidFill>
                  <a:srgbClr val="404040"/>
                </a:solidFill>
                <a:latin typeface="Trebuchet MS"/>
                <a:cs typeface="Trebuchet MS"/>
              </a:rPr>
              <a:t>process objects </a:t>
            </a:r>
            <a:r>
              <a:rPr sz="1800" b="1" dirty="0">
                <a:solidFill>
                  <a:srgbClr val="404040"/>
                </a:solidFill>
                <a:latin typeface="Trebuchet MS"/>
                <a:cs typeface="Trebuchet MS"/>
              </a:rPr>
              <a:t>of </a:t>
            </a:r>
            <a:r>
              <a:rPr sz="1800" b="1" spc="-5" dirty="0">
                <a:solidFill>
                  <a:srgbClr val="404040"/>
                </a:solidFill>
                <a:latin typeface="Trebuchet MS"/>
                <a:cs typeface="Trebuchet MS"/>
              </a:rPr>
              <a:t>that</a:t>
            </a:r>
            <a:r>
              <a:rPr sz="1800" b="1" spc="-50" dirty="0">
                <a:solidFill>
                  <a:srgbClr val="404040"/>
                </a:solidFill>
                <a:latin typeface="Trebuchet MS"/>
                <a:cs typeface="Trebuchet MS"/>
              </a:rPr>
              <a:t> </a:t>
            </a:r>
            <a:r>
              <a:rPr sz="1800" b="1" spc="-5" dirty="0">
                <a:solidFill>
                  <a:srgbClr val="404040"/>
                </a:solidFill>
                <a:latin typeface="Trebuchet MS"/>
                <a:cs typeface="Trebuchet MS"/>
              </a:rPr>
              <a:t>collection.</a:t>
            </a:r>
            <a:endParaRPr sz="1800">
              <a:latin typeface="Trebuchet MS"/>
              <a:cs typeface="Trebuchet MS"/>
            </a:endParaRPr>
          </a:p>
          <a:p>
            <a:pPr marL="12700" algn="just">
              <a:lnSpc>
                <a:spcPct val="100000"/>
              </a:lnSpc>
              <a:spcBef>
                <a:spcPts val="994"/>
              </a:spcBef>
            </a:pPr>
            <a:r>
              <a:rPr sz="1450" spc="235" dirty="0">
                <a:solidFill>
                  <a:srgbClr val="90C225"/>
                </a:solidFill>
                <a:latin typeface="Arial"/>
                <a:cs typeface="Arial"/>
              </a:rPr>
              <a:t> </a:t>
            </a:r>
            <a:r>
              <a:rPr sz="1800" b="1" spc="-20" dirty="0">
                <a:solidFill>
                  <a:srgbClr val="404040"/>
                </a:solidFill>
                <a:latin typeface="Trebuchet MS"/>
                <a:cs typeface="Trebuchet MS"/>
              </a:rPr>
              <a:t>We </a:t>
            </a:r>
            <a:r>
              <a:rPr sz="1800" b="1" dirty="0">
                <a:solidFill>
                  <a:srgbClr val="404040"/>
                </a:solidFill>
                <a:latin typeface="Trebuchet MS"/>
                <a:cs typeface="Trebuchet MS"/>
              </a:rPr>
              <a:t>can </a:t>
            </a:r>
            <a:r>
              <a:rPr sz="1800" b="1" spc="-5" dirty="0">
                <a:solidFill>
                  <a:srgbClr val="404040"/>
                </a:solidFill>
                <a:latin typeface="Trebuchet MS"/>
                <a:cs typeface="Trebuchet MS"/>
              </a:rPr>
              <a:t>process the objects in the following </a:t>
            </a:r>
            <a:r>
              <a:rPr sz="1800" b="1" dirty="0">
                <a:solidFill>
                  <a:srgbClr val="404040"/>
                </a:solidFill>
                <a:latin typeface="Trebuchet MS"/>
                <a:cs typeface="Trebuchet MS"/>
              </a:rPr>
              <a:t>2</a:t>
            </a:r>
            <a:r>
              <a:rPr sz="1800" b="1" spc="145" dirty="0">
                <a:solidFill>
                  <a:srgbClr val="404040"/>
                </a:solidFill>
                <a:latin typeface="Trebuchet MS"/>
                <a:cs typeface="Trebuchet MS"/>
              </a:rPr>
              <a:t> </a:t>
            </a:r>
            <a:r>
              <a:rPr sz="1800" b="1" spc="-5" dirty="0">
                <a:solidFill>
                  <a:srgbClr val="404040"/>
                </a:solidFill>
                <a:latin typeface="Trebuchet MS"/>
                <a:cs typeface="Trebuchet MS"/>
              </a:rPr>
              <a:t>phases</a:t>
            </a:r>
            <a:endParaRPr sz="1800">
              <a:latin typeface="Trebuchet MS"/>
              <a:cs typeface="Trebuchet MS"/>
            </a:endParaRPr>
          </a:p>
          <a:p>
            <a:pPr marL="607060" indent="-194310">
              <a:lnSpc>
                <a:spcPct val="100000"/>
              </a:lnSpc>
              <a:spcBef>
                <a:spcPts val="1005"/>
              </a:spcBef>
              <a:buSzPct val="93750"/>
              <a:buAutoNum type="arabicPeriod"/>
              <a:tabLst>
                <a:tab pos="607695" algn="l"/>
              </a:tabLst>
            </a:pPr>
            <a:r>
              <a:rPr sz="1600" b="1" spc="-10" dirty="0">
                <a:solidFill>
                  <a:srgbClr val="404040"/>
                </a:solidFill>
                <a:latin typeface="Trebuchet MS"/>
                <a:cs typeface="Trebuchet MS"/>
              </a:rPr>
              <a:t>Configuration</a:t>
            </a:r>
            <a:endParaRPr sz="1600">
              <a:latin typeface="Trebuchet MS"/>
              <a:cs typeface="Trebuchet MS"/>
            </a:endParaRPr>
          </a:p>
          <a:p>
            <a:pPr marL="1141730" lvl="1" indent="-330200">
              <a:lnSpc>
                <a:spcPct val="100000"/>
              </a:lnSpc>
              <a:spcBef>
                <a:spcPts val="1015"/>
              </a:spcBef>
              <a:buAutoNum type="arabicPeriod"/>
              <a:tabLst>
                <a:tab pos="1142365" algn="l"/>
              </a:tabLst>
            </a:pPr>
            <a:r>
              <a:rPr sz="1400" b="1" spc="-5" dirty="0">
                <a:solidFill>
                  <a:srgbClr val="404040"/>
                </a:solidFill>
                <a:latin typeface="Trebuchet MS"/>
                <a:cs typeface="Trebuchet MS"/>
              </a:rPr>
              <a:t>Filter</a:t>
            </a:r>
            <a:endParaRPr sz="1400">
              <a:latin typeface="Trebuchet MS"/>
              <a:cs typeface="Trebuchet MS"/>
            </a:endParaRPr>
          </a:p>
          <a:p>
            <a:pPr marL="1141730" lvl="1" indent="-330200">
              <a:lnSpc>
                <a:spcPct val="100000"/>
              </a:lnSpc>
              <a:spcBef>
                <a:spcPts val="1000"/>
              </a:spcBef>
              <a:buAutoNum type="arabicPeriod"/>
              <a:tabLst>
                <a:tab pos="1142365" algn="l"/>
              </a:tabLst>
            </a:pPr>
            <a:r>
              <a:rPr sz="1400" b="1" spc="-5" dirty="0">
                <a:solidFill>
                  <a:srgbClr val="404040"/>
                </a:solidFill>
                <a:latin typeface="Trebuchet MS"/>
                <a:cs typeface="Trebuchet MS"/>
              </a:rPr>
              <a:t>Map</a:t>
            </a:r>
            <a:endParaRPr sz="1400">
              <a:latin typeface="Trebuchet MS"/>
              <a:cs typeface="Trebuchet MS"/>
            </a:endParaRPr>
          </a:p>
          <a:p>
            <a:pPr marL="607060" indent="-194310">
              <a:lnSpc>
                <a:spcPct val="100000"/>
              </a:lnSpc>
              <a:spcBef>
                <a:spcPts val="985"/>
              </a:spcBef>
              <a:buSzPct val="93750"/>
              <a:buAutoNum type="arabicPeriod"/>
              <a:tabLst>
                <a:tab pos="607695" algn="l"/>
              </a:tabLst>
            </a:pPr>
            <a:r>
              <a:rPr sz="1600" b="1" spc="-5" dirty="0">
                <a:solidFill>
                  <a:srgbClr val="404040"/>
                </a:solidFill>
                <a:latin typeface="Trebuchet MS"/>
                <a:cs typeface="Trebuchet MS"/>
              </a:rPr>
              <a:t>Processing</a:t>
            </a:r>
            <a:endParaRPr sz="1600">
              <a:latin typeface="Trebuchet MS"/>
              <a:cs typeface="Trebuchet MS"/>
            </a:endParaRPr>
          </a:p>
        </p:txBody>
      </p:sp>
    </p:spTree>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0" y="169863"/>
            <a:ext cx="2819400" cy="452437"/>
          </a:xfrm>
          <a:prstGeom prst="rect">
            <a:avLst/>
          </a:prstGeom>
        </p:spPr>
        <p:txBody>
          <a:bodyPr vert="horz" wrap="square" lIns="0" tIns="12065" rIns="0" bIns="0" rtlCol="0">
            <a:spAutoFit/>
          </a:bodyPr>
          <a:lstStyle/>
          <a:p>
            <a:pPr marL="12700">
              <a:lnSpc>
                <a:spcPct val="100000"/>
              </a:lnSpc>
              <a:spcBef>
                <a:spcPts val="95"/>
              </a:spcBef>
            </a:pPr>
            <a:r>
              <a:rPr sz="2400" spc="-5" dirty="0">
                <a:solidFill>
                  <a:srgbClr val="90C225"/>
                </a:solidFill>
              </a:rPr>
              <a:t>1</a:t>
            </a:r>
            <a:r>
              <a:rPr sz="2800" spc="-5" dirty="0">
                <a:solidFill>
                  <a:srgbClr val="90C225"/>
                </a:solidFill>
              </a:rPr>
              <a:t>)</a:t>
            </a:r>
            <a:r>
              <a:rPr sz="2800" spc="-40" dirty="0">
                <a:solidFill>
                  <a:srgbClr val="90C225"/>
                </a:solidFill>
              </a:rPr>
              <a:t> </a:t>
            </a:r>
            <a:r>
              <a:rPr sz="2800" spc="-10" dirty="0">
                <a:solidFill>
                  <a:srgbClr val="90C225"/>
                </a:solidFill>
              </a:rPr>
              <a:t>Configuration:</a:t>
            </a:r>
            <a:endParaRPr sz="2800"/>
          </a:p>
        </p:txBody>
      </p:sp>
      <p:sp>
        <p:nvSpPr>
          <p:cNvPr id="3" name="object 3"/>
          <p:cNvSpPr txBox="1"/>
          <p:nvPr/>
        </p:nvSpPr>
        <p:spPr>
          <a:xfrm>
            <a:off x="756310" y="601726"/>
            <a:ext cx="8400415" cy="5319395"/>
          </a:xfrm>
          <a:prstGeom prst="rect">
            <a:avLst/>
          </a:prstGeom>
        </p:spPr>
        <p:txBody>
          <a:bodyPr vert="horz" wrap="square" lIns="0" tIns="12700" rIns="0" bIns="0" rtlCol="0">
            <a:spAutoFit/>
          </a:bodyPr>
          <a:lstStyle/>
          <a:p>
            <a:pPr marL="12700" marR="1226820">
              <a:lnSpc>
                <a:spcPct val="100000"/>
              </a:lnSpc>
              <a:spcBef>
                <a:spcPts val="100"/>
              </a:spcBef>
            </a:pPr>
            <a:r>
              <a:rPr sz="1800" b="1" spc="-20" dirty="0">
                <a:latin typeface="Trebuchet MS"/>
                <a:cs typeface="Trebuchet MS"/>
              </a:rPr>
              <a:t>We </a:t>
            </a:r>
            <a:r>
              <a:rPr sz="1800" b="1" dirty="0">
                <a:latin typeface="Trebuchet MS"/>
                <a:cs typeface="Trebuchet MS"/>
              </a:rPr>
              <a:t>can </a:t>
            </a:r>
            <a:r>
              <a:rPr sz="1800" b="1" spc="-5" dirty="0">
                <a:latin typeface="Trebuchet MS"/>
                <a:cs typeface="Trebuchet MS"/>
              </a:rPr>
              <a:t>configure either </a:t>
            </a:r>
            <a:r>
              <a:rPr sz="1800" b="1" dirty="0">
                <a:latin typeface="Trebuchet MS"/>
                <a:cs typeface="Trebuchet MS"/>
              </a:rPr>
              <a:t>by using </a:t>
            </a:r>
            <a:r>
              <a:rPr sz="1800" b="1" spc="-5" dirty="0">
                <a:latin typeface="Trebuchet MS"/>
                <a:cs typeface="Trebuchet MS"/>
              </a:rPr>
              <a:t>filter mechanism </a:t>
            </a:r>
            <a:r>
              <a:rPr sz="1800" b="1" dirty="0">
                <a:latin typeface="Trebuchet MS"/>
                <a:cs typeface="Trebuchet MS"/>
              </a:rPr>
              <a:t>or by using </a:t>
            </a:r>
            <a:r>
              <a:rPr sz="1800" b="1" spc="-5" dirty="0">
                <a:latin typeface="Trebuchet MS"/>
                <a:cs typeface="Trebuchet MS"/>
              </a:rPr>
              <a:t>map  mechanism</a:t>
            </a:r>
            <a:endParaRPr sz="1800">
              <a:latin typeface="Trebuchet MS"/>
              <a:cs typeface="Trebuchet MS"/>
            </a:endParaRPr>
          </a:p>
          <a:p>
            <a:pPr marL="74295">
              <a:lnSpc>
                <a:spcPct val="100000"/>
              </a:lnSpc>
              <a:spcBef>
                <a:spcPts val="1850"/>
              </a:spcBef>
            </a:pPr>
            <a:r>
              <a:rPr sz="2400" b="1" dirty="0">
                <a:solidFill>
                  <a:srgbClr val="90C225"/>
                </a:solidFill>
                <a:latin typeface="Trebuchet MS"/>
                <a:cs typeface="Trebuchet MS"/>
              </a:rPr>
              <a:t>1.1</a:t>
            </a:r>
            <a:r>
              <a:rPr sz="2400" b="1" spc="15" dirty="0">
                <a:solidFill>
                  <a:srgbClr val="90C225"/>
                </a:solidFill>
                <a:latin typeface="Trebuchet MS"/>
                <a:cs typeface="Trebuchet MS"/>
              </a:rPr>
              <a:t> </a:t>
            </a:r>
            <a:r>
              <a:rPr sz="2400" b="1" spc="-5" dirty="0">
                <a:solidFill>
                  <a:srgbClr val="90C225"/>
                </a:solidFill>
                <a:latin typeface="Trebuchet MS"/>
                <a:cs typeface="Trebuchet MS"/>
              </a:rPr>
              <a:t>Filtering</a:t>
            </a:r>
            <a:endParaRPr sz="2400">
              <a:latin typeface="Trebuchet MS"/>
              <a:cs typeface="Trebuchet MS"/>
            </a:endParaRPr>
          </a:p>
          <a:p>
            <a:pPr>
              <a:lnSpc>
                <a:spcPct val="100000"/>
              </a:lnSpc>
              <a:spcBef>
                <a:spcPts val="20"/>
              </a:spcBef>
            </a:pPr>
            <a:endParaRPr sz="2250">
              <a:latin typeface="Trebuchet MS"/>
              <a:cs typeface="Trebuchet MS"/>
            </a:endParaRPr>
          </a:p>
          <a:p>
            <a:pPr marL="355600" marR="297180" indent="-342900">
              <a:lnSpc>
                <a:spcPts val="1939"/>
              </a:lnSpc>
              <a:tabLst>
                <a:tab pos="354965" algn="l"/>
              </a:tabLst>
            </a:pPr>
            <a:r>
              <a:rPr sz="1450" spc="235" dirty="0">
                <a:solidFill>
                  <a:srgbClr val="90C225"/>
                </a:solidFill>
                <a:latin typeface="Arial"/>
                <a:cs typeface="Arial"/>
              </a:rPr>
              <a:t>	</a:t>
            </a:r>
            <a:r>
              <a:rPr sz="1800" b="1" spc="-20" dirty="0">
                <a:solidFill>
                  <a:srgbClr val="404040"/>
                </a:solidFill>
                <a:latin typeface="Trebuchet MS"/>
                <a:cs typeface="Trebuchet MS"/>
              </a:rPr>
              <a:t>We </a:t>
            </a:r>
            <a:r>
              <a:rPr sz="1800" b="1" dirty="0">
                <a:solidFill>
                  <a:srgbClr val="404040"/>
                </a:solidFill>
                <a:latin typeface="Trebuchet MS"/>
                <a:cs typeface="Trebuchet MS"/>
              </a:rPr>
              <a:t>can </a:t>
            </a:r>
            <a:r>
              <a:rPr sz="1800" b="1" spc="-5" dirty="0">
                <a:solidFill>
                  <a:srgbClr val="404040"/>
                </a:solidFill>
                <a:latin typeface="Trebuchet MS"/>
                <a:cs typeface="Trebuchet MS"/>
              </a:rPr>
              <a:t>configure </a:t>
            </a:r>
            <a:r>
              <a:rPr sz="1800" b="1" dirty="0">
                <a:solidFill>
                  <a:srgbClr val="404040"/>
                </a:solidFill>
                <a:latin typeface="Trebuchet MS"/>
                <a:cs typeface="Trebuchet MS"/>
              </a:rPr>
              <a:t>a </a:t>
            </a:r>
            <a:r>
              <a:rPr sz="1800" b="1" spc="-10" dirty="0">
                <a:solidFill>
                  <a:srgbClr val="404040"/>
                </a:solidFill>
                <a:latin typeface="Trebuchet MS"/>
                <a:cs typeface="Trebuchet MS"/>
              </a:rPr>
              <a:t>filter </a:t>
            </a:r>
            <a:r>
              <a:rPr sz="1800" b="1" spc="-5" dirty="0">
                <a:solidFill>
                  <a:srgbClr val="404040"/>
                </a:solidFill>
                <a:latin typeface="Trebuchet MS"/>
                <a:cs typeface="Trebuchet MS"/>
              </a:rPr>
              <a:t>to filter elements from the collection </a:t>
            </a:r>
            <a:r>
              <a:rPr sz="1800" b="1" dirty="0">
                <a:solidFill>
                  <a:srgbClr val="404040"/>
                </a:solidFill>
                <a:latin typeface="Trebuchet MS"/>
                <a:cs typeface="Trebuchet MS"/>
              </a:rPr>
              <a:t>based on  </a:t>
            </a:r>
            <a:r>
              <a:rPr sz="1800" b="1" spc="-5" dirty="0">
                <a:solidFill>
                  <a:srgbClr val="404040"/>
                </a:solidFill>
                <a:latin typeface="Trebuchet MS"/>
                <a:cs typeface="Trebuchet MS"/>
              </a:rPr>
              <a:t>some boolean </a:t>
            </a:r>
            <a:r>
              <a:rPr sz="1800" b="1" dirty="0">
                <a:solidFill>
                  <a:srgbClr val="404040"/>
                </a:solidFill>
                <a:latin typeface="Trebuchet MS"/>
                <a:cs typeface="Trebuchet MS"/>
              </a:rPr>
              <a:t>condition by using </a:t>
            </a:r>
            <a:r>
              <a:rPr sz="1800" b="1" spc="-5" dirty="0">
                <a:solidFill>
                  <a:srgbClr val="404040"/>
                </a:solidFill>
                <a:latin typeface="Trebuchet MS"/>
                <a:cs typeface="Trebuchet MS"/>
              </a:rPr>
              <a:t>filter()method </a:t>
            </a:r>
            <a:r>
              <a:rPr sz="1800" b="1" dirty="0">
                <a:solidFill>
                  <a:srgbClr val="404040"/>
                </a:solidFill>
                <a:latin typeface="Trebuchet MS"/>
                <a:cs typeface="Trebuchet MS"/>
              </a:rPr>
              <a:t>of </a:t>
            </a:r>
            <a:r>
              <a:rPr sz="1800" b="1" spc="-5" dirty="0">
                <a:solidFill>
                  <a:srgbClr val="404040"/>
                </a:solidFill>
                <a:latin typeface="Trebuchet MS"/>
                <a:cs typeface="Trebuchet MS"/>
              </a:rPr>
              <a:t>Stream</a:t>
            </a:r>
            <a:r>
              <a:rPr sz="1800" b="1" spc="-65" dirty="0">
                <a:solidFill>
                  <a:srgbClr val="404040"/>
                </a:solidFill>
                <a:latin typeface="Trebuchet MS"/>
                <a:cs typeface="Trebuchet MS"/>
              </a:rPr>
              <a:t> </a:t>
            </a:r>
            <a:r>
              <a:rPr sz="1800" b="1" spc="-5" dirty="0">
                <a:solidFill>
                  <a:srgbClr val="404040"/>
                </a:solidFill>
                <a:latin typeface="Trebuchet MS"/>
                <a:cs typeface="Trebuchet MS"/>
              </a:rPr>
              <a:t>interface.</a:t>
            </a:r>
            <a:endParaRPr sz="1800">
              <a:latin typeface="Trebuchet MS"/>
              <a:cs typeface="Trebuchet MS"/>
            </a:endParaRPr>
          </a:p>
          <a:p>
            <a:pPr marL="469900">
              <a:lnSpc>
                <a:spcPct val="100000"/>
              </a:lnSpc>
              <a:spcBef>
                <a:spcPts val="790"/>
              </a:spcBef>
            </a:pPr>
            <a:r>
              <a:rPr sz="1600" b="1" spc="-5" dirty="0">
                <a:solidFill>
                  <a:srgbClr val="404040"/>
                </a:solidFill>
                <a:latin typeface="Trebuchet MS"/>
                <a:cs typeface="Trebuchet MS"/>
              </a:rPr>
              <a:t>public </a:t>
            </a:r>
            <a:r>
              <a:rPr sz="1600" b="1" spc="-10" dirty="0">
                <a:solidFill>
                  <a:srgbClr val="404040"/>
                </a:solidFill>
                <a:latin typeface="Trebuchet MS"/>
                <a:cs typeface="Trebuchet MS"/>
              </a:rPr>
              <a:t>Stream </a:t>
            </a:r>
            <a:r>
              <a:rPr sz="1600" b="1" spc="-5" dirty="0">
                <a:solidFill>
                  <a:srgbClr val="404040"/>
                </a:solidFill>
                <a:latin typeface="Trebuchet MS"/>
                <a:cs typeface="Trebuchet MS"/>
              </a:rPr>
              <a:t>filter(Predicate&lt;T&gt;</a:t>
            </a:r>
            <a:r>
              <a:rPr sz="1600" b="1" spc="125" dirty="0">
                <a:solidFill>
                  <a:srgbClr val="404040"/>
                </a:solidFill>
                <a:latin typeface="Trebuchet MS"/>
                <a:cs typeface="Trebuchet MS"/>
              </a:rPr>
              <a:t> </a:t>
            </a:r>
            <a:r>
              <a:rPr sz="1600" b="1" spc="-10" dirty="0">
                <a:solidFill>
                  <a:srgbClr val="404040"/>
                </a:solidFill>
                <a:latin typeface="Trebuchet MS"/>
                <a:cs typeface="Trebuchet MS"/>
              </a:rPr>
              <a:t>t)</a:t>
            </a:r>
            <a:endParaRPr sz="1600">
              <a:latin typeface="Trebuchet MS"/>
              <a:cs typeface="Trebuchet MS"/>
            </a:endParaRPr>
          </a:p>
          <a:p>
            <a:pPr>
              <a:lnSpc>
                <a:spcPct val="100000"/>
              </a:lnSpc>
            </a:pPr>
            <a:endParaRPr sz="1800">
              <a:latin typeface="Trebuchet MS"/>
              <a:cs typeface="Trebuchet MS"/>
            </a:endParaRPr>
          </a:p>
          <a:p>
            <a:pPr marL="12700">
              <a:lnSpc>
                <a:spcPts val="2055"/>
              </a:lnSpc>
              <a:spcBef>
                <a:spcPts val="1415"/>
              </a:spcBef>
              <a:tabLst>
                <a:tab pos="354965" algn="l"/>
              </a:tabLst>
            </a:pPr>
            <a:r>
              <a:rPr sz="1450" spc="235" dirty="0">
                <a:solidFill>
                  <a:srgbClr val="90C225"/>
                </a:solidFill>
                <a:latin typeface="Arial"/>
                <a:cs typeface="Arial"/>
              </a:rPr>
              <a:t>	</a:t>
            </a:r>
            <a:r>
              <a:rPr sz="1800" b="1" spc="-5" dirty="0">
                <a:solidFill>
                  <a:srgbClr val="404040"/>
                </a:solidFill>
                <a:latin typeface="Trebuchet MS"/>
                <a:cs typeface="Trebuchet MS"/>
              </a:rPr>
              <a:t>here (Predicate&lt;T </a:t>
            </a:r>
            <a:r>
              <a:rPr sz="1800" b="1" dirty="0">
                <a:solidFill>
                  <a:srgbClr val="404040"/>
                </a:solidFill>
                <a:latin typeface="Trebuchet MS"/>
                <a:cs typeface="Trebuchet MS"/>
              </a:rPr>
              <a:t>&gt; t ) can be a </a:t>
            </a:r>
            <a:r>
              <a:rPr sz="1800" b="1" spc="-5" dirty="0">
                <a:solidFill>
                  <a:srgbClr val="404040"/>
                </a:solidFill>
                <a:latin typeface="Trebuchet MS"/>
                <a:cs typeface="Trebuchet MS"/>
              </a:rPr>
              <a:t>boolean valued</a:t>
            </a:r>
            <a:r>
              <a:rPr sz="1800" b="1" spc="-45" dirty="0">
                <a:solidFill>
                  <a:srgbClr val="404040"/>
                </a:solidFill>
                <a:latin typeface="Trebuchet MS"/>
                <a:cs typeface="Trebuchet MS"/>
              </a:rPr>
              <a:t> </a:t>
            </a:r>
            <a:r>
              <a:rPr sz="1800" b="1" spc="-5" dirty="0">
                <a:solidFill>
                  <a:srgbClr val="404040"/>
                </a:solidFill>
                <a:latin typeface="Trebuchet MS"/>
                <a:cs typeface="Trebuchet MS"/>
              </a:rPr>
              <a:t>function/lambda</a:t>
            </a:r>
            <a:endParaRPr sz="1800">
              <a:latin typeface="Trebuchet MS"/>
              <a:cs typeface="Trebuchet MS"/>
            </a:endParaRPr>
          </a:p>
          <a:p>
            <a:pPr marL="355600">
              <a:lnSpc>
                <a:spcPts val="2055"/>
              </a:lnSpc>
            </a:pPr>
            <a:r>
              <a:rPr sz="1800" b="1" spc="-5" dirty="0">
                <a:solidFill>
                  <a:srgbClr val="404040"/>
                </a:solidFill>
                <a:latin typeface="Trebuchet MS"/>
                <a:cs typeface="Trebuchet MS"/>
              </a:rPr>
              <a:t>expression</a:t>
            </a:r>
            <a:endParaRPr sz="1800">
              <a:latin typeface="Trebuchet MS"/>
              <a:cs typeface="Trebuchet MS"/>
            </a:endParaRPr>
          </a:p>
          <a:p>
            <a:pPr marL="413384">
              <a:lnSpc>
                <a:spcPct val="100000"/>
              </a:lnSpc>
              <a:spcBef>
                <a:spcPts val="815"/>
              </a:spcBef>
            </a:pPr>
            <a:r>
              <a:rPr sz="1600" b="1" spc="-5" dirty="0">
                <a:solidFill>
                  <a:srgbClr val="404040"/>
                </a:solidFill>
                <a:latin typeface="Trebuchet MS"/>
                <a:cs typeface="Trebuchet MS"/>
              </a:rPr>
              <a:t>Ex:</a:t>
            </a:r>
            <a:endParaRPr sz="1600">
              <a:latin typeface="Trebuchet MS"/>
              <a:cs typeface="Trebuchet MS"/>
            </a:endParaRPr>
          </a:p>
          <a:p>
            <a:pPr marL="413384">
              <a:lnSpc>
                <a:spcPct val="100000"/>
              </a:lnSpc>
              <a:spcBef>
                <a:spcPts val="800"/>
              </a:spcBef>
            </a:pPr>
            <a:r>
              <a:rPr sz="1600" b="1" spc="-10" dirty="0">
                <a:solidFill>
                  <a:srgbClr val="404040"/>
                </a:solidFill>
                <a:latin typeface="Trebuchet MS"/>
                <a:cs typeface="Trebuchet MS"/>
              </a:rPr>
              <a:t>Stream </a:t>
            </a:r>
            <a:r>
              <a:rPr sz="1600" b="1" spc="-5" dirty="0">
                <a:solidFill>
                  <a:srgbClr val="404040"/>
                </a:solidFill>
                <a:latin typeface="Trebuchet MS"/>
                <a:cs typeface="Trebuchet MS"/>
              </a:rPr>
              <a:t>s =</a:t>
            </a:r>
            <a:r>
              <a:rPr sz="1600" b="1" spc="45" dirty="0">
                <a:solidFill>
                  <a:srgbClr val="404040"/>
                </a:solidFill>
                <a:latin typeface="Trebuchet MS"/>
                <a:cs typeface="Trebuchet MS"/>
              </a:rPr>
              <a:t> </a:t>
            </a:r>
            <a:r>
              <a:rPr sz="1600" b="1" spc="-5" dirty="0">
                <a:solidFill>
                  <a:srgbClr val="404040"/>
                </a:solidFill>
                <a:latin typeface="Trebuchet MS"/>
                <a:cs typeface="Trebuchet MS"/>
              </a:rPr>
              <a:t>c.stream();</a:t>
            </a:r>
            <a:endParaRPr sz="1600">
              <a:latin typeface="Trebuchet MS"/>
              <a:cs typeface="Trebuchet MS"/>
            </a:endParaRPr>
          </a:p>
          <a:p>
            <a:pPr marL="413384">
              <a:lnSpc>
                <a:spcPct val="100000"/>
              </a:lnSpc>
              <a:spcBef>
                <a:spcPts val="805"/>
              </a:spcBef>
            </a:pPr>
            <a:r>
              <a:rPr sz="1600" b="1" spc="-10" dirty="0">
                <a:solidFill>
                  <a:srgbClr val="404040"/>
                </a:solidFill>
                <a:latin typeface="Trebuchet MS"/>
                <a:cs typeface="Trebuchet MS"/>
              </a:rPr>
              <a:t>Stream </a:t>
            </a:r>
            <a:r>
              <a:rPr sz="1600" b="1" spc="-5" dirty="0">
                <a:solidFill>
                  <a:srgbClr val="404040"/>
                </a:solidFill>
                <a:latin typeface="Trebuchet MS"/>
                <a:cs typeface="Trebuchet MS"/>
              </a:rPr>
              <a:t>s1 = s.filter(i -&gt;</a:t>
            </a:r>
            <a:r>
              <a:rPr sz="1600" b="1" spc="85" dirty="0">
                <a:solidFill>
                  <a:srgbClr val="404040"/>
                </a:solidFill>
                <a:latin typeface="Trebuchet MS"/>
                <a:cs typeface="Trebuchet MS"/>
              </a:rPr>
              <a:t> </a:t>
            </a:r>
            <a:r>
              <a:rPr sz="1600" b="1" spc="-5" dirty="0">
                <a:solidFill>
                  <a:srgbClr val="404040"/>
                </a:solidFill>
                <a:latin typeface="Trebuchet MS"/>
                <a:cs typeface="Trebuchet MS"/>
              </a:rPr>
              <a:t>i%2==0);</a:t>
            </a:r>
            <a:endParaRPr sz="1600">
              <a:latin typeface="Trebuchet MS"/>
              <a:cs typeface="Trebuchet MS"/>
            </a:endParaRPr>
          </a:p>
          <a:p>
            <a:pPr>
              <a:lnSpc>
                <a:spcPct val="100000"/>
              </a:lnSpc>
            </a:pPr>
            <a:endParaRPr sz="1800">
              <a:latin typeface="Trebuchet MS"/>
              <a:cs typeface="Trebuchet MS"/>
            </a:endParaRPr>
          </a:p>
          <a:p>
            <a:pPr>
              <a:lnSpc>
                <a:spcPct val="100000"/>
              </a:lnSpc>
              <a:spcBef>
                <a:spcPts val="45"/>
              </a:spcBef>
            </a:pPr>
            <a:endParaRPr sz="1400">
              <a:latin typeface="Trebuchet MS"/>
              <a:cs typeface="Trebuchet MS"/>
            </a:endParaRPr>
          </a:p>
          <a:p>
            <a:pPr marL="355600" marR="5080" indent="-342900">
              <a:lnSpc>
                <a:spcPts val="1939"/>
              </a:lnSpc>
              <a:tabLst>
                <a:tab pos="354965" algn="l"/>
              </a:tabLst>
            </a:pPr>
            <a:r>
              <a:rPr sz="1450" spc="235" dirty="0">
                <a:solidFill>
                  <a:srgbClr val="90C225"/>
                </a:solidFill>
                <a:latin typeface="Arial"/>
                <a:cs typeface="Arial"/>
              </a:rPr>
              <a:t>	</a:t>
            </a:r>
            <a:r>
              <a:rPr sz="1800" b="1" dirty="0">
                <a:solidFill>
                  <a:srgbClr val="404040"/>
                </a:solidFill>
                <a:latin typeface="Trebuchet MS"/>
                <a:cs typeface="Trebuchet MS"/>
              </a:rPr>
              <a:t>Hence </a:t>
            </a:r>
            <a:r>
              <a:rPr sz="1800" b="1" spc="-5" dirty="0">
                <a:solidFill>
                  <a:srgbClr val="404040"/>
                </a:solidFill>
                <a:latin typeface="Trebuchet MS"/>
                <a:cs typeface="Trebuchet MS"/>
              </a:rPr>
              <a:t>to filter elements </a:t>
            </a:r>
            <a:r>
              <a:rPr sz="1800" b="1" dirty="0">
                <a:solidFill>
                  <a:srgbClr val="404040"/>
                </a:solidFill>
                <a:latin typeface="Trebuchet MS"/>
                <a:cs typeface="Trebuchet MS"/>
              </a:rPr>
              <a:t>of </a:t>
            </a:r>
            <a:r>
              <a:rPr sz="1800" b="1" spc="-5" dirty="0">
                <a:solidFill>
                  <a:srgbClr val="404040"/>
                </a:solidFill>
                <a:latin typeface="Trebuchet MS"/>
                <a:cs typeface="Trebuchet MS"/>
              </a:rPr>
              <a:t>collection </a:t>
            </a:r>
            <a:r>
              <a:rPr sz="1800" b="1" dirty="0">
                <a:solidFill>
                  <a:srgbClr val="404040"/>
                </a:solidFill>
                <a:latin typeface="Trebuchet MS"/>
                <a:cs typeface="Trebuchet MS"/>
              </a:rPr>
              <a:t>based on </a:t>
            </a:r>
            <a:r>
              <a:rPr sz="1800" b="1" spc="-5" dirty="0">
                <a:solidFill>
                  <a:srgbClr val="404040"/>
                </a:solidFill>
                <a:latin typeface="Trebuchet MS"/>
                <a:cs typeface="Trebuchet MS"/>
              </a:rPr>
              <a:t>some Boolean </a:t>
            </a:r>
            <a:r>
              <a:rPr sz="1800" b="1" dirty="0">
                <a:solidFill>
                  <a:srgbClr val="404040"/>
                </a:solidFill>
                <a:latin typeface="Trebuchet MS"/>
                <a:cs typeface="Trebuchet MS"/>
              </a:rPr>
              <a:t>condition we  should go </a:t>
            </a:r>
            <a:r>
              <a:rPr sz="1800" b="1" spc="-5" dirty="0">
                <a:solidFill>
                  <a:srgbClr val="404040"/>
                </a:solidFill>
                <a:latin typeface="Trebuchet MS"/>
                <a:cs typeface="Trebuchet MS"/>
              </a:rPr>
              <a:t>for </a:t>
            </a:r>
            <a:r>
              <a:rPr sz="1800" b="1" spc="-10" dirty="0">
                <a:solidFill>
                  <a:srgbClr val="404040"/>
                </a:solidFill>
                <a:latin typeface="Trebuchet MS"/>
                <a:cs typeface="Trebuchet MS"/>
              </a:rPr>
              <a:t>filter()</a:t>
            </a:r>
            <a:r>
              <a:rPr sz="1800" b="1" spc="-40" dirty="0">
                <a:solidFill>
                  <a:srgbClr val="404040"/>
                </a:solidFill>
                <a:latin typeface="Trebuchet MS"/>
                <a:cs typeface="Trebuchet MS"/>
              </a:rPr>
              <a:t> </a:t>
            </a:r>
            <a:r>
              <a:rPr sz="1800" b="1" spc="-5" dirty="0">
                <a:solidFill>
                  <a:srgbClr val="404040"/>
                </a:solidFill>
                <a:latin typeface="Trebuchet MS"/>
                <a:cs typeface="Trebuchet MS"/>
              </a:rPr>
              <a:t>method.</a:t>
            </a:r>
            <a:endParaRPr sz="1800">
              <a:latin typeface="Trebuchet MS"/>
              <a:cs typeface="Trebuchet MS"/>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bject 2"/>
          <p:cNvSpPr txBox="1">
            <a:spLocks noGrp="1"/>
          </p:cNvSpPr>
          <p:nvPr>
            <p:ph type="ctrTitle" idx="4294967295"/>
          </p:nvPr>
        </p:nvSpPr>
        <p:spPr>
          <a:xfrm>
            <a:off x="0" y="293688"/>
            <a:ext cx="1641475" cy="512762"/>
          </a:xfrm>
          <a:prstGeom prst="rect">
            <a:avLst/>
          </a:prstGeom>
        </p:spPr>
        <p:txBody>
          <a:bodyPr vert="horz" wrap="square" lIns="0" tIns="12700" rIns="0" bIns="0" rtlCol="0">
            <a:spAutoFit/>
          </a:bodyPr>
          <a:lstStyle/>
          <a:p>
            <a:pPr marL="12700">
              <a:lnSpc>
                <a:spcPct val="100000"/>
              </a:lnSpc>
              <a:spcBef>
                <a:spcPts val="100"/>
              </a:spcBef>
            </a:pPr>
            <a:r>
              <a:rPr sz="3200" b="0" spc="-5" dirty="0">
                <a:solidFill>
                  <a:srgbClr val="90C225"/>
                </a:solidFill>
                <a:latin typeface="Trebuchet MS"/>
                <a:cs typeface="Trebuchet MS"/>
              </a:rPr>
              <a:t>Contents</a:t>
            </a:r>
            <a:endParaRPr sz="3200">
              <a:latin typeface="Trebuchet MS"/>
              <a:cs typeface="Trebuchet MS"/>
            </a:endParaRPr>
          </a:p>
        </p:txBody>
      </p:sp>
      <p:sp>
        <p:nvSpPr>
          <p:cNvPr id="3" name="object 3"/>
          <p:cNvSpPr txBox="1"/>
          <p:nvPr/>
        </p:nvSpPr>
        <p:spPr>
          <a:xfrm>
            <a:off x="756310" y="1090422"/>
            <a:ext cx="6603365" cy="4718685"/>
          </a:xfrm>
          <a:prstGeom prst="rect">
            <a:avLst/>
          </a:prstGeom>
        </p:spPr>
        <p:txBody>
          <a:bodyPr vert="horz" wrap="square" lIns="0" tIns="139065" rIns="0" bIns="0" rtlCol="0">
            <a:spAutoFit/>
          </a:bodyPr>
          <a:lstStyle/>
          <a:p>
            <a:pPr marL="12700">
              <a:lnSpc>
                <a:spcPct val="100000"/>
              </a:lnSpc>
              <a:spcBef>
                <a:spcPts val="1095"/>
              </a:spcBef>
              <a:tabLst>
                <a:tab pos="354965" algn="l"/>
              </a:tabLst>
            </a:pPr>
            <a:r>
              <a:rPr sz="1450" spc="235" dirty="0">
                <a:solidFill>
                  <a:srgbClr val="90C225"/>
                </a:solidFill>
                <a:latin typeface="Arial"/>
                <a:cs typeface="Arial"/>
              </a:rPr>
              <a:t>	</a:t>
            </a:r>
            <a:r>
              <a:rPr sz="1800" spc="-5" dirty="0">
                <a:solidFill>
                  <a:srgbClr val="404040"/>
                </a:solidFill>
                <a:latin typeface="Trebuchet MS"/>
                <a:cs typeface="Trebuchet MS"/>
              </a:rPr>
              <a:t>Lambda</a:t>
            </a:r>
            <a:r>
              <a:rPr sz="1800" spc="-20" dirty="0">
                <a:solidFill>
                  <a:srgbClr val="404040"/>
                </a:solidFill>
                <a:latin typeface="Trebuchet MS"/>
                <a:cs typeface="Trebuchet MS"/>
              </a:rPr>
              <a:t> </a:t>
            </a:r>
            <a:r>
              <a:rPr sz="1800" spc="-5" dirty="0">
                <a:solidFill>
                  <a:srgbClr val="404040"/>
                </a:solidFill>
                <a:latin typeface="Trebuchet MS"/>
                <a:cs typeface="Trebuchet MS"/>
              </a:rPr>
              <a:t>Expressions</a:t>
            </a:r>
            <a:endParaRPr sz="1800">
              <a:latin typeface="Trebuchet MS"/>
              <a:cs typeface="Trebuchet MS"/>
            </a:endParaRPr>
          </a:p>
          <a:p>
            <a:pPr marL="12700">
              <a:lnSpc>
                <a:spcPct val="100000"/>
              </a:lnSpc>
              <a:spcBef>
                <a:spcPts val="994"/>
              </a:spcBef>
              <a:tabLst>
                <a:tab pos="354965" algn="l"/>
              </a:tabLst>
            </a:pPr>
            <a:r>
              <a:rPr sz="1450" spc="235" dirty="0">
                <a:solidFill>
                  <a:srgbClr val="90C225"/>
                </a:solidFill>
                <a:latin typeface="Arial"/>
                <a:cs typeface="Arial"/>
              </a:rPr>
              <a:t>	</a:t>
            </a:r>
            <a:r>
              <a:rPr sz="1800" spc="-5" dirty="0">
                <a:solidFill>
                  <a:srgbClr val="404040"/>
                </a:solidFill>
                <a:latin typeface="Trebuchet MS"/>
                <a:cs typeface="Trebuchet MS"/>
              </a:rPr>
              <a:t>Functional</a:t>
            </a:r>
            <a:r>
              <a:rPr sz="1800" dirty="0">
                <a:solidFill>
                  <a:srgbClr val="404040"/>
                </a:solidFill>
                <a:latin typeface="Trebuchet MS"/>
                <a:cs typeface="Trebuchet MS"/>
              </a:rPr>
              <a:t> </a:t>
            </a:r>
            <a:r>
              <a:rPr sz="1800" spc="-10" dirty="0">
                <a:solidFill>
                  <a:srgbClr val="404040"/>
                </a:solidFill>
                <a:latin typeface="Trebuchet MS"/>
                <a:cs typeface="Trebuchet MS"/>
              </a:rPr>
              <a:t>Interface</a:t>
            </a:r>
            <a:endParaRPr sz="1800">
              <a:latin typeface="Trebuchet MS"/>
              <a:cs typeface="Trebuchet MS"/>
            </a:endParaRPr>
          </a:p>
          <a:p>
            <a:pPr marL="12700">
              <a:lnSpc>
                <a:spcPct val="100000"/>
              </a:lnSpc>
              <a:spcBef>
                <a:spcPts val="994"/>
              </a:spcBef>
              <a:tabLst>
                <a:tab pos="354965" algn="l"/>
              </a:tabLst>
            </a:pPr>
            <a:r>
              <a:rPr sz="1450" spc="235" dirty="0">
                <a:solidFill>
                  <a:srgbClr val="90C225"/>
                </a:solidFill>
                <a:latin typeface="Arial"/>
                <a:cs typeface="Arial"/>
              </a:rPr>
              <a:t>	</a:t>
            </a:r>
            <a:r>
              <a:rPr sz="1800" spc="-5" dirty="0">
                <a:solidFill>
                  <a:srgbClr val="404040"/>
                </a:solidFill>
                <a:latin typeface="Trebuchet MS"/>
                <a:cs typeface="Trebuchet MS"/>
              </a:rPr>
              <a:t>Default </a:t>
            </a:r>
            <a:r>
              <a:rPr sz="1800" spc="-10" dirty="0">
                <a:solidFill>
                  <a:srgbClr val="404040"/>
                </a:solidFill>
                <a:latin typeface="Trebuchet MS"/>
                <a:cs typeface="Trebuchet MS"/>
              </a:rPr>
              <a:t>Methods </a:t>
            </a:r>
            <a:r>
              <a:rPr sz="1800" spc="-5" dirty="0">
                <a:solidFill>
                  <a:srgbClr val="404040"/>
                </a:solidFill>
                <a:latin typeface="Trebuchet MS"/>
                <a:cs typeface="Trebuchet MS"/>
              </a:rPr>
              <a:t>in</a:t>
            </a:r>
            <a:r>
              <a:rPr sz="1800" spc="-10" dirty="0">
                <a:solidFill>
                  <a:srgbClr val="404040"/>
                </a:solidFill>
                <a:latin typeface="Trebuchet MS"/>
                <a:cs typeface="Trebuchet MS"/>
              </a:rPr>
              <a:t> </a:t>
            </a:r>
            <a:r>
              <a:rPr sz="1800" spc="-5" dirty="0">
                <a:solidFill>
                  <a:srgbClr val="404040"/>
                </a:solidFill>
                <a:latin typeface="Trebuchet MS"/>
                <a:cs typeface="Trebuchet MS"/>
              </a:rPr>
              <a:t>Interface</a:t>
            </a:r>
            <a:endParaRPr sz="1800">
              <a:latin typeface="Trebuchet MS"/>
              <a:cs typeface="Trebuchet MS"/>
            </a:endParaRPr>
          </a:p>
          <a:p>
            <a:pPr marL="12700">
              <a:lnSpc>
                <a:spcPct val="100000"/>
              </a:lnSpc>
              <a:spcBef>
                <a:spcPts val="1010"/>
              </a:spcBef>
              <a:tabLst>
                <a:tab pos="354965" algn="l"/>
              </a:tabLst>
            </a:pPr>
            <a:r>
              <a:rPr sz="1450" spc="235" dirty="0">
                <a:solidFill>
                  <a:srgbClr val="90C225"/>
                </a:solidFill>
                <a:latin typeface="Arial"/>
                <a:cs typeface="Arial"/>
              </a:rPr>
              <a:t>	</a:t>
            </a:r>
            <a:r>
              <a:rPr sz="1800" spc="-5" dirty="0">
                <a:solidFill>
                  <a:srgbClr val="404040"/>
                </a:solidFill>
                <a:latin typeface="Trebuchet MS"/>
                <a:cs typeface="Trebuchet MS"/>
              </a:rPr>
              <a:t>Static Methods in</a:t>
            </a:r>
            <a:r>
              <a:rPr sz="1800" dirty="0">
                <a:solidFill>
                  <a:srgbClr val="404040"/>
                </a:solidFill>
                <a:latin typeface="Trebuchet MS"/>
                <a:cs typeface="Trebuchet MS"/>
              </a:rPr>
              <a:t> </a:t>
            </a:r>
            <a:r>
              <a:rPr sz="1800" spc="-10" dirty="0">
                <a:solidFill>
                  <a:srgbClr val="404040"/>
                </a:solidFill>
                <a:latin typeface="Trebuchet MS"/>
                <a:cs typeface="Trebuchet MS"/>
              </a:rPr>
              <a:t>Interface</a:t>
            </a:r>
            <a:endParaRPr sz="1800">
              <a:latin typeface="Trebuchet MS"/>
              <a:cs typeface="Trebuchet MS"/>
            </a:endParaRPr>
          </a:p>
          <a:p>
            <a:pPr marL="12700">
              <a:lnSpc>
                <a:spcPct val="100000"/>
              </a:lnSpc>
              <a:spcBef>
                <a:spcPts val="1000"/>
              </a:spcBef>
              <a:tabLst>
                <a:tab pos="354965" algn="l"/>
              </a:tabLst>
            </a:pPr>
            <a:r>
              <a:rPr sz="1450" spc="235" dirty="0">
                <a:solidFill>
                  <a:srgbClr val="90C225"/>
                </a:solidFill>
                <a:latin typeface="Arial"/>
                <a:cs typeface="Arial"/>
              </a:rPr>
              <a:t>	</a:t>
            </a:r>
            <a:r>
              <a:rPr sz="1800" spc="-10" dirty="0">
                <a:solidFill>
                  <a:srgbClr val="404040"/>
                </a:solidFill>
                <a:latin typeface="Trebuchet MS"/>
                <a:cs typeface="Trebuchet MS"/>
              </a:rPr>
              <a:t>Predefined </a:t>
            </a:r>
            <a:r>
              <a:rPr sz="1800" spc="-5" dirty="0">
                <a:solidFill>
                  <a:srgbClr val="404040"/>
                </a:solidFill>
                <a:latin typeface="Trebuchet MS"/>
                <a:cs typeface="Trebuchet MS"/>
              </a:rPr>
              <a:t>functional</a:t>
            </a:r>
            <a:r>
              <a:rPr sz="1800" spc="-10" dirty="0">
                <a:solidFill>
                  <a:srgbClr val="404040"/>
                </a:solidFill>
                <a:latin typeface="Trebuchet MS"/>
                <a:cs typeface="Trebuchet MS"/>
              </a:rPr>
              <a:t> Interface</a:t>
            </a:r>
            <a:endParaRPr sz="1800">
              <a:latin typeface="Trebuchet MS"/>
              <a:cs typeface="Trebuchet MS"/>
            </a:endParaRPr>
          </a:p>
          <a:p>
            <a:pPr marL="469900">
              <a:lnSpc>
                <a:spcPct val="100000"/>
              </a:lnSpc>
              <a:spcBef>
                <a:spcPts val="1000"/>
              </a:spcBef>
              <a:tabLst>
                <a:tab pos="756285" algn="l"/>
              </a:tabLst>
            </a:pPr>
            <a:r>
              <a:rPr sz="1250" spc="254" dirty="0">
                <a:solidFill>
                  <a:srgbClr val="90C225"/>
                </a:solidFill>
                <a:latin typeface="Arial"/>
                <a:cs typeface="Arial"/>
              </a:rPr>
              <a:t>	</a:t>
            </a:r>
            <a:r>
              <a:rPr sz="1600" spc="-15" dirty="0">
                <a:solidFill>
                  <a:srgbClr val="404040"/>
                </a:solidFill>
                <a:latin typeface="Trebuchet MS"/>
                <a:cs typeface="Trebuchet MS"/>
              </a:rPr>
              <a:t>Predicate</a:t>
            </a:r>
            <a:endParaRPr sz="1600">
              <a:latin typeface="Trebuchet MS"/>
              <a:cs typeface="Trebuchet MS"/>
            </a:endParaRPr>
          </a:p>
          <a:p>
            <a:pPr marL="469900">
              <a:lnSpc>
                <a:spcPct val="100000"/>
              </a:lnSpc>
              <a:spcBef>
                <a:spcPts val="994"/>
              </a:spcBef>
              <a:tabLst>
                <a:tab pos="756285" algn="l"/>
              </a:tabLst>
            </a:pPr>
            <a:r>
              <a:rPr sz="1250" spc="254" dirty="0">
                <a:solidFill>
                  <a:srgbClr val="90C225"/>
                </a:solidFill>
                <a:latin typeface="Arial"/>
                <a:cs typeface="Arial"/>
              </a:rPr>
              <a:t>	</a:t>
            </a:r>
            <a:r>
              <a:rPr sz="1600" spc="-5" dirty="0">
                <a:solidFill>
                  <a:srgbClr val="404040"/>
                </a:solidFill>
                <a:latin typeface="Trebuchet MS"/>
                <a:cs typeface="Trebuchet MS"/>
              </a:rPr>
              <a:t>Function</a:t>
            </a:r>
            <a:endParaRPr sz="1600">
              <a:latin typeface="Trebuchet MS"/>
              <a:cs typeface="Trebuchet MS"/>
            </a:endParaRPr>
          </a:p>
          <a:p>
            <a:pPr marL="469900">
              <a:lnSpc>
                <a:spcPct val="100000"/>
              </a:lnSpc>
              <a:spcBef>
                <a:spcPts val="1010"/>
              </a:spcBef>
              <a:tabLst>
                <a:tab pos="756285" algn="l"/>
              </a:tabLst>
            </a:pPr>
            <a:r>
              <a:rPr sz="1250" spc="254" dirty="0">
                <a:solidFill>
                  <a:srgbClr val="90C225"/>
                </a:solidFill>
                <a:latin typeface="Arial"/>
                <a:cs typeface="Arial"/>
              </a:rPr>
              <a:t>	</a:t>
            </a:r>
            <a:r>
              <a:rPr sz="1600" spc="-5" dirty="0">
                <a:solidFill>
                  <a:srgbClr val="404040"/>
                </a:solidFill>
                <a:latin typeface="Trebuchet MS"/>
                <a:cs typeface="Trebuchet MS"/>
              </a:rPr>
              <a:t>Consumer</a:t>
            </a:r>
            <a:endParaRPr sz="1600">
              <a:latin typeface="Trebuchet MS"/>
              <a:cs typeface="Trebuchet MS"/>
            </a:endParaRPr>
          </a:p>
          <a:p>
            <a:pPr marL="469900">
              <a:lnSpc>
                <a:spcPct val="100000"/>
              </a:lnSpc>
              <a:spcBef>
                <a:spcPts val="1000"/>
              </a:spcBef>
              <a:tabLst>
                <a:tab pos="756285" algn="l"/>
              </a:tabLst>
            </a:pPr>
            <a:r>
              <a:rPr sz="1250" spc="254" dirty="0">
                <a:solidFill>
                  <a:srgbClr val="90C225"/>
                </a:solidFill>
                <a:latin typeface="Arial"/>
                <a:cs typeface="Arial"/>
              </a:rPr>
              <a:t>	</a:t>
            </a:r>
            <a:r>
              <a:rPr sz="1600" spc="-10" dirty="0">
                <a:solidFill>
                  <a:srgbClr val="404040"/>
                </a:solidFill>
                <a:latin typeface="Trebuchet MS"/>
                <a:cs typeface="Trebuchet MS"/>
              </a:rPr>
              <a:t>Supplier</a:t>
            </a:r>
            <a:endParaRPr sz="1600">
              <a:latin typeface="Trebuchet MS"/>
              <a:cs typeface="Trebuchet MS"/>
            </a:endParaRPr>
          </a:p>
          <a:p>
            <a:pPr marL="12700">
              <a:lnSpc>
                <a:spcPct val="100000"/>
              </a:lnSpc>
              <a:spcBef>
                <a:spcPts val="1000"/>
              </a:spcBef>
              <a:tabLst>
                <a:tab pos="354965" algn="l"/>
              </a:tabLst>
            </a:pPr>
            <a:r>
              <a:rPr sz="1450" spc="235" dirty="0">
                <a:solidFill>
                  <a:srgbClr val="90C225"/>
                </a:solidFill>
                <a:latin typeface="Arial"/>
                <a:cs typeface="Arial"/>
              </a:rPr>
              <a:t>	</a:t>
            </a:r>
            <a:r>
              <a:rPr sz="1800" spc="-5" dirty="0">
                <a:solidFill>
                  <a:srgbClr val="404040"/>
                </a:solidFill>
                <a:latin typeface="Trebuchet MS"/>
                <a:cs typeface="Trebuchet MS"/>
              </a:rPr>
              <a:t>Method reference and </a:t>
            </a:r>
            <a:r>
              <a:rPr sz="1800" spc="-10" dirty="0">
                <a:solidFill>
                  <a:srgbClr val="404040"/>
                </a:solidFill>
                <a:latin typeface="Trebuchet MS"/>
                <a:cs typeface="Trebuchet MS"/>
              </a:rPr>
              <a:t>constructor </a:t>
            </a:r>
            <a:r>
              <a:rPr sz="1800" spc="-5" dirty="0">
                <a:solidFill>
                  <a:srgbClr val="404040"/>
                </a:solidFill>
                <a:latin typeface="Trebuchet MS"/>
                <a:cs typeface="Trebuchet MS"/>
              </a:rPr>
              <a:t>reference </a:t>
            </a:r>
            <a:r>
              <a:rPr sz="1800" dirty="0">
                <a:solidFill>
                  <a:srgbClr val="404040"/>
                </a:solidFill>
                <a:latin typeface="Trebuchet MS"/>
                <a:cs typeface="Trebuchet MS"/>
              </a:rPr>
              <a:t>by </a:t>
            </a:r>
            <a:r>
              <a:rPr sz="1800" spc="-5" dirty="0">
                <a:solidFill>
                  <a:srgbClr val="404040"/>
                </a:solidFill>
                <a:latin typeface="Trebuchet MS"/>
                <a:cs typeface="Trebuchet MS"/>
              </a:rPr>
              <a:t>(::)</a:t>
            </a:r>
            <a:r>
              <a:rPr sz="1800" spc="35" dirty="0">
                <a:solidFill>
                  <a:srgbClr val="404040"/>
                </a:solidFill>
                <a:latin typeface="Trebuchet MS"/>
                <a:cs typeface="Trebuchet MS"/>
              </a:rPr>
              <a:t> </a:t>
            </a:r>
            <a:r>
              <a:rPr sz="1800" spc="-5" dirty="0">
                <a:solidFill>
                  <a:srgbClr val="404040"/>
                </a:solidFill>
                <a:latin typeface="Trebuchet MS"/>
                <a:cs typeface="Trebuchet MS"/>
              </a:rPr>
              <a:t>operator</a:t>
            </a:r>
            <a:endParaRPr sz="1800">
              <a:latin typeface="Trebuchet MS"/>
              <a:cs typeface="Trebuchet MS"/>
            </a:endParaRPr>
          </a:p>
          <a:p>
            <a:pPr marL="12700">
              <a:lnSpc>
                <a:spcPct val="100000"/>
              </a:lnSpc>
              <a:spcBef>
                <a:spcPts val="994"/>
              </a:spcBef>
              <a:tabLst>
                <a:tab pos="354965" algn="l"/>
              </a:tabLst>
            </a:pPr>
            <a:r>
              <a:rPr sz="1450" spc="235" dirty="0">
                <a:solidFill>
                  <a:srgbClr val="90C225"/>
                </a:solidFill>
                <a:latin typeface="Arial"/>
                <a:cs typeface="Arial"/>
              </a:rPr>
              <a:t>	</a:t>
            </a:r>
            <a:r>
              <a:rPr sz="1800" spc="-5" dirty="0">
                <a:solidFill>
                  <a:srgbClr val="404040"/>
                </a:solidFill>
                <a:latin typeface="Trebuchet MS"/>
                <a:cs typeface="Trebuchet MS"/>
              </a:rPr>
              <a:t>Stream</a:t>
            </a:r>
            <a:r>
              <a:rPr sz="1800" spc="-90" dirty="0">
                <a:solidFill>
                  <a:srgbClr val="404040"/>
                </a:solidFill>
                <a:latin typeface="Trebuchet MS"/>
                <a:cs typeface="Trebuchet MS"/>
              </a:rPr>
              <a:t> </a:t>
            </a:r>
            <a:r>
              <a:rPr sz="1800" spc="-5" dirty="0">
                <a:solidFill>
                  <a:srgbClr val="404040"/>
                </a:solidFill>
                <a:latin typeface="Trebuchet MS"/>
                <a:cs typeface="Trebuchet MS"/>
              </a:rPr>
              <a:t>API</a:t>
            </a:r>
            <a:endParaRPr sz="1800">
              <a:latin typeface="Trebuchet MS"/>
              <a:cs typeface="Trebuchet MS"/>
            </a:endParaRPr>
          </a:p>
          <a:p>
            <a:pPr marL="12700">
              <a:lnSpc>
                <a:spcPct val="100000"/>
              </a:lnSpc>
              <a:spcBef>
                <a:spcPts val="1000"/>
              </a:spcBef>
              <a:tabLst>
                <a:tab pos="354965" algn="l"/>
              </a:tabLst>
            </a:pPr>
            <a:r>
              <a:rPr sz="1450" spc="235" dirty="0">
                <a:solidFill>
                  <a:srgbClr val="90C225"/>
                </a:solidFill>
                <a:latin typeface="Arial"/>
                <a:cs typeface="Arial"/>
              </a:rPr>
              <a:t>	</a:t>
            </a:r>
            <a:r>
              <a:rPr sz="1800" spc="-5" dirty="0">
                <a:solidFill>
                  <a:srgbClr val="404040"/>
                </a:solidFill>
                <a:latin typeface="Trebuchet MS"/>
                <a:cs typeface="Trebuchet MS"/>
              </a:rPr>
              <a:t>Date and </a:t>
            </a:r>
            <a:r>
              <a:rPr sz="1800" spc="-20" dirty="0">
                <a:solidFill>
                  <a:srgbClr val="404040"/>
                </a:solidFill>
                <a:latin typeface="Trebuchet MS"/>
                <a:cs typeface="Trebuchet MS"/>
              </a:rPr>
              <a:t>Time </a:t>
            </a:r>
            <a:r>
              <a:rPr sz="1800" spc="-5" dirty="0">
                <a:solidFill>
                  <a:srgbClr val="404040"/>
                </a:solidFill>
                <a:latin typeface="Trebuchet MS"/>
                <a:cs typeface="Trebuchet MS"/>
              </a:rPr>
              <a:t>API</a:t>
            </a:r>
            <a:r>
              <a:rPr sz="1800" spc="-130" dirty="0">
                <a:solidFill>
                  <a:srgbClr val="404040"/>
                </a:solidFill>
                <a:latin typeface="Trebuchet MS"/>
                <a:cs typeface="Trebuchet MS"/>
              </a:rPr>
              <a:t> </a:t>
            </a:r>
            <a:r>
              <a:rPr sz="1800" spc="-5" dirty="0">
                <a:solidFill>
                  <a:srgbClr val="404040"/>
                </a:solidFill>
                <a:latin typeface="Trebuchet MS"/>
                <a:cs typeface="Trebuchet MS"/>
              </a:rPr>
              <a:t>(joda.org)</a:t>
            </a:r>
            <a:endParaRPr sz="1800">
              <a:latin typeface="Trebuchet MS"/>
              <a:cs typeface="Trebuchet MS"/>
            </a:endParaRPr>
          </a:p>
        </p:txBody>
      </p:sp>
    </p:spTree>
  </p:cSld>
  <p:clrMapOvr>
    <a:overrideClrMapping bg1="lt1" tx1="dk1" bg2="lt2" tx2="dk2" accent1="accent1" accent2="accent2" accent3="accent3" accent4="accent4" accent5="accent5" accent6="accent6" hlink="hlink" folHlink="folHlink"/>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0" y="179388"/>
            <a:ext cx="2041525" cy="45085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90C225"/>
                </a:solidFill>
              </a:rPr>
              <a:t>1.2</a:t>
            </a:r>
            <a:r>
              <a:rPr sz="2800" spc="-100" dirty="0">
                <a:solidFill>
                  <a:srgbClr val="90C225"/>
                </a:solidFill>
              </a:rPr>
              <a:t> </a:t>
            </a:r>
            <a:r>
              <a:rPr sz="2800" spc="-5" dirty="0">
                <a:solidFill>
                  <a:srgbClr val="90C225"/>
                </a:solidFill>
              </a:rPr>
              <a:t>Mapping</a:t>
            </a:r>
            <a:endParaRPr sz="2800"/>
          </a:p>
        </p:txBody>
      </p:sp>
      <p:sp>
        <p:nvSpPr>
          <p:cNvPr id="3" name="object 3"/>
          <p:cNvSpPr txBox="1"/>
          <p:nvPr/>
        </p:nvSpPr>
        <p:spPr>
          <a:xfrm>
            <a:off x="756310" y="914476"/>
            <a:ext cx="8305800" cy="4150995"/>
          </a:xfrm>
          <a:prstGeom prst="rect">
            <a:avLst/>
          </a:prstGeom>
        </p:spPr>
        <p:txBody>
          <a:bodyPr vert="horz" wrap="square" lIns="0" tIns="12700" rIns="0" bIns="0" rtlCol="0">
            <a:spAutoFit/>
          </a:bodyPr>
          <a:lstStyle/>
          <a:p>
            <a:pPr marL="355600" marR="274320" indent="-342900">
              <a:lnSpc>
                <a:spcPct val="100000"/>
              </a:lnSpc>
              <a:spcBef>
                <a:spcPts val="100"/>
              </a:spcBef>
              <a:tabLst>
                <a:tab pos="354965" algn="l"/>
              </a:tabLst>
            </a:pPr>
            <a:r>
              <a:rPr sz="1450" spc="235" dirty="0">
                <a:solidFill>
                  <a:srgbClr val="90C225"/>
                </a:solidFill>
                <a:latin typeface="Arial"/>
                <a:cs typeface="Arial"/>
              </a:rPr>
              <a:t>	</a:t>
            </a:r>
            <a:r>
              <a:rPr sz="1800" b="1" spc="-5" dirty="0">
                <a:solidFill>
                  <a:srgbClr val="404040"/>
                </a:solidFill>
                <a:latin typeface="Trebuchet MS"/>
                <a:cs typeface="Trebuchet MS"/>
              </a:rPr>
              <a:t>If </a:t>
            </a:r>
            <a:r>
              <a:rPr sz="1800" b="1" dirty="0">
                <a:solidFill>
                  <a:srgbClr val="404040"/>
                </a:solidFill>
                <a:latin typeface="Trebuchet MS"/>
                <a:cs typeface="Trebuchet MS"/>
              </a:rPr>
              <a:t>we want </a:t>
            </a:r>
            <a:r>
              <a:rPr sz="1800" b="1" spc="-5" dirty="0">
                <a:solidFill>
                  <a:srgbClr val="404040"/>
                </a:solidFill>
                <a:latin typeface="Trebuchet MS"/>
                <a:cs typeface="Trebuchet MS"/>
              </a:rPr>
              <a:t>to create </a:t>
            </a:r>
            <a:r>
              <a:rPr sz="1800" b="1" dirty="0">
                <a:solidFill>
                  <a:srgbClr val="404040"/>
                </a:solidFill>
                <a:latin typeface="Trebuchet MS"/>
                <a:cs typeface="Trebuchet MS"/>
              </a:rPr>
              <a:t>a </a:t>
            </a:r>
            <a:r>
              <a:rPr sz="1800" b="1" spc="-10" dirty="0">
                <a:solidFill>
                  <a:srgbClr val="404040"/>
                </a:solidFill>
                <a:latin typeface="Trebuchet MS"/>
                <a:cs typeface="Trebuchet MS"/>
              </a:rPr>
              <a:t>separate </a:t>
            </a:r>
            <a:r>
              <a:rPr sz="1800" b="1" spc="-5" dirty="0">
                <a:solidFill>
                  <a:srgbClr val="404040"/>
                </a:solidFill>
                <a:latin typeface="Trebuchet MS"/>
                <a:cs typeface="Trebuchet MS"/>
              </a:rPr>
              <a:t>new object, for every object present in  the collection </a:t>
            </a:r>
            <a:r>
              <a:rPr sz="1800" b="1" dirty="0">
                <a:solidFill>
                  <a:srgbClr val="404040"/>
                </a:solidFill>
                <a:latin typeface="Trebuchet MS"/>
                <a:cs typeface="Trebuchet MS"/>
              </a:rPr>
              <a:t>based on our </a:t>
            </a:r>
            <a:r>
              <a:rPr sz="1800" b="1" spc="-5" dirty="0">
                <a:solidFill>
                  <a:srgbClr val="404040"/>
                </a:solidFill>
                <a:latin typeface="Trebuchet MS"/>
                <a:cs typeface="Trebuchet MS"/>
              </a:rPr>
              <a:t>requirement then </a:t>
            </a:r>
            <a:r>
              <a:rPr sz="1800" b="1" dirty="0">
                <a:solidFill>
                  <a:srgbClr val="404040"/>
                </a:solidFill>
                <a:latin typeface="Trebuchet MS"/>
                <a:cs typeface="Trebuchet MS"/>
              </a:rPr>
              <a:t>we should go </a:t>
            </a:r>
            <a:r>
              <a:rPr sz="1800" b="1" spc="-5" dirty="0">
                <a:solidFill>
                  <a:srgbClr val="404040"/>
                </a:solidFill>
                <a:latin typeface="Trebuchet MS"/>
                <a:cs typeface="Trebuchet MS"/>
              </a:rPr>
              <a:t>for map()  method </a:t>
            </a:r>
            <a:r>
              <a:rPr sz="1800" b="1" dirty="0">
                <a:solidFill>
                  <a:srgbClr val="404040"/>
                </a:solidFill>
                <a:latin typeface="Trebuchet MS"/>
                <a:cs typeface="Trebuchet MS"/>
              </a:rPr>
              <a:t>of </a:t>
            </a:r>
            <a:r>
              <a:rPr sz="1800" b="1" spc="-5" dirty="0">
                <a:solidFill>
                  <a:srgbClr val="404040"/>
                </a:solidFill>
                <a:latin typeface="Trebuchet MS"/>
                <a:cs typeface="Trebuchet MS"/>
              </a:rPr>
              <a:t>Stream</a:t>
            </a:r>
            <a:r>
              <a:rPr sz="1800" b="1" dirty="0">
                <a:solidFill>
                  <a:srgbClr val="404040"/>
                </a:solidFill>
                <a:latin typeface="Trebuchet MS"/>
                <a:cs typeface="Trebuchet MS"/>
              </a:rPr>
              <a:t> </a:t>
            </a:r>
            <a:r>
              <a:rPr sz="1800" b="1" spc="-5" dirty="0">
                <a:solidFill>
                  <a:srgbClr val="404040"/>
                </a:solidFill>
                <a:latin typeface="Trebuchet MS"/>
                <a:cs typeface="Trebuchet MS"/>
              </a:rPr>
              <a:t>interface.</a:t>
            </a:r>
            <a:endParaRPr sz="1800">
              <a:latin typeface="Trebuchet MS"/>
              <a:cs typeface="Trebuchet MS"/>
            </a:endParaRPr>
          </a:p>
          <a:p>
            <a:pPr marL="469900">
              <a:lnSpc>
                <a:spcPct val="100000"/>
              </a:lnSpc>
              <a:spcBef>
                <a:spcPts val="1010"/>
              </a:spcBef>
            </a:pPr>
            <a:r>
              <a:rPr sz="1600" b="1" spc="-5" dirty="0">
                <a:solidFill>
                  <a:srgbClr val="404040"/>
                </a:solidFill>
                <a:latin typeface="Trebuchet MS"/>
                <a:cs typeface="Trebuchet MS"/>
              </a:rPr>
              <a:t>public </a:t>
            </a:r>
            <a:r>
              <a:rPr sz="1600" b="1" spc="-10" dirty="0">
                <a:solidFill>
                  <a:srgbClr val="404040"/>
                </a:solidFill>
                <a:latin typeface="Trebuchet MS"/>
                <a:cs typeface="Trebuchet MS"/>
              </a:rPr>
              <a:t>Stream map (Function</a:t>
            </a:r>
            <a:r>
              <a:rPr sz="1600" b="1" spc="100" dirty="0">
                <a:solidFill>
                  <a:srgbClr val="404040"/>
                </a:solidFill>
                <a:latin typeface="Trebuchet MS"/>
                <a:cs typeface="Trebuchet MS"/>
              </a:rPr>
              <a:t> </a:t>
            </a:r>
            <a:r>
              <a:rPr sz="1600" b="1" spc="-5" dirty="0">
                <a:solidFill>
                  <a:srgbClr val="404040"/>
                </a:solidFill>
                <a:latin typeface="Trebuchet MS"/>
                <a:cs typeface="Trebuchet MS"/>
              </a:rPr>
              <a:t>f);</a:t>
            </a:r>
            <a:endParaRPr sz="1600">
              <a:latin typeface="Trebuchet MS"/>
              <a:cs typeface="Trebuchet MS"/>
            </a:endParaRPr>
          </a:p>
          <a:p>
            <a:pPr>
              <a:lnSpc>
                <a:spcPct val="100000"/>
              </a:lnSpc>
            </a:pPr>
            <a:endParaRPr sz="1800">
              <a:latin typeface="Trebuchet MS"/>
              <a:cs typeface="Trebuchet MS"/>
            </a:endParaRPr>
          </a:p>
          <a:p>
            <a:pPr>
              <a:lnSpc>
                <a:spcPct val="100000"/>
              </a:lnSpc>
              <a:spcBef>
                <a:spcPts val="25"/>
              </a:spcBef>
            </a:pPr>
            <a:endParaRPr sz="1550">
              <a:latin typeface="Trebuchet MS"/>
              <a:cs typeface="Trebuchet MS"/>
            </a:endParaRPr>
          </a:p>
          <a:p>
            <a:pPr marL="12700">
              <a:lnSpc>
                <a:spcPct val="100000"/>
              </a:lnSpc>
              <a:tabLst>
                <a:tab pos="354965" algn="l"/>
              </a:tabLst>
            </a:pPr>
            <a:r>
              <a:rPr sz="1450" spc="240" dirty="0">
                <a:solidFill>
                  <a:srgbClr val="90C225"/>
                </a:solidFill>
                <a:latin typeface="Arial"/>
                <a:cs typeface="Arial"/>
              </a:rPr>
              <a:t>	</a:t>
            </a:r>
            <a:r>
              <a:rPr sz="1800" b="1" spc="-5" dirty="0">
                <a:solidFill>
                  <a:srgbClr val="404040"/>
                </a:solidFill>
                <a:latin typeface="Trebuchet MS"/>
                <a:cs typeface="Trebuchet MS"/>
              </a:rPr>
              <a:t>It </a:t>
            </a:r>
            <a:r>
              <a:rPr sz="1800" b="1" dirty="0">
                <a:solidFill>
                  <a:srgbClr val="404040"/>
                </a:solidFill>
                <a:latin typeface="Trebuchet MS"/>
                <a:cs typeface="Trebuchet MS"/>
              </a:rPr>
              <a:t>can be </a:t>
            </a:r>
            <a:r>
              <a:rPr sz="1800" b="1" spc="-5" dirty="0">
                <a:solidFill>
                  <a:srgbClr val="404040"/>
                </a:solidFill>
                <a:latin typeface="Trebuchet MS"/>
                <a:cs typeface="Trebuchet MS"/>
              </a:rPr>
              <a:t>lambda expression</a:t>
            </a:r>
            <a:r>
              <a:rPr sz="1800" b="1" spc="-10" dirty="0">
                <a:solidFill>
                  <a:srgbClr val="404040"/>
                </a:solidFill>
                <a:latin typeface="Trebuchet MS"/>
                <a:cs typeface="Trebuchet MS"/>
              </a:rPr>
              <a:t> </a:t>
            </a:r>
            <a:r>
              <a:rPr sz="1800" b="1" spc="-5" dirty="0">
                <a:solidFill>
                  <a:srgbClr val="404040"/>
                </a:solidFill>
                <a:latin typeface="Trebuchet MS"/>
                <a:cs typeface="Trebuchet MS"/>
              </a:rPr>
              <a:t>also</a:t>
            </a:r>
            <a:endParaRPr sz="1800">
              <a:latin typeface="Trebuchet MS"/>
              <a:cs typeface="Trebuchet MS"/>
            </a:endParaRPr>
          </a:p>
          <a:p>
            <a:pPr marL="812165">
              <a:lnSpc>
                <a:spcPct val="100000"/>
              </a:lnSpc>
              <a:spcBef>
                <a:spcPts val="1005"/>
              </a:spcBef>
            </a:pPr>
            <a:r>
              <a:rPr sz="1600" b="1" spc="-5" dirty="0">
                <a:solidFill>
                  <a:srgbClr val="404040"/>
                </a:solidFill>
                <a:latin typeface="Trebuchet MS"/>
                <a:cs typeface="Trebuchet MS"/>
              </a:rPr>
              <a:t>Ex:</a:t>
            </a:r>
            <a:endParaRPr sz="1600">
              <a:latin typeface="Trebuchet MS"/>
              <a:cs typeface="Trebuchet MS"/>
            </a:endParaRPr>
          </a:p>
          <a:p>
            <a:pPr marL="812165" marR="4782185">
              <a:lnSpc>
                <a:spcPct val="151900"/>
              </a:lnSpc>
            </a:pPr>
            <a:r>
              <a:rPr sz="1600" b="1" spc="-10" dirty="0">
                <a:solidFill>
                  <a:srgbClr val="404040"/>
                </a:solidFill>
                <a:latin typeface="Trebuchet MS"/>
                <a:cs typeface="Trebuchet MS"/>
              </a:rPr>
              <a:t>Stream </a:t>
            </a:r>
            <a:r>
              <a:rPr sz="1600" b="1" spc="-5" dirty="0">
                <a:solidFill>
                  <a:srgbClr val="404040"/>
                </a:solidFill>
                <a:latin typeface="Trebuchet MS"/>
                <a:cs typeface="Trebuchet MS"/>
              </a:rPr>
              <a:t>s = c.stream();  </a:t>
            </a:r>
            <a:r>
              <a:rPr sz="1600" b="1" spc="-10" dirty="0">
                <a:solidFill>
                  <a:srgbClr val="404040"/>
                </a:solidFill>
                <a:latin typeface="Trebuchet MS"/>
                <a:cs typeface="Trebuchet MS"/>
              </a:rPr>
              <a:t>Stream </a:t>
            </a:r>
            <a:r>
              <a:rPr sz="1600" b="1" spc="-5" dirty="0">
                <a:solidFill>
                  <a:srgbClr val="404040"/>
                </a:solidFill>
                <a:latin typeface="Trebuchet MS"/>
                <a:cs typeface="Trebuchet MS"/>
              </a:rPr>
              <a:t>s1 = s.map(i-&gt;</a:t>
            </a:r>
            <a:r>
              <a:rPr sz="1600" b="1" spc="40" dirty="0">
                <a:solidFill>
                  <a:srgbClr val="404040"/>
                </a:solidFill>
                <a:latin typeface="Trebuchet MS"/>
                <a:cs typeface="Trebuchet MS"/>
              </a:rPr>
              <a:t> </a:t>
            </a:r>
            <a:r>
              <a:rPr sz="1600" b="1" spc="-5" dirty="0">
                <a:solidFill>
                  <a:srgbClr val="404040"/>
                </a:solidFill>
                <a:latin typeface="Trebuchet MS"/>
                <a:cs typeface="Trebuchet MS"/>
              </a:rPr>
              <a:t>i+10);</a:t>
            </a:r>
            <a:endParaRPr sz="1600">
              <a:latin typeface="Trebuchet MS"/>
              <a:cs typeface="Trebuchet MS"/>
            </a:endParaRPr>
          </a:p>
          <a:p>
            <a:pPr>
              <a:lnSpc>
                <a:spcPct val="100000"/>
              </a:lnSpc>
            </a:pPr>
            <a:endParaRPr sz="1800">
              <a:latin typeface="Trebuchet MS"/>
              <a:cs typeface="Trebuchet MS"/>
            </a:endParaRPr>
          </a:p>
          <a:p>
            <a:pPr>
              <a:lnSpc>
                <a:spcPct val="100000"/>
              </a:lnSpc>
              <a:spcBef>
                <a:spcPts val="25"/>
              </a:spcBef>
            </a:pPr>
            <a:endParaRPr sz="1550">
              <a:latin typeface="Trebuchet MS"/>
              <a:cs typeface="Trebuchet MS"/>
            </a:endParaRPr>
          </a:p>
          <a:p>
            <a:pPr marL="355600" marR="5080" indent="-342900">
              <a:lnSpc>
                <a:spcPct val="100000"/>
              </a:lnSpc>
              <a:spcBef>
                <a:spcPts val="5"/>
              </a:spcBef>
              <a:tabLst>
                <a:tab pos="354965" algn="l"/>
              </a:tabLst>
            </a:pPr>
            <a:r>
              <a:rPr sz="1450" spc="235" dirty="0">
                <a:solidFill>
                  <a:srgbClr val="90C225"/>
                </a:solidFill>
                <a:latin typeface="Arial"/>
                <a:cs typeface="Arial"/>
              </a:rPr>
              <a:t>	</a:t>
            </a:r>
            <a:r>
              <a:rPr sz="1800" b="1" spc="-5" dirty="0">
                <a:solidFill>
                  <a:srgbClr val="404040"/>
                </a:solidFill>
                <a:latin typeface="Trebuchet MS"/>
                <a:cs typeface="Trebuchet MS"/>
              </a:rPr>
              <a:t>Once </a:t>
            </a:r>
            <a:r>
              <a:rPr sz="1800" b="1" dirty="0">
                <a:solidFill>
                  <a:srgbClr val="404040"/>
                </a:solidFill>
                <a:latin typeface="Trebuchet MS"/>
                <a:cs typeface="Trebuchet MS"/>
              </a:rPr>
              <a:t>we </a:t>
            </a:r>
            <a:r>
              <a:rPr sz="1800" b="1" spc="-5" dirty="0">
                <a:solidFill>
                  <a:srgbClr val="404040"/>
                </a:solidFill>
                <a:latin typeface="Trebuchet MS"/>
                <a:cs typeface="Trebuchet MS"/>
              </a:rPr>
              <a:t>performed </a:t>
            </a:r>
            <a:r>
              <a:rPr sz="1800" b="1" spc="-10" dirty="0">
                <a:solidFill>
                  <a:srgbClr val="404040"/>
                </a:solidFill>
                <a:latin typeface="Trebuchet MS"/>
                <a:cs typeface="Trebuchet MS"/>
              </a:rPr>
              <a:t>configuration </a:t>
            </a:r>
            <a:r>
              <a:rPr sz="1800" b="1" dirty="0">
                <a:solidFill>
                  <a:srgbClr val="404040"/>
                </a:solidFill>
                <a:latin typeface="Trebuchet MS"/>
                <a:cs typeface="Trebuchet MS"/>
              </a:rPr>
              <a:t>we can </a:t>
            </a:r>
            <a:r>
              <a:rPr sz="1800" b="1" spc="-5" dirty="0">
                <a:solidFill>
                  <a:srgbClr val="404040"/>
                </a:solidFill>
                <a:latin typeface="Trebuchet MS"/>
                <a:cs typeface="Trebuchet MS"/>
              </a:rPr>
              <a:t>process objects </a:t>
            </a:r>
            <a:r>
              <a:rPr sz="1800" b="1" dirty="0">
                <a:solidFill>
                  <a:srgbClr val="404040"/>
                </a:solidFill>
                <a:latin typeface="Trebuchet MS"/>
                <a:cs typeface="Trebuchet MS"/>
              </a:rPr>
              <a:t>by using </a:t>
            </a:r>
            <a:r>
              <a:rPr sz="1800" b="1" spc="-10" dirty="0">
                <a:solidFill>
                  <a:srgbClr val="404040"/>
                </a:solidFill>
                <a:latin typeface="Trebuchet MS"/>
                <a:cs typeface="Trebuchet MS"/>
              </a:rPr>
              <a:t>several  </a:t>
            </a:r>
            <a:r>
              <a:rPr sz="1800" b="1" spc="-5" dirty="0">
                <a:solidFill>
                  <a:srgbClr val="404040"/>
                </a:solidFill>
                <a:latin typeface="Trebuchet MS"/>
                <a:cs typeface="Trebuchet MS"/>
              </a:rPr>
              <a:t>methods.</a:t>
            </a:r>
            <a:endParaRPr sz="1800">
              <a:latin typeface="Trebuchet MS"/>
              <a:cs typeface="Trebuchet MS"/>
            </a:endParaRPr>
          </a:p>
        </p:txBody>
      </p:sp>
    </p:spTree>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0" y="628650"/>
            <a:ext cx="2847975" cy="574675"/>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90C225"/>
                </a:solidFill>
              </a:rPr>
              <a:t>2)</a:t>
            </a:r>
            <a:r>
              <a:rPr sz="3600" spc="-70" dirty="0">
                <a:solidFill>
                  <a:srgbClr val="90C225"/>
                </a:solidFill>
              </a:rPr>
              <a:t> </a:t>
            </a:r>
            <a:r>
              <a:rPr sz="3600" spc="-5" dirty="0">
                <a:solidFill>
                  <a:srgbClr val="90C225"/>
                </a:solidFill>
              </a:rPr>
              <a:t>Processing</a:t>
            </a:r>
            <a:endParaRPr sz="3600"/>
          </a:p>
        </p:txBody>
      </p:sp>
      <p:sp>
        <p:nvSpPr>
          <p:cNvPr id="3" name="object 3"/>
          <p:cNvSpPr txBox="1"/>
          <p:nvPr/>
        </p:nvSpPr>
        <p:spPr>
          <a:xfrm>
            <a:off x="756310" y="1789938"/>
            <a:ext cx="4577080" cy="2835275"/>
          </a:xfrm>
          <a:prstGeom prst="rect">
            <a:avLst/>
          </a:prstGeom>
        </p:spPr>
        <p:txBody>
          <a:bodyPr vert="horz" wrap="square" lIns="0" tIns="139065" rIns="0" bIns="0" rtlCol="0">
            <a:spAutoFit/>
          </a:bodyPr>
          <a:lstStyle/>
          <a:p>
            <a:pPr marL="12700">
              <a:lnSpc>
                <a:spcPct val="100000"/>
              </a:lnSpc>
              <a:spcBef>
                <a:spcPts val="1095"/>
              </a:spcBef>
              <a:tabLst>
                <a:tab pos="354965" algn="l"/>
              </a:tabLst>
            </a:pPr>
            <a:r>
              <a:rPr sz="1450" spc="235" dirty="0">
                <a:solidFill>
                  <a:srgbClr val="90C225"/>
                </a:solidFill>
                <a:latin typeface="Arial"/>
                <a:cs typeface="Arial"/>
              </a:rPr>
              <a:t>	</a:t>
            </a:r>
            <a:r>
              <a:rPr sz="1800" b="1" spc="-5" dirty="0">
                <a:solidFill>
                  <a:srgbClr val="404040"/>
                </a:solidFill>
                <a:latin typeface="Trebuchet MS"/>
                <a:cs typeface="Trebuchet MS"/>
              </a:rPr>
              <a:t>processing </a:t>
            </a:r>
            <a:r>
              <a:rPr sz="1800" b="1" dirty="0">
                <a:solidFill>
                  <a:srgbClr val="404040"/>
                </a:solidFill>
                <a:latin typeface="Trebuchet MS"/>
                <a:cs typeface="Trebuchet MS"/>
              </a:rPr>
              <a:t>by </a:t>
            </a:r>
            <a:r>
              <a:rPr sz="1800" b="1" spc="-5" dirty="0">
                <a:solidFill>
                  <a:srgbClr val="404040"/>
                </a:solidFill>
                <a:latin typeface="Trebuchet MS"/>
                <a:cs typeface="Trebuchet MS"/>
              </a:rPr>
              <a:t>collect()</a:t>
            </a:r>
            <a:r>
              <a:rPr sz="1800" b="1" spc="-20" dirty="0">
                <a:solidFill>
                  <a:srgbClr val="404040"/>
                </a:solidFill>
                <a:latin typeface="Trebuchet MS"/>
                <a:cs typeface="Trebuchet MS"/>
              </a:rPr>
              <a:t> </a:t>
            </a:r>
            <a:r>
              <a:rPr sz="1800" b="1" spc="-10" dirty="0">
                <a:solidFill>
                  <a:srgbClr val="404040"/>
                </a:solidFill>
                <a:latin typeface="Trebuchet MS"/>
                <a:cs typeface="Trebuchet MS"/>
              </a:rPr>
              <a:t>method</a:t>
            </a:r>
            <a:endParaRPr sz="1800">
              <a:latin typeface="Trebuchet MS"/>
              <a:cs typeface="Trebuchet MS"/>
            </a:endParaRPr>
          </a:p>
          <a:p>
            <a:pPr marL="12700">
              <a:lnSpc>
                <a:spcPct val="100000"/>
              </a:lnSpc>
              <a:spcBef>
                <a:spcPts val="1000"/>
              </a:spcBef>
              <a:tabLst>
                <a:tab pos="354965" algn="l"/>
              </a:tabLst>
            </a:pPr>
            <a:r>
              <a:rPr sz="1450" spc="235" dirty="0">
                <a:solidFill>
                  <a:srgbClr val="90C225"/>
                </a:solidFill>
                <a:latin typeface="Arial"/>
                <a:cs typeface="Arial"/>
              </a:rPr>
              <a:t>	</a:t>
            </a:r>
            <a:r>
              <a:rPr sz="1800" b="1" dirty="0">
                <a:solidFill>
                  <a:srgbClr val="404040"/>
                </a:solidFill>
                <a:latin typeface="Trebuchet MS"/>
                <a:cs typeface="Trebuchet MS"/>
              </a:rPr>
              <a:t>Processing by</a:t>
            </a:r>
            <a:r>
              <a:rPr sz="1800" b="1" spc="-30" dirty="0">
                <a:solidFill>
                  <a:srgbClr val="404040"/>
                </a:solidFill>
                <a:latin typeface="Trebuchet MS"/>
                <a:cs typeface="Trebuchet MS"/>
              </a:rPr>
              <a:t> </a:t>
            </a:r>
            <a:r>
              <a:rPr sz="1800" b="1" spc="-5" dirty="0">
                <a:solidFill>
                  <a:srgbClr val="404040"/>
                </a:solidFill>
                <a:latin typeface="Trebuchet MS"/>
                <a:cs typeface="Trebuchet MS"/>
              </a:rPr>
              <a:t>count()method</a:t>
            </a:r>
            <a:endParaRPr sz="1800">
              <a:latin typeface="Trebuchet MS"/>
              <a:cs typeface="Trebuchet MS"/>
            </a:endParaRPr>
          </a:p>
          <a:p>
            <a:pPr marL="12700">
              <a:lnSpc>
                <a:spcPct val="100000"/>
              </a:lnSpc>
              <a:spcBef>
                <a:spcPts val="1005"/>
              </a:spcBef>
              <a:tabLst>
                <a:tab pos="354965" algn="l"/>
              </a:tabLst>
            </a:pPr>
            <a:r>
              <a:rPr sz="1450" spc="235" dirty="0">
                <a:solidFill>
                  <a:srgbClr val="90C225"/>
                </a:solidFill>
                <a:latin typeface="Arial"/>
                <a:cs typeface="Arial"/>
              </a:rPr>
              <a:t>	</a:t>
            </a:r>
            <a:r>
              <a:rPr sz="1800" b="1" dirty="0">
                <a:solidFill>
                  <a:srgbClr val="404040"/>
                </a:solidFill>
                <a:latin typeface="Trebuchet MS"/>
                <a:cs typeface="Trebuchet MS"/>
              </a:rPr>
              <a:t>Processing by</a:t>
            </a:r>
            <a:r>
              <a:rPr sz="1800" b="1" spc="-30" dirty="0">
                <a:solidFill>
                  <a:srgbClr val="404040"/>
                </a:solidFill>
                <a:latin typeface="Trebuchet MS"/>
                <a:cs typeface="Trebuchet MS"/>
              </a:rPr>
              <a:t> </a:t>
            </a:r>
            <a:r>
              <a:rPr sz="1800" b="1" spc="-5" dirty="0">
                <a:solidFill>
                  <a:srgbClr val="404040"/>
                </a:solidFill>
                <a:latin typeface="Trebuchet MS"/>
                <a:cs typeface="Trebuchet MS"/>
              </a:rPr>
              <a:t>sorted()method</a:t>
            </a:r>
            <a:endParaRPr sz="1800">
              <a:latin typeface="Trebuchet MS"/>
              <a:cs typeface="Trebuchet MS"/>
            </a:endParaRPr>
          </a:p>
          <a:p>
            <a:pPr marL="12700">
              <a:lnSpc>
                <a:spcPct val="100000"/>
              </a:lnSpc>
              <a:spcBef>
                <a:spcPts val="1000"/>
              </a:spcBef>
              <a:tabLst>
                <a:tab pos="354965" algn="l"/>
              </a:tabLst>
            </a:pPr>
            <a:r>
              <a:rPr sz="1450" spc="235" dirty="0">
                <a:solidFill>
                  <a:srgbClr val="90C225"/>
                </a:solidFill>
                <a:latin typeface="Arial"/>
                <a:cs typeface="Arial"/>
              </a:rPr>
              <a:t>	</a:t>
            </a:r>
            <a:r>
              <a:rPr sz="1800" b="1" dirty="0">
                <a:solidFill>
                  <a:srgbClr val="404040"/>
                </a:solidFill>
                <a:latin typeface="Trebuchet MS"/>
                <a:cs typeface="Trebuchet MS"/>
              </a:rPr>
              <a:t>Processing by </a:t>
            </a:r>
            <a:r>
              <a:rPr sz="1800" b="1" spc="-5" dirty="0">
                <a:solidFill>
                  <a:srgbClr val="404040"/>
                </a:solidFill>
                <a:latin typeface="Trebuchet MS"/>
                <a:cs typeface="Trebuchet MS"/>
              </a:rPr>
              <a:t>min() </a:t>
            </a:r>
            <a:r>
              <a:rPr sz="1800" b="1" dirty="0">
                <a:solidFill>
                  <a:srgbClr val="404040"/>
                </a:solidFill>
                <a:latin typeface="Trebuchet MS"/>
                <a:cs typeface="Trebuchet MS"/>
              </a:rPr>
              <a:t>and </a:t>
            </a:r>
            <a:r>
              <a:rPr sz="1800" b="1" spc="-5" dirty="0">
                <a:solidFill>
                  <a:srgbClr val="404040"/>
                </a:solidFill>
                <a:latin typeface="Trebuchet MS"/>
                <a:cs typeface="Trebuchet MS"/>
              </a:rPr>
              <a:t>max()</a:t>
            </a:r>
            <a:r>
              <a:rPr sz="1800" b="1" spc="-70" dirty="0">
                <a:solidFill>
                  <a:srgbClr val="404040"/>
                </a:solidFill>
                <a:latin typeface="Trebuchet MS"/>
                <a:cs typeface="Trebuchet MS"/>
              </a:rPr>
              <a:t> </a:t>
            </a:r>
            <a:r>
              <a:rPr sz="1800" b="1" spc="-5" dirty="0">
                <a:solidFill>
                  <a:srgbClr val="404040"/>
                </a:solidFill>
                <a:latin typeface="Trebuchet MS"/>
                <a:cs typeface="Trebuchet MS"/>
              </a:rPr>
              <a:t>methods</a:t>
            </a:r>
            <a:endParaRPr sz="1800">
              <a:latin typeface="Trebuchet MS"/>
              <a:cs typeface="Trebuchet MS"/>
            </a:endParaRPr>
          </a:p>
          <a:p>
            <a:pPr marL="12700">
              <a:lnSpc>
                <a:spcPct val="100000"/>
              </a:lnSpc>
              <a:spcBef>
                <a:spcPts val="994"/>
              </a:spcBef>
              <a:tabLst>
                <a:tab pos="354965" algn="l"/>
              </a:tabLst>
            </a:pPr>
            <a:r>
              <a:rPr sz="1450" spc="235" dirty="0">
                <a:solidFill>
                  <a:srgbClr val="90C225"/>
                </a:solidFill>
                <a:latin typeface="Arial"/>
                <a:cs typeface="Arial"/>
              </a:rPr>
              <a:t>	</a:t>
            </a:r>
            <a:r>
              <a:rPr sz="1800" b="1" spc="-5" dirty="0">
                <a:solidFill>
                  <a:srgbClr val="404040"/>
                </a:solidFill>
                <a:latin typeface="Trebuchet MS"/>
                <a:cs typeface="Trebuchet MS"/>
              </a:rPr>
              <a:t>forEach()</a:t>
            </a:r>
            <a:r>
              <a:rPr sz="1800" b="1" spc="-45" dirty="0">
                <a:solidFill>
                  <a:srgbClr val="404040"/>
                </a:solidFill>
                <a:latin typeface="Trebuchet MS"/>
                <a:cs typeface="Trebuchet MS"/>
              </a:rPr>
              <a:t> </a:t>
            </a:r>
            <a:r>
              <a:rPr sz="1800" b="1" spc="-5" dirty="0">
                <a:solidFill>
                  <a:srgbClr val="404040"/>
                </a:solidFill>
                <a:latin typeface="Trebuchet MS"/>
                <a:cs typeface="Trebuchet MS"/>
              </a:rPr>
              <a:t>method</a:t>
            </a:r>
            <a:endParaRPr sz="1800">
              <a:latin typeface="Trebuchet MS"/>
              <a:cs typeface="Trebuchet MS"/>
            </a:endParaRPr>
          </a:p>
          <a:p>
            <a:pPr marL="12700">
              <a:lnSpc>
                <a:spcPct val="100000"/>
              </a:lnSpc>
              <a:spcBef>
                <a:spcPts val="1010"/>
              </a:spcBef>
              <a:tabLst>
                <a:tab pos="354965" algn="l"/>
              </a:tabLst>
            </a:pPr>
            <a:r>
              <a:rPr sz="1450" spc="235" dirty="0">
                <a:solidFill>
                  <a:srgbClr val="90C225"/>
                </a:solidFill>
                <a:latin typeface="Arial"/>
                <a:cs typeface="Arial"/>
              </a:rPr>
              <a:t>	</a:t>
            </a:r>
            <a:r>
              <a:rPr sz="1800" b="1" spc="-15" dirty="0">
                <a:solidFill>
                  <a:srgbClr val="404040"/>
                </a:solidFill>
                <a:latin typeface="Trebuchet MS"/>
                <a:cs typeface="Trebuchet MS"/>
              </a:rPr>
              <a:t>toArray()</a:t>
            </a:r>
            <a:r>
              <a:rPr sz="1800" b="1" spc="-35" dirty="0">
                <a:solidFill>
                  <a:srgbClr val="404040"/>
                </a:solidFill>
                <a:latin typeface="Trebuchet MS"/>
                <a:cs typeface="Trebuchet MS"/>
              </a:rPr>
              <a:t> </a:t>
            </a:r>
            <a:r>
              <a:rPr sz="1800" b="1" spc="-5" dirty="0">
                <a:solidFill>
                  <a:srgbClr val="404040"/>
                </a:solidFill>
                <a:latin typeface="Trebuchet MS"/>
                <a:cs typeface="Trebuchet MS"/>
              </a:rPr>
              <a:t>method</a:t>
            </a:r>
            <a:endParaRPr sz="1800">
              <a:latin typeface="Trebuchet MS"/>
              <a:cs typeface="Trebuchet MS"/>
            </a:endParaRPr>
          </a:p>
          <a:p>
            <a:pPr marL="12700">
              <a:lnSpc>
                <a:spcPct val="100000"/>
              </a:lnSpc>
              <a:spcBef>
                <a:spcPts val="994"/>
              </a:spcBef>
              <a:tabLst>
                <a:tab pos="354965" algn="l"/>
              </a:tabLst>
            </a:pPr>
            <a:r>
              <a:rPr sz="1450" spc="235" dirty="0">
                <a:solidFill>
                  <a:srgbClr val="90C225"/>
                </a:solidFill>
                <a:latin typeface="Arial"/>
                <a:cs typeface="Arial"/>
              </a:rPr>
              <a:t>	</a:t>
            </a:r>
            <a:r>
              <a:rPr sz="1800" b="1" spc="-5" dirty="0">
                <a:solidFill>
                  <a:srgbClr val="404040"/>
                </a:solidFill>
                <a:latin typeface="Trebuchet MS"/>
                <a:cs typeface="Trebuchet MS"/>
              </a:rPr>
              <a:t>Stream.of()method</a:t>
            </a:r>
            <a:endParaRPr sz="1800">
              <a:latin typeface="Trebuchet MS"/>
              <a:cs typeface="Trebuchet MS"/>
            </a:endParaRPr>
          </a:p>
        </p:txBody>
      </p:sp>
    </p:spTree>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0" y="212725"/>
            <a:ext cx="3295650" cy="269875"/>
          </a:xfrm>
          <a:prstGeom prst="rect">
            <a:avLst/>
          </a:prstGeom>
        </p:spPr>
        <p:txBody>
          <a:bodyPr vert="horz" wrap="square" lIns="0" tIns="12065" rIns="0" bIns="0" rtlCol="0">
            <a:spAutoFit/>
          </a:bodyPr>
          <a:lstStyle/>
          <a:p>
            <a:pPr marL="12700">
              <a:lnSpc>
                <a:spcPct val="100000"/>
              </a:lnSpc>
              <a:spcBef>
                <a:spcPts val="95"/>
              </a:spcBef>
              <a:tabLst>
                <a:tab pos="354965" algn="l"/>
              </a:tabLst>
            </a:pPr>
            <a:r>
              <a:rPr sz="1250" b="0" spc="254" dirty="0">
                <a:solidFill>
                  <a:srgbClr val="90C225"/>
                </a:solidFill>
                <a:latin typeface="Arial"/>
                <a:cs typeface="Arial"/>
              </a:rPr>
              <a:t>	</a:t>
            </a:r>
            <a:r>
              <a:rPr sz="1600" spc="-5" dirty="0">
                <a:solidFill>
                  <a:srgbClr val="92D050"/>
                </a:solidFill>
              </a:rPr>
              <a:t>Processing by collect()</a:t>
            </a:r>
            <a:r>
              <a:rPr sz="1600" spc="40" dirty="0">
                <a:solidFill>
                  <a:srgbClr val="92D050"/>
                </a:solidFill>
              </a:rPr>
              <a:t> </a:t>
            </a:r>
            <a:r>
              <a:rPr sz="1600" spc="-10" dirty="0">
                <a:solidFill>
                  <a:srgbClr val="92D050"/>
                </a:solidFill>
              </a:rPr>
              <a:t>method</a:t>
            </a:r>
            <a:endParaRPr sz="1600">
              <a:latin typeface="Arial"/>
              <a:cs typeface="Arial"/>
            </a:endParaRPr>
          </a:p>
        </p:txBody>
      </p:sp>
      <p:sp>
        <p:nvSpPr>
          <p:cNvPr id="3" name="object 3"/>
          <p:cNvSpPr/>
          <p:nvPr/>
        </p:nvSpPr>
        <p:spPr>
          <a:xfrm>
            <a:off x="1077467" y="4885944"/>
            <a:ext cx="8057515" cy="769620"/>
          </a:xfrm>
          <a:custGeom>
            <a:avLst/>
            <a:gdLst/>
            <a:ahLst/>
            <a:cxnLst/>
            <a:rect l="l" t="t" r="r" b="b"/>
            <a:pathLst>
              <a:path w="8057515" h="769620">
                <a:moveTo>
                  <a:pt x="8057388" y="0"/>
                </a:moveTo>
                <a:lnTo>
                  <a:pt x="0" y="0"/>
                </a:lnTo>
                <a:lnTo>
                  <a:pt x="0" y="769619"/>
                </a:lnTo>
                <a:lnTo>
                  <a:pt x="8057388" y="769619"/>
                </a:lnTo>
                <a:lnTo>
                  <a:pt x="8057388" y="0"/>
                </a:lnTo>
                <a:close/>
              </a:path>
            </a:pathLst>
          </a:custGeom>
          <a:solidFill>
            <a:srgbClr val="FFFFFF"/>
          </a:solidFill>
        </p:spPr>
        <p:txBody>
          <a:bodyPr wrap="square" lIns="0" tIns="0" rIns="0" bIns="0" rtlCol="0"/>
          <a:lstStyle/>
          <a:p>
            <a:endParaRPr/>
          </a:p>
        </p:txBody>
      </p:sp>
      <p:sp>
        <p:nvSpPr>
          <p:cNvPr id="4" name="object 4"/>
          <p:cNvSpPr txBox="1"/>
          <p:nvPr/>
        </p:nvSpPr>
        <p:spPr>
          <a:xfrm>
            <a:off x="756310" y="585343"/>
            <a:ext cx="8138795" cy="5022215"/>
          </a:xfrm>
          <a:prstGeom prst="rect">
            <a:avLst/>
          </a:prstGeom>
        </p:spPr>
        <p:txBody>
          <a:bodyPr vert="horz" wrap="square" lIns="0" tIns="13335" rIns="0" bIns="0" rtlCol="0">
            <a:spAutoFit/>
          </a:bodyPr>
          <a:lstStyle/>
          <a:p>
            <a:pPr marL="413384" marR="5080">
              <a:lnSpc>
                <a:spcPct val="100000"/>
              </a:lnSpc>
              <a:spcBef>
                <a:spcPts val="105"/>
              </a:spcBef>
            </a:pPr>
            <a:r>
              <a:rPr sz="1400" b="1" spc="-5" dirty="0">
                <a:solidFill>
                  <a:srgbClr val="404040"/>
                </a:solidFill>
                <a:latin typeface="Trebuchet MS"/>
                <a:cs typeface="Trebuchet MS"/>
              </a:rPr>
              <a:t>T</a:t>
            </a:r>
            <a:r>
              <a:rPr sz="1400" spc="-5" dirty="0">
                <a:solidFill>
                  <a:srgbClr val="404040"/>
                </a:solidFill>
                <a:latin typeface="Trebuchet MS"/>
                <a:cs typeface="Trebuchet MS"/>
              </a:rPr>
              <a:t>his method collects the elements from the stream and adding to the specified to the collection  indicated (specified) by</a:t>
            </a:r>
            <a:r>
              <a:rPr sz="1400" spc="-60" dirty="0">
                <a:solidFill>
                  <a:srgbClr val="404040"/>
                </a:solidFill>
                <a:latin typeface="Trebuchet MS"/>
                <a:cs typeface="Trebuchet MS"/>
              </a:rPr>
              <a:t> </a:t>
            </a:r>
            <a:r>
              <a:rPr sz="1400" spc="-5" dirty="0">
                <a:solidFill>
                  <a:srgbClr val="404040"/>
                </a:solidFill>
                <a:latin typeface="Trebuchet MS"/>
                <a:cs typeface="Trebuchet MS"/>
              </a:rPr>
              <a:t>argument.</a:t>
            </a:r>
            <a:endParaRPr sz="1400">
              <a:latin typeface="Trebuchet MS"/>
              <a:cs typeface="Trebuchet MS"/>
            </a:endParaRPr>
          </a:p>
          <a:p>
            <a:pPr marL="411480">
              <a:lnSpc>
                <a:spcPct val="100000"/>
              </a:lnSpc>
              <a:spcBef>
                <a:spcPts val="1365"/>
              </a:spcBef>
            </a:pPr>
            <a:r>
              <a:rPr sz="1100" b="1" spc="-5" dirty="0">
                <a:latin typeface="Courier New"/>
                <a:cs typeface="Courier New"/>
              </a:rPr>
              <a:t>List&lt;Integer&gt; l2 </a:t>
            </a:r>
            <a:r>
              <a:rPr sz="1100" b="1" dirty="0">
                <a:latin typeface="Courier New"/>
                <a:cs typeface="Courier New"/>
              </a:rPr>
              <a:t>= </a:t>
            </a:r>
            <a:r>
              <a:rPr sz="1100" b="1" spc="-5" dirty="0">
                <a:latin typeface="Courier New"/>
                <a:cs typeface="Courier New"/>
              </a:rPr>
              <a:t>l1.stream().filter(i -&gt;</a:t>
            </a:r>
            <a:r>
              <a:rPr sz="1100" b="1" spc="90" dirty="0">
                <a:latin typeface="Courier New"/>
                <a:cs typeface="Courier New"/>
              </a:rPr>
              <a:t> </a:t>
            </a:r>
            <a:r>
              <a:rPr sz="1100" b="1" spc="-5" dirty="0">
                <a:latin typeface="Courier New"/>
                <a:cs typeface="Courier New"/>
              </a:rPr>
              <a:t>i%</a:t>
            </a:r>
            <a:r>
              <a:rPr sz="1100" b="1" spc="-5" dirty="0">
                <a:solidFill>
                  <a:srgbClr val="0000FF"/>
                </a:solidFill>
                <a:latin typeface="Courier New"/>
                <a:cs typeface="Courier New"/>
              </a:rPr>
              <a:t>2</a:t>
            </a:r>
            <a:r>
              <a:rPr sz="1100" b="1" spc="-5" dirty="0">
                <a:latin typeface="Courier New"/>
                <a:cs typeface="Courier New"/>
              </a:rPr>
              <a:t>==</a:t>
            </a:r>
            <a:r>
              <a:rPr sz="1100" b="1" spc="-5" dirty="0">
                <a:solidFill>
                  <a:srgbClr val="0000FF"/>
                </a:solidFill>
                <a:latin typeface="Courier New"/>
                <a:cs typeface="Courier New"/>
              </a:rPr>
              <a:t>0</a:t>
            </a:r>
            <a:r>
              <a:rPr sz="1100" b="1" spc="-5" dirty="0">
                <a:latin typeface="Courier New"/>
                <a:cs typeface="Courier New"/>
              </a:rPr>
              <a:t>).collect(Collectors.</a:t>
            </a:r>
            <a:r>
              <a:rPr sz="1100" b="1" i="1" spc="-5" dirty="0">
                <a:latin typeface="Courier New"/>
                <a:cs typeface="Courier New"/>
              </a:rPr>
              <a:t>toList</a:t>
            </a:r>
            <a:r>
              <a:rPr sz="1100" b="1" spc="-5" dirty="0">
                <a:latin typeface="Courier New"/>
                <a:cs typeface="Courier New"/>
              </a:rPr>
              <a:t>());</a:t>
            </a:r>
            <a:endParaRPr sz="1100">
              <a:latin typeface="Courier New"/>
              <a:cs typeface="Courier New"/>
            </a:endParaRPr>
          </a:p>
          <a:p>
            <a:pPr>
              <a:lnSpc>
                <a:spcPct val="100000"/>
              </a:lnSpc>
              <a:spcBef>
                <a:spcPts val="30"/>
              </a:spcBef>
            </a:pPr>
            <a:endParaRPr sz="1050">
              <a:latin typeface="Courier New"/>
              <a:cs typeface="Courier New"/>
            </a:endParaRPr>
          </a:p>
          <a:p>
            <a:pPr marL="12700">
              <a:lnSpc>
                <a:spcPct val="100000"/>
              </a:lnSpc>
              <a:tabLst>
                <a:tab pos="354965" algn="l"/>
              </a:tabLst>
            </a:pPr>
            <a:r>
              <a:rPr sz="1250" spc="254" dirty="0">
                <a:solidFill>
                  <a:srgbClr val="90C225"/>
                </a:solidFill>
                <a:latin typeface="Arial"/>
                <a:cs typeface="Arial"/>
              </a:rPr>
              <a:t>	</a:t>
            </a:r>
            <a:r>
              <a:rPr sz="1600" b="1" spc="-5" dirty="0">
                <a:solidFill>
                  <a:srgbClr val="92D050"/>
                </a:solidFill>
                <a:latin typeface="Trebuchet MS"/>
                <a:cs typeface="Trebuchet MS"/>
              </a:rPr>
              <a:t>Processing by count()</a:t>
            </a:r>
            <a:r>
              <a:rPr sz="1600" b="1" spc="55" dirty="0">
                <a:solidFill>
                  <a:srgbClr val="92D050"/>
                </a:solidFill>
                <a:latin typeface="Trebuchet MS"/>
                <a:cs typeface="Trebuchet MS"/>
              </a:rPr>
              <a:t> </a:t>
            </a:r>
            <a:r>
              <a:rPr sz="1600" b="1" spc="-10" dirty="0">
                <a:solidFill>
                  <a:srgbClr val="92D050"/>
                </a:solidFill>
                <a:latin typeface="Trebuchet MS"/>
                <a:cs typeface="Trebuchet MS"/>
              </a:rPr>
              <a:t>method</a:t>
            </a:r>
            <a:endParaRPr sz="1600">
              <a:latin typeface="Trebuchet MS"/>
              <a:cs typeface="Trebuchet MS"/>
            </a:endParaRPr>
          </a:p>
          <a:p>
            <a:pPr marL="469900">
              <a:lnSpc>
                <a:spcPct val="100000"/>
              </a:lnSpc>
              <a:spcBef>
                <a:spcPts val="1010"/>
              </a:spcBef>
            </a:pPr>
            <a:r>
              <a:rPr sz="1200" b="1" spc="-5" dirty="0">
                <a:solidFill>
                  <a:srgbClr val="404040"/>
                </a:solidFill>
                <a:latin typeface="Trebuchet MS"/>
                <a:cs typeface="Trebuchet MS"/>
              </a:rPr>
              <a:t>This method returns number </a:t>
            </a:r>
            <a:r>
              <a:rPr sz="1200" b="1" dirty="0">
                <a:solidFill>
                  <a:srgbClr val="404040"/>
                </a:solidFill>
                <a:latin typeface="Trebuchet MS"/>
                <a:cs typeface="Trebuchet MS"/>
              </a:rPr>
              <a:t>of </a:t>
            </a:r>
            <a:r>
              <a:rPr sz="1200" b="1" spc="-10" dirty="0">
                <a:solidFill>
                  <a:srgbClr val="404040"/>
                </a:solidFill>
                <a:latin typeface="Trebuchet MS"/>
                <a:cs typeface="Trebuchet MS"/>
              </a:rPr>
              <a:t>elements </a:t>
            </a:r>
            <a:r>
              <a:rPr sz="1200" b="1" spc="-5" dirty="0">
                <a:solidFill>
                  <a:srgbClr val="404040"/>
                </a:solidFill>
                <a:latin typeface="Trebuchet MS"/>
                <a:cs typeface="Trebuchet MS"/>
              </a:rPr>
              <a:t>present in </a:t>
            </a:r>
            <a:r>
              <a:rPr sz="1200" b="1" dirty="0">
                <a:solidFill>
                  <a:srgbClr val="404040"/>
                </a:solidFill>
                <a:latin typeface="Trebuchet MS"/>
                <a:cs typeface="Trebuchet MS"/>
              </a:rPr>
              <a:t>the</a:t>
            </a:r>
            <a:r>
              <a:rPr sz="1200" b="1" spc="60" dirty="0">
                <a:solidFill>
                  <a:srgbClr val="404040"/>
                </a:solidFill>
                <a:latin typeface="Trebuchet MS"/>
                <a:cs typeface="Trebuchet MS"/>
              </a:rPr>
              <a:t> </a:t>
            </a:r>
            <a:r>
              <a:rPr sz="1200" b="1" spc="-5" dirty="0">
                <a:solidFill>
                  <a:srgbClr val="404040"/>
                </a:solidFill>
                <a:latin typeface="Trebuchet MS"/>
                <a:cs typeface="Trebuchet MS"/>
              </a:rPr>
              <a:t>stream.</a:t>
            </a:r>
            <a:endParaRPr sz="1200">
              <a:latin typeface="Trebuchet MS"/>
              <a:cs typeface="Trebuchet MS"/>
            </a:endParaRPr>
          </a:p>
          <a:p>
            <a:pPr marL="812165">
              <a:lnSpc>
                <a:spcPct val="100000"/>
              </a:lnSpc>
              <a:spcBef>
                <a:spcPts val="1010"/>
              </a:spcBef>
            </a:pPr>
            <a:r>
              <a:rPr sz="1200" b="1" spc="-5" dirty="0">
                <a:solidFill>
                  <a:srgbClr val="404040"/>
                </a:solidFill>
                <a:latin typeface="Trebuchet MS"/>
                <a:cs typeface="Trebuchet MS"/>
              </a:rPr>
              <a:t>Method </a:t>
            </a:r>
            <a:r>
              <a:rPr sz="1200" b="1" dirty="0">
                <a:solidFill>
                  <a:srgbClr val="404040"/>
                </a:solidFill>
                <a:latin typeface="Trebuchet MS"/>
                <a:cs typeface="Trebuchet MS"/>
              </a:rPr>
              <a:t>: </a:t>
            </a:r>
            <a:r>
              <a:rPr sz="1200" b="1" spc="-5" dirty="0">
                <a:solidFill>
                  <a:srgbClr val="404040"/>
                </a:solidFill>
                <a:latin typeface="Trebuchet MS"/>
                <a:cs typeface="Trebuchet MS"/>
              </a:rPr>
              <a:t>public long</a:t>
            </a:r>
            <a:r>
              <a:rPr sz="1200" b="1" dirty="0">
                <a:solidFill>
                  <a:srgbClr val="404040"/>
                </a:solidFill>
                <a:latin typeface="Trebuchet MS"/>
                <a:cs typeface="Trebuchet MS"/>
              </a:rPr>
              <a:t> </a:t>
            </a:r>
            <a:r>
              <a:rPr sz="1200" b="1" spc="-5" dirty="0">
                <a:solidFill>
                  <a:srgbClr val="404040"/>
                </a:solidFill>
                <a:latin typeface="Trebuchet MS"/>
                <a:cs typeface="Trebuchet MS"/>
              </a:rPr>
              <a:t>count()</a:t>
            </a:r>
            <a:endParaRPr sz="1200">
              <a:latin typeface="Trebuchet MS"/>
              <a:cs typeface="Trebuchet MS"/>
            </a:endParaRPr>
          </a:p>
          <a:p>
            <a:pPr>
              <a:lnSpc>
                <a:spcPct val="100000"/>
              </a:lnSpc>
              <a:spcBef>
                <a:spcPts val="30"/>
              </a:spcBef>
            </a:pPr>
            <a:endParaRPr sz="2000">
              <a:latin typeface="Trebuchet MS"/>
              <a:cs typeface="Trebuchet MS"/>
            </a:endParaRPr>
          </a:p>
          <a:p>
            <a:pPr marL="411480">
              <a:lnSpc>
                <a:spcPct val="100000"/>
              </a:lnSpc>
              <a:spcBef>
                <a:spcPts val="5"/>
              </a:spcBef>
            </a:pPr>
            <a:r>
              <a:rPr sz="1100" b="1" spc="-5" dirty="0">
                <a:latin typeface="Courier New"/>
                <a:cs typeface="Courier New"/>
              </a:rPr>
              <a:t>long </a:t>
            </a:r>
            <a:r>
              <a:rPr sz="1100" b="1" dirty="0">
                <a:latin typeface="Courier New"/>
                <a:cs typeface="Courier New"/>
              </a:rPr>
              <a:t>count = </a:t>
            </a:r>
            <a:r>
              <a:rPr sz="1100" b="1" spc="-5" dirty="0">
                <a:latin typeface="Courier New"/>
                <a:cs typeface="Courier New"/>
              </a:rPr>
              <a:t>l1.stream().filter(i -&gt;</a:t>
            </a:r>
            <a:r>
              <a:rPr sz="1100" b="1" spc="35" dirty="0">
                <a:latin typeface="Courier New"/>
                <a:cs typeface="Courier New"/>
              </a:rPr>
              <a:t> </a:t>
            </a:r>
            <a:r>
              <a:rPr sz="1100" b="1" spc="-5" dirty="0">
                <a:latin typeface="Courier New"/>
                <a:cs typeface="Courier New"/>
              </a:rPr>
              <a:t>i%</a:t>
            </a:r>
            <a:r>
              <a:rPr sz="1100" b="1" spc="-5" dirty="0">
                <a:solidFill>
                  <a:srgbClr val="0000FF"/>
                </a:solidFill>
                <a:latin typeface="Courier New"/>
                <a:cs typeface="Courier New"/>
              </a:rPr>
              <a:t>2</a:t>
            </a:r>
            <a:r>
              <a:rPr sz="1100" b="1" spc="-5" dirty="0">
                <a:latin typeface="Courier New"/>
                <a:cs typeface="Courier New"/>
              </a:rPr>
              <a:t>==</a:t>
            </a:r>
            <a:r>
              <a:rPr sz="1100" b="1" spc="-5" dirty="0">
                <a:solidFill>
                  <a:srgbClr val="0000FF"/>
                </a:solidFill>
                <a:latin typeface="Courier New"/>
                <a:cs typeface="Courier New"/>
              </a:rPr>
              <a:t>0</a:t>
            </a:r>
            <a:r>
              <a:rPr sz="1100" b="1" spc="-5" dirty="0">
                <a:latin typeface="Courier New"/>
                <a:cs typeface="Courier New"/>
              </a:rPr>
              <a:t>).count();</a:t>
            </a:r>
            <a:endParaRPr sz="1100">
              <a:latin typeface="Courier New"/>
              <a:cs typeface="Courier New"/>
            </a:endParaRPr>
          </a:p>
          <a:p>
            <a:pPr>
              <a:lnSpc>
                <a:spcPct val="100000"/>
              </a:lnSpc>
            </a:pPr>
            <a:endParaRPr sz="1200">
              <a:latin typeface="Courier New"/>
              <a:cs typeface="Courier New"/>
            </a:endParaRPr>
          </a:p>
          <a:p>
            <a:pPr>
              <a:lnSpc>
                <a:spcPct val="100000"/>
              </a:lnSpc>
              <a:spcBef>
                <a:spcPts val="35"/>
              </a:spcBef>
            </a:pPr>
            <a:endParaRPr sz="1550">
              <a:latin typeface="Courier New"/>
              <a:cs typeface="Courier New"/>
            </a:endParaRPr>
          </a:p>
          <a:p>
            <a:pPr marL="12700">
              <a:lnSpc>
                <a:spcPct val="100000"/>
              </a:lnSpc>
              <a:tabLst>
                <a:tab pos="417830" algn="l"/>
              </a:tabLst>
            </a:pPr>
            <a:r>
              <a:rPr sz="1250" spc="254" dirty="0">
                <a:solidFill>
                  <a:srgbClr val="90C225"/>
                </a:solidFill>
                <a:latin typeface="Arial"/>
                <a:cs typeface="Arial"/>
              </a:rPr>
              <a:t>	</a:t>
            </a:r>
            <a:r>
              <a:rPr sz="1600" b="1" spc="-5" dirty="0">
                <a:solidFill>
                  <a:srgbClr val="92D050"/>
                </a:solidFill>
                <a:latin typeface="Trebuchet MS"/>
                <a:cs typeface="Trebuchet MS"/>
              </a:rPr>
              <a:t>Processing by</a:t>
            </a:r>
            <a:r>
              <a:rPr sz="1600" b="1" spc="25" dirty="0">
                <a:solidFill>
                  <a:srgbClr val="92D050"/>
                </a:solidFill>
                <a:latin typeface="Trebuchet MS"/>
                <a:cs typeface="Trebuchet MS"/>
              </a:rPr>
              <a:t> </a:t>
            </a:r>
            <a:r>
              <a:rPr sz="1600" b="1" spc="-5" dirty="0">
                <a:solidFill>
                  <a:srgbClr val="92D050"/>
                </a:solidFill>
                <a:latin typeface="Trebuchet MS"/>
                <a:cs typeface="Trebuchet MS"/>
              </a:rPr>
              <a:t>sorted()method</a:t>
            </a:r>
            <a:endParaRPr sz="1600">
              <a:latin typeface="Trebuchet MS"/>
              <a:cs typeface="Trebuchet MS"/>
            </a:endParaRPr>
          </a:p>
          <a:p>
            <a:pPr marL="413384">
              <a:lnSpc>
                <a:spcPct val="100000"/>
              </a:lnSpc>
              <a:spcBef>
                <a:spcPts val="1010"/>
              </a:spcBef>
            </a:pPr>
            <a:r>
              <a:rPr sz="1200" b="1" spc="-5" dirty="0">
                <a:solidFill>
                  <a:srgbClr val="404040"/>
                </a:solidFill>
                <a:latin typeface="Trebuchet MS"/>
                <a:cs typeface="Trebuchet MS"/>
              </a:rPr>
              <a:t>If we </a:t>
            </a:r>
            <a:r>
              <a:rPr sz="1200" b="1" dirty="0">
                <a:solidFill>
                  <a:srgbClr val="404040"/>
                </a:solidFill>
                <a:latin typeface="Trebuchet MS"/>
                <a:cs typeface="Trebuchet MS"/>
              </a:rPr>
              <a:t>sort the </a:t>
            </a:r>
            <a:r>
              <a:rPr sz="1200" b="1" spc="-10" dirty="0">
                <a:solidFill>
                  <a:srgbClr val="404040"/>
                </a:solidFill>
                <a:latin typeface="Trebuchet MS"/>
                <a:cs typeface="Trebuchet MS"/>
              </a:rPr>
              <a:t>elements </a:t>
            </a:r>
            <a:r>
              <a:rPr sz="1200" b="1" spc="-5" dirty="0">
                <a:solidFill>
                  <a:srgbClr val="404040"/>
                </a:solidFill>
                <a:latin typeface="Trebuchet MS"/>
                <a:cs typeface="Trebuchet MS"/>
              </a:rPr>
              <a:t>present inside stream then we should </a:t>
            </a:r>
            <a:r>
              <a:rPr sz="1200" b="1" dirty="0">
                <a:solidFill>
                  <a:srgbClr val="404040"/>
                </a:solidFill>
                <a:latin typeface="Trebuchet MS"/>
                <a:cs typeface="Trebuchet MS"/>
              </a:rPr>
              <a:t>go for </a:t>
            </a:r>
            <a:r>
              <a:rPr sz="1200" b="1" spc="-5" dirty="0">
                <a:solidFill>
                  <a:srgbClr val="404040"/>
                </a:solidFill>
                <a:latin typeface="Trebuchet MS"/>
                <a:cs typeface="Trebuchet MS"/>
              </a:rPr>
              <a:t>sorted() method.</a:t>
            </a:r>
            <a:endParaRPr sz="1200">
              <a:latin typeface="Trebuchet MS"/>
              <a:cs typeface="Trebuchet MS"/>
            </a:endParaRPr>
          </a:p>
          <a:p>
            <a:pPr marL="413384" marR="248920">
              <a:lnSpc>
                <a:spcPts val="2450"/>
              </a:lnSpc>
              <a:spcBef>
                <a:spcPts val="235"/>
              </a:spcBef>
            </a:pPr>
            <a:r>
              <a:rPr sz="1200" b="1" dirty="0">
                <a:solidFill>
                  <a:srgbClr val="404040"/>
                </a:solidFill>
                <a:latin typeface="Trebuchet MS"/>
                <a:cs typeface="Trebuchet MS"/>
              </a:rPr>
              <a:t>the </a:t>
            </a:r>
            <a:r>
              <a:rPr sz="1200" b="1" spc="-5" dirty="0">
                <a:solidFill>
                  <a:srgbClr val="404040"/>
                </a:solidFill>
                <a:latin typeface="Trebuchet MS"/>
                <a:cs typeface="Trebuchet MS"/>
              </a:rPr>
              <a:t>sorting can either default </a:t>
            </a:r>
            <a:r>
              <a:rPr sz="1200" b="1" spc="-10" dirty="0">
                <a:solidFill>
                  <a:srgbClr val="404040"/>
                </a:solidFill>
                <a:latin typeface="Trebuchet MS"/>
                <a:cs typeface="Trebuchet MS"/>
              </a:rPr>
              <a:t>natural </a:t>
            </a:r>
            <a:r>
              <a:rPr sz="1200" b="1" spc="-5" dirty="0">
                <a:solidFill>
                  <a:srgbClr val="404040"/>
                </a:solidFill>
                <a:latin typeface="Trebuchet MS"/>
                <a:cs typeface="Trebuchet MS"/>
              </a:rPr>
              <a:t>sorting order </a:t>
            </a:r>
            <a:r>
              <a:rPr sz="1200" b="1" dirty="0">
                <a:solidFill>
                  <a:srgbClr val="404040"/>
                </a:solidFill>
                <a:latin typeface="Trebuchet MS"/>
                <a:cs typeface="Trebuchet MS"/>
              </a:rPr>
              <a:t>or </a:t>
            </a:r>
            <a:r>
              <a:rPr sz="1200" b="1" spc="-5" dirty="0">
                <a:solidFill>
                  <a:srgbClr val="404040"/>
                </a:solidFill>
                <a:latin typeface="Trebuchet MS"/>
                <a:cs typeface="Trebuchet MS"/>
              </a:rPr>
              <a:t>customized sorting order specified </a:t>
            </a:r>
            <a:r>
              <a:rPr sz="1200" b="1" dirty="0">
                <a:solidFill>
                  <a:srgbClr val="404040"/>
                </a:solidFill>
                <a:latin typeface="Trebuchet MS"/>
                <a:cs typeface="Trebuchet MS"/>
              </a:rPr>
              <a:t>by </a:t>
            </a:r>
            <a:r>
              <a:rPr sz="1200" b="1" spc="-20" dirty="0">
                <a:solidFill>
                  <a:srgbClr val="404040"/>
                </a:solidFill>
                <a:latin typeface="Trebuchet MS"/>
                <a:cs typeface="Trebuchet MS"/>
              </a:rPr>
              <a:t>comparator.  </a:t>
            </a:r>
            <a:r>
              <a:rPr sz="1200" b="1" spc="-5" dirty="0">
                <a:solidFill>
                  <a:srgbClr val="404040"/>
                </a:solidFill>
                <a:latin typeface="Trebuchet MS"/>
                <a:cs typeface="Trebuchet MS"/>
              </a:rPr>
              <a:t>sorted()- default </a:t>
            </a:r>
            <a:r>
              <a:rPr sz="1200" b="1" spc="-10" dirty="0">
                <a:solidFill>
                  <a:srgbClr val="404040"/>
                </a:solidFill>
                <a:latin typeface="Trebuchet MS"/>
                <a:cs typeface="Trebuchet MS"/>
              </a:rPr>
              <a:t>natural </a:t>
            </a:r>
            <a:r>
              <a:rPr sz="1200" b="1" spc="-5" dirty="0">
                <a:solidFill>
                  <a:srgbClr val="404040"/>
                </a:solidFill>
                <a:latin typeface="Trebuchet MS"/>
                <a:cs typeface="Trebuchet MS"/>
              </a:rPr>
              <a:t>sorting</a:t>
            </a:r>
            <a:r>
              <a:rPr sz="1200" b="1" spc="-25" dirty="0">
                <a:solidFill>
                  <a:srgbClr val="404040"/>
                </a:solidFill>
                <a:latin typeface="Trebuchet MS"/>
                <a:cs typeface="Trebuchet MS"/>
              </a:rPr>
              <a:t> </a:t>
            </a:r>
            <a:r>
              <a:rPr sz="1200" b="1" spc="-5" dirty="0">
                <a:solidFill>
                  <a:srgbClr val="404040"/>
                </a:solidFill>
                <a:latin typeface="Trebuchet MS"/>
                <a:cs typeface="Trebuchet MS"/>
              </a:rPr>
              <a:t>order</a:t>
            </a:r>
            <a:endParaRPr sz="1200">
              <a:latin typeface="Trebuchet MS"/>
              <a:cs typeface="Trebuchet MS"/>
            </a:endParaRPr>
          </a:p>
          <a:p>
            <a:pPr marL="413384">
              <a:lnSpc>
                <a:spcPct val="100000"/>
              </a:lnSpc>
              <a:spcBef>
                <a:spcPts val="750"/>
              </a:spcBef>
            </a:pPr>
            <a:r>
              <a:rPr sz="1200" b="1" spc="-5" dirty="0">
                <a:solidFill>
                  <a:srgbClr val="404040"/>
                </a:solidFill>
                <a:latin typeface="Trebuchet MS"/>
                <a:cs typeface="Trebuchet MS"/>
              </a:rPr>
              <a:t>sorted(Comparator c)-customized sorting</a:t>
            </a:r>
            <a:r>
              <a:rPr sz="1200" b="1" spc="-40" dirty="0">
                <a:solidFill>
                  <a:srgbClr val="404040"/>
                </a:solidFill>
                <a:latin typeface="Trebuchet MS"/>
                <a:cs typeface="Trebuchet MS"/>
              </a:rPr>
              <a:t> </a:t>
            </a:r>
            <a:r>
              <a:rPr sz="1200" b="1" spc="-30" dirty="0">
                <a:solidFill>
                  <a:srgbClr val="404040"/>
                </a:solidFill>
                <a:latin typeface="Trebuchet MS"/>
                <a:cs typeface="Trebuchet MS"/>
              </a:rPr>
              <a:t>order.</a:t>
            </a:r>
            <a:endParaRPr sz="1200">
              <a:latin typeface="Trebuchet MS"/>
              <a:cs typeface="Trebuchet MS"/>
            </a:endParaRPr>
          </a:p>
          <a:p>
            <a:pPr>
              <a:lnSpc>
                <a:spcPct val="100000"/>
              </a:lnSpc>
              <a:spcBef>
                <a:spcPts val="30"/>
              </a:spcBef>
            </a:pPr>
            <a:endParaRPr sz="1200">
              <a:latin typeface="Trebuchet MS"/>
              <a:cs typeface="Trebuchet MS"/>
            </a:endParaRPr>
          </a:p>
          <a:p>
            <a:pPr marL="411480">
              <a:lnSpc>
                <a:spcPct val="100000"/>
              </a:lnSpc>
            </a:pPr>
            <a:r>
              <a:rPr sz="1100" b="1" spc="-5" dirty="0">
                <a:latin typeface="Courier New"/>
                <a:cs typeface="Courier New"/>
              </a:rPr>
              <a:t>Ex</a:t>
            </a:r>
            <a:r>
              <a:rPr sz="1100" b="1" spc="-10" dirty="0">
                <a:latin typeface="Courier New"/>
                <a:cs typeface="Courier New"/>
              </a:rPr>
              <a:t> </a:t>
            </a:r>
            <a:r>
              <a:rPr sz="1100" b="1" dirty="0">
                <a:latin typeface="Courier New"/>
                <a:cs typeface="Courier New"/>
              </a:rPr>
              <a:t>:</a:t>
            </a:r>
            <a:endParaRPr sz="1100">
              <a:latin typeface="Courier New"/>
              <a:cs typeface="Courier New"/>
            </a:endParaRPr>
          </a:p>
          <a:p>
            <a:pPr marL="411480">
              <a:lnSpc>
                <a:spcPct val="100000"/>
              </a:lnSpc>
            </a:pPr>
            <a:r>
              <a:rPr sz="1100" b="1" spc="-5" dirty="0">
                <a:latin typeface="Courier New"/>
                <a:cs typeface="Courier New"/>
              </a:rPr>
              <a:t>List&lt;String&gt; </a:t>
            </a:r>
            <a:r>
              <a:rPr sz="1100" b="1" spc="-5" dirty="0">
                <a:solidFill>
                  <a:srgbClr val="660D79"/>
                </a:solidFill>
                <a:latin typeface="Courier New"/>
                <a:cs typeface="Courier New"/>
              </a:rPr>
              <a:t>l</a:t>
            </a:r>
            <a:r>
              <a:rPr sz="1100" b="1" spc="-5" dirty="0">
                <a:latin typeface="Courier New"/>
                <a:cs typeface="Courier New"/>
              </a:rPr>
              <a:t>=</a:t>
            </a:r>
            <a:r>
              <a:rPr sz="1100" b="1" spc="30" dirty="0">
                <a:latin typeface="Courier New"/>
                <a:cs typeface="Courier New"/>
              </a:rPr>
              <a:t> </a:t>
            </a:r>
            <a:r>
              <a:rPr sz="1100" b="1" spc="-5" dirty="0">
                <a:latin typeface="Courier New"/>
                <a:cs typeface="Courier New"/>
              </a:rPr>
              <a:t>list.stream().sorted().collect(Collectors.</a:t>
            </a:r>
            <a:r>
              <a:rPr sz="1100" b="1" i="1" spc="-5" dirty="0">
                <a:latin typeface="Courier New"/>
                <a:cs typeface="Courier New"/>
              </a:rPr>
              <a:t>toList</a:t>
            </a:r>
            <a:r>
              <a:rPr sz="1100" b="1" spc="-5" dirty="0">
                <a:latin typeface="Courier New"/>
                <a:cs typeface="Courier New"/>
              </a:rPr>
              <a:t>());</a:t>
            </a:r>
            <a:endParaRPr sz="1100">
              <a:latin typeface="Courier New"/>
              <a:cs typeface="Courier New"/>
            </a:endParaRPr>
          </a:p>
          <a:p>
            <a:pPr>
              <a:lnSpc>
                <a:spcPct val="100000"/>
              </a:lnSpc>
              <a:spcBef>
                <a:spcPts val="40"/>
              </a:spcBef>
            </a:pPr>
            <a:endParaRPr sz="1150">
              <a:latin typeface="Courier New"/>
              <a:cs typeface="Courier New"/>
            </a:endParaRPr>
          </a:p>
          <a:p>
            <a:pPr marL="411480">
              <a:lnSpc>
                <a:spcPct val="100000"/>
              </a:lnSpc>
            </a:pPr>
            <a:r>
              <a:rPr sz="1100" b="1" spc="-5" dirty="0">
                <a:latin typeface="Courier New"/>
                <a:cs typeface="Courier New"/>
              </a:rPr>
              <a:t>List&lt;String&gt; </a:t>
            </a:r>
            <a:r>
              <a:rPr sz="1100" b="1" spc="-5" dirty="0">
                <a:solidFill>
                  <a:srgbClr val="660D79"/>
                </a:solidFill>
                <a:latin typeface="Courier New"/>
                <a:cs typeface="Courier New"/>
              </a:rPr>
              <a:t>l</a:t>
            </a:r>
            <a:r>
              <a:rPr sz="1100" b="1" spc="-5" dirty="0">
                <a:latin typeface="Courier New"/>
                <a:cs typeface="Courier New"/>
              </a:rPr>
              <a:t>=l.stream().sorted((s1,s2) -&gt;</a:t>
            </a:r>
            <a:r>
              <a:rPr sz="1100" b="1" spc="80" dirty="0">
                <a:latin typeface="Courier New"/>
                <a:cs typeface="Courier New"/>
              </a:rPr>
              <a:t> </a:t>
            </a:r>
            <a:r>
              <a:rPr sz="1100" b="1" dirty="0">
                <a:latin typeface="Courier New"/>
                <a:cs typeface="Courier New"/>
              </a:rPr>
              <a:t>s1.compareTo(s2)).collect(Collectors.</a:t>
            </a:r>
            <a:r>
              <a:rPr sz="1100" b="1" i="1" dirty="0">
                <a:latin typeface="Courier New"/>
                <a:cs typeface="Courier New"/>
              </a:rPr>
              <a:t>toList</a:t>
            </a:r>
            <a:r>
              <a:rPr sz="1100" b="1" dirty="0">
                <a:latin typeface="Courier New"/>
                <a:cs typeface="Courier New"/>
              </a:rPr>
              <a:t>());</a:t>
            </a:r>
            <a:endParaRPr sz="1100">
              <a:latin typeface="Courier New"/>
              <a:cs typeface="Courier New"/>
            </a:endParaRPr>
          </a:p>
        </p:txBody>
      </p:sp>
    </p:spTree>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0" y="284163"/>
            <a:ext cx="4578350" cy="300037"/>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450" b="0" spc="235" dirty="0">
                <a:solidFill>
                  <a:srgbClr val="90C225"/>
                </a:solidFill>
                <a:latin typeface="Arial"/>
                <a:cs typeface="Arial"/>
              </a:rPr>
              <a:t>	</a:t>
            </a:r>
            <a:r>
              <a:rPr dirty="0">
                <a:solidFill>
                  <a:srgbClr val="92D050"/>
                </a:solidFill>
              </a:rPr>
              <a:t>Processing by </a:t>
            </a:r>
            <a:r>
              <a:rPr spc="-5" dirty="0">
                <a:solidFill>
                  <a:srgbClr val="92D050"/>
                </a:solidFill>
              </a:rPr>
              <a:t>min() </a:t>
            </a:r>
            <a:r>
              <a:rPr dirty="0">
                <a:solidFill>
                  <a:srgbClr val="92D050"/>
                </a:solidFill>
              </a:rPr>
              <a:t>and </a:t>
            </a:r>
            <a:r>
              <a:rPr spc="-5" dirty="0">
                <a:solidFill>
                  <a:srgbClr val="92D050"/>
                </a:solidFill>
              </a:rPr>
              <a:t>max()</a:t>
            </a:r>
            <a:r>
              <a:rPr spc="-70" dirty="0">
                <a:solidFill>
                  <a:srgbClr val="92D050"/>
                </a:solidFill>
              </a:rPr>
              <a:t> </a:t>
            </a:r>
            <a:r>
              <a:rPr spc="-5" dirty="0">
                <a:solidFill>
                  <a:srgbClr val="92D050"/>
                </a:solidFill>
              </a:rPr>
              <a:t>methods</a:t>
            </a:r>
            <a:endParaRPr sz="1450">
              <a:latin typeface="Arial"/>
              <a:cs typeface="Arial"/>
            </a:endParaRPr>
          </a:p>
        </p:txBody>
      </p:sp>
      <p:sp>
        <p:nvSpPr>
          <p:cNvPr id="3" name="object 3"/>
          <p:cNvSpPr txBox="1"/>
          <p:nvPr/>
        </p:nvSpPr>
        <p:spPr>
          <a:xfrm>
            <a:off x="756310" y="559460"/>
            <a:ext cx="7731759" cy="4374515"/>
          </a:xfrm>
          <a:prstGeom prst="rect">
            <a:avLst/>
          </a:prstGeom>
        </p:spPr>
        <p:txBody>
          <a:bodyPr vert="horz" wrap="square" lIns="0" tIns="139065" rIns="0" bIns="0" rtlCol="0">
            <a:spAutoFit/>
          </a:bodyPr>
          <a:lstStyle/>
          <a:p>
            <a:pPr marL="413384">
              <a:lnSpc>
                <a:spcPct val="100000"/>
              </a:lnSpc>
              <a:spcBef>
                <a:spcPts val="1095"/>
              </a:spcBef>
            </a:pPr>
            <a:r>
              <a:rPr sz="1600" b="1" spc="-10" dirty="0">
                <a:solidFill>
                  <a:srgbClr val="404040"/>
                </a:solidFill>
                <a:latin typeface="Trebuchet MS"/>
                <a:cs typeface="Trebuchet MS"/>
              </a:rPr>
              <a:t>min(Comparator</a:t>
            </a:r>
            <a:r>
              <a:rPr sz="1600" b="1" spc="25" dirty="0">
                <a:solidFill>
                  <a:srgbClr val="404040"/>
                </a:solidFill>
                <a:latin typeface="Trebuchet MS"/>
                <a:cs typeface="Trebuchet MS"/>
              </a:rPr>
              <a:t> </a:t>
            </a:r>
            <a:r>
              <a:rPr sz="1600" b="1" spc="-5" dirty="0">
                <a:solidFill>
                  <a:srgbClr val="404040"/>
                </a:solidFill>
                <a:latin typeface="Trebuchet MS"/>
                <a:cs typeface="Trebuchet MS"/>
              </a:rPr>
              <a:t>c)</a:t>
            </a:r>
            <a:endParaRPr sz="1600">
              <a:latin typeface="Trebuchet MS"/>
              <a:cs typeface="Trebuchet MS"/>
            </a:endParaRPr>
          </a:p>
          <a:p>
            <a:pPr marL="413384" marR="1727835">
              <a:lnSpc>
                <a:spcPct val="151900"/>
              </a:lnSpc>
              <a:spcBef>
                <a:spcPts val="5"/>
              </a:spcBef>
            </a:pPr>
            <a:r>
              <a:rPr sz="1600" b="1" spc="-5" dirty="0">
                <a:solidFill>
                  <a:srgbClr val="404040"/>
                </a:solidFill>
                <a:latin typeface="Trebuchet MS"/>
                <a:cs typeface="Trebuchet MS"/>
              </a:rPr>
              <a:t>returns minimum </a:t>
            </a:r>
            <a:r>
              <a:rPr sz="1600" b="1" spc="-10" dirty="0">
                <a:solidFill>
                  <a:srgbClr val="404040"/>
                </a:solidFill>
                <a:latin typeface="Trebuchet MS"/>
                <a:cs typeface="Trebuchet MS"/>
              </a:rPr>
              <a:t>value </a:t>
            </a:r>
            <a:r>
              <a:rPr sz="1600" b="1" spc="-5" dirty="0">
                <a:solidFill>
                  <a:srgbClr val="404040"/>
                </a:solidFill>
                <a:latin typeface="Trebuchet MS"/>
                <a:cs typeface="Trebuchet MS"/>
              </a:rPr>
              <a:t>according to </a:t>
            </a:r>
            <a:r>
              <a:rPr sz="1600" b="1" spc="-10" dirty="0">
                <a:solidFill>
                  <a:srgbClr val="404040"/>
                </a:solidFill>
                <a:latin typeface="Trebuchet MS"/>
                <a:cs typeface="Trebuchet MS"/>
              </a:rPr>
              <a:t>specified </a:t>
            </a:r>
            <a:r>
              <a:rPr sz="1600" b="1" spc="-30" dirty="0">
                <a:solidFill>
                  <a:srgbClr val="404040"/>
                </a:solidFill>
                <a:latin typeface="Trebuchet MS"/>
                <a:cs typeface="Trebuchet MS"/>
              </a:rPr>
              <a:t>comparator.  </a:t>
            </a:r>
            <a:r>
              <a:rPr sz="1600" b="1" spc="-10" dirty="0">
                <a:solidFill>
                  <a:srgbClr val="404040"/>
                </a:solidFill>
                <a:latin typeface="Trebuchet MS"/>
                <a:cs typeface="Trebuchet MS"/>
              </a:rPr>
              <a:t>max(Comparator</a:t>
            </a:r>
            <a:r>
              <a:rPr sz="1600" b="1" spc="35" dirty="0">
                <a:solidFill>
                  <a:srgbClr val="404040"/>
                </a:solidFill>
                <a:latin typeface="Trebuchet MS"/>
                <a:cs typeface="Trebuchet MS"/>
              </a:rPr>
              <a:t> </a:t>
            </a:r>
            <a:r>
              <a:rPr sz="1600" b="1" spc="-5" dirty="0">
                <a:solidFill>
                  <a:srgbClr val="404040"/>
                </a:solidFill>
                <a:latin typeface="Trebuchet MS"/>
                <a:cs typeface="Trebuchet MS"/>
              </a:rPr>
              <a:t>c)</a:t>
            </a:r>
            <a:endParaRPr sz="1600">
              <a:latin typeface="Trebuchet MS"/>
              <a:cs typeface="Trebuchet MS"/>
            </a:endParaRPr>
          </a:p>
          <a:p>
            <a:pPr marL="413384">
              <a:lnSpc>
                <a:spcPct val="100000"/>
              </a:lnSpc>
              <a:spcBef>
                <a:spcPts val="1005"/>
              </a:spcBef>
            </a:pPr>
            <a:r>
              <a:rPr sz="1600" b="1" spc="-5" dirty="0">
                <a:solidFill>
                  <a:srgbClr val="404040"/>
                </a:solidFill>
                <a:latin typeface="Trebuchet MS"/>
                <a:cs typeface="Trebuchet MS"/>
              </a:rPr>
              <a:t>returns </a:t>
            </a:r>
            <a:r>
              <a:rPr sz="1600" b="1" spc="-10" dirty="0">
                <a:solidFill>
                  <a:srgbClr val="404040"/>
                </a:solidFill>
                <a:latin typeface="Trebuchet MS"/>
                <a:cs typeface="Trebuchet MS"/>
              </a:rPr>
              <a:t>maximum value </a:t>
            </a:r>
            <a:r>
              <a:rPr sz="1600" b="1" spc="-5" dirty="0">
                <a:solidFill>
                  <a:srgbClr val="404040"/>
                </a:solidFill>
                <a:latin typeface="Trebuchet MS"/>
                <a:cs typeface="Trebuchet MS"/>
              </a:rPr>
              <a:t>according to </a:t>
            </a:r>
            <a:r>
              <a:rPr sz="1600" b="1" spc="-10" dirty="0">
                <a:solidFill>
                  <a:srgbClr val="404040"/>
                </a:solidFill>
                <a:latin typeface="Trebuchet MS"/>
                <a:cs typeface="Trebuchet MS"/>
              </a:rPr>
              <a:t>specified</a:t>
            </a:r>
            <a:r>
              <a:rPr sz="1600" b="1" spc="175" dirty="0">
                <a:solidFill>
                  <a:srgbClr val="404040"/>
                </a:solidFill>
                <a:latin typeface="Trebuchet MS"/>
                <a:cs typeface="Trebuchet MS"/>
              </a:rPr>
              <a:t> </a:t>
            </a:r>
            <a:r>
              <a:rPr sz="1600" b="1" spc="-10" dirty="0">
                <a:solidFill>
                  <a:srgbClr val="404040"/>
                </a:solidFill>
                <a:latin typeface="Trebuchet MS"/>
                <a:cs typeface="Trebuchet MS"/>
              </a:rPr>
              <a:t>comparator</a:t>
            </a:r>
            <a:endParaRPr sz="1600">
              <a:latin typeface="Trebuchet MS"/>
              <a:cs typeface="Trebuchet MS"/>
            </a:endParaRPr>
          </a:p>
          <a:p>
            <a:pPr marL="391795" marR="3372485">
              <a:lnSpc>
                <a:spcPct val="101699"/>
              </a:lnSpc>
              <a:spcBef>
                <a:spcPts val="1345"/>
              </a:spcBef>
            </a:pPr>
            <a:r>
              <a:rPr sz="1200" b="1" spc="-5" dirty="0">
                <a:latin typeface="Courier New"/>
                <a:cs typeface="Courier New"/>
              </a:rPr>
              <a:t>EX </a:t>
            </a:r>
            <a:r>
              <a:rPr sz="1200" b="1" dirty="0">
                <a:latin typeface="Courier New"/>
                <a:cs typeface="Courier New"/>
              </a:rPr>
              <a:t>: String </a:t>
            </a:r>
            <a:r>
              <a:rPr sz="1200" b="1" dirty="0">
                <a:solidFill>
                  <a:srgbClr val="660D79"/>
                </a:solidFill>
                <a:latin typeface="Courier New"/>
                <a:cs typeface="Courier New"/>
              </a:rPr>
              <a:t>max </a:t>
            </a:r>
            <a:r>
              <a:rPr sz="1200" b="1" dirty="0">
                <a:latin typeface="Courier New"/>
                <a:cs typeface="Courier New"/>
              </a:rPr>
              <a:t>= l.stream().max((s1,s2) </a:t>
            </a:r>
            <a:r>
              <a:rPr sz="1200" b="1" spc="5" dirty="0">
                <a:latin typeface="Courier New"/>
                <a:cs typeface="Courier New"/>
              </a:rPr>
              <a:t>-&gt;  </a:t>
            </a:r>
            <a:r>
              <a:rPr sz="1200" b="1" dirty="0">
                <a:latin typeface="Courier New"/>
                <a:cs typeface="Courier New"/>
              </a:rPr>
              <a:t>s1.compareTo(s2)).get();</a:t>
            </a:r>
            <a:endParaRPr sz="1200">
              <a:latin typeface="Courier New"/>
              <a:cs typeface="Courier New"/>
            </a:endParaRPr>
          </a:p>
          <a:p>
            <a:pPr>
              <a:lnSpc>
                <a:spcPct val="100000"/>
              </a:lnSpc>
            </a:pPr>
            <a:endParaRPr sz="1300">
              <a:latin typeface="Courier New"/>
              <a:cs typeface="Courier New"/>
            </a:endParaRPr>
          </a:p>
          <a:p>
            <a:pPr>
              <a:lnSpc>
                <a:spcPct val="100000"/>
              </a:lnSpc>
              <a:spcBef>
                <a:spcPts val="40"/>
              </a:spcBef>
            </a:pPr>
            <a:endParaRPr sz="1350">
              <a:latin typeface="Courier New"/>
              <a:cs typeface="Courier New"/>
            </a:endParaRPr>
          </a:p>
          <a:p>
            <a:pPr marL="12700">
              <a:lnSpc>
                <a:spcPct val="100000"/>
              </a:lnSpc>
              <a:tabLst>
                <a:tab pos="354965" algn="l"/>
              </a:tabLst>
            </a:pPr>
            <a:r>
              <a:rPr sz="1450" spc="235" dirty="0">
                <a:solidFill>
                  <a:srgbClr val="90C225"/>
                </a:solidFill>
                <a:latin typeface="Arial"/>
                <a:cs typeface="Arial"/>
              </a:rPr>
              <a:t>	</a:t>
            </a:r>
            <a:r>
              <a:rPr sz="1800" b="1" spc="-5" dirty="0">
                <a:solidFill>
                  <a:srgbClr val="92D050"/>
                </a:solidFill>
                <a:latin typeface="Trebuchet MS"/>
                <a:cs typeface="Trebuchet MS"/>
              </a:rPr>
              <a:t>forEach()</a:t>
            </a:r>
            <a:r>
              <a:rPr sz="1800" b="1" dirty="0">
                <a:solidFill>
                  <a:srgbClr val="92D050"/>
                </a:solidFill>
                <a:latin typeface="Trebuchet MS"/>
                <a:cs typeface="Trebuchet MS"/>
              </a:rPr>
              <a:t> </a:t>
            </a:r>
            <a:r>
              <a:rPr sz="1800" b="1" spc="-5" dirty="0">
                <a:solidFill>
                  <a:srgbClr val="92D050"/>
                </a:solidFill>
                <a:latin typeface="Trebuchet MS"/>
                <a:cs typeface="Trebuchet MS"/>
              </a:rPr>
              <a:t>method</a:t>
            </a:r>
            <a:endParaRPr sz="1800">
              <a:latin typeface="Trebuchet MS"/>
              <a:cs typeface="Trebuchet MS"/>
            </a:endParaRPr>
          </a:p>
          <a:p>
            <a:pPr marL="413384">
              <a:lnSpc>
                <a:spcPct val="100000"/>
              </a:lnSpc>
              <a:spcBef>
                <a:spcPts val="1005"/>
              </a:spcBef>
            </a:pPr>
            <a:r>
              <a:rPr sz="1600" b="1" spc="-5" dirty="0">
                <a:solidFill>
                  <a:srgbClr val="404040"/>
                </a:solidFill>
                <a:latin typeface="Trebuchet MS"/>
                <a:cs typeface="Trebuchet MS"/>
              </a:rPr>
              <a:t>This </a:t>
            </a:r>
            <a:r>
              <a:rPr sz="1600" b="1" spc="-10" dirty="0">
                <a:solidFill>
                  <a:srgbClr val="404040"/>
                </a:solidFill>
                <a:latin typeface="Trebuchet MS"/>
                <a:cs typeface="Trebuchet MS"/>
              </a:rPr>
              <a:t>method </a:t>
            </a:r>
            <a:r>
              <a:rPr sz="1600" b="1" spc="-5" dirty="0">
                <a:solidFill>
                  <a:srgbClr val="404040"/>
                </a:solidFill>
                <a:latin typeface="Trebuchet MS"/>
                <a:cs typeface="Trebuchet MS"/>
              </a:rPr>
              <a:t>will not </a:t>
            </a:r>
            <a:r>
              <a:rPr sz="1600" b="1" spc="-10" dirty="0">
                <a:solidFill>
                  <a:srgbClr val="404040"/>
                </a:solidFill>
                <a:latin typeface="Trebuchet MS"/>
                <a:cs typeface="Trebuchet MS"/>
              </a:rPr>
              <a:t>return</a:t>
            </a:r>
            <a:r>
              <a:rPr sz="1600" b="1" spc="95" dirty="0">
                <a:solidFill>
                  <a:srgbClr val="404040"/>
                </a:solidFill>
                <a:latin typeface="Trebuchet MS"/>
                <a:cs typeface="Trebuchet MS"/>
              </a:rPr>
              <a:t> </a:t>
            </a:r>
            <a:r>
              <a:rPr sz="1600" b="1" spc="-5" dirty="0">
                <a:solidFill>
                  <a:srgbClr val="404040"/>
                </a:solidFill>
                <a:latin typeface="Trebuchet MS"/>
                <a:cs typeface="Trebuchet MS"/>
              </a:rPr>
              <a:t>anything.</a:t>
            </a:r>
            <a:endParaRPr sz="1600">
              <a:latin typeface="Trebuchet MS"/>
              <a:cs typeface="Trebuchet MS"/>
            </a:endParaRPr>
          </a:p>
          <a:p>
            <a:pPr marL="413384">
              <a:lnSpc>
                <a:spcPct val="100000"/>
              </a:lnSpc>
              <a:spcBef>
                <a:spcPts val="994"/>
              </a:spcBef>
            </a:pPr>
            <a:r>
              <a:rPr sz="1600" b="1" spc="-5" dirty="0">
                <a:solidFill>
                  <a:srgbClr val="404040"/>
                </a:solidFill>
                <a:latin typeface="Trebuchet MS"/>
                <a:cs typeface="Trebuchet MS"/>
              </a:rPr>
              <a:t>This </a:t>
            </a:r>
            <a:r>
              <a:rPr sz="1600" b="1" spc="-10" dirty="0">
                <a:solidFill>
                  <a:srgbClr val="404040"/>
                </a:solidFill>
                <a:latin typeface="Trebuchet MS"/>
                <a:cs typeface="Trebuchet MS"/>
              </a:rPr>
              <a:t>method </a:t>
            </a:r>
            <a:r>
              <a:rPr sz="1600" b="1" spc="-5" dirty="0">
                <a:solidFill>
                  <a:srgbClr val="404040"/>
                </a:solidFill>
                <a:latin typeface="Trebuchet MS"/>
                <a:cs typeface="Trebuchet MS"/>
              </a:rPr>
              <a:t>will take lambda </a:t>
            </a:r>
            <a:r>
              <a:rPr sz="1600" b="1" spc="-10" dirty="0">
                <a:solidFill>
                  <a:srgbClr val="404040"/>
                </a:solidFill>
                <a:latin typeface="Trebuchet MS"/>
                <a:cs typeface="Trebuchet MS"/>
              </a:rPr>
              <a:t>expression </a:t>
            </a:r>
            <a:r>
              <a:rPr sz="1600" b="1" spc="-5" dirty="0">
                <a:solidFill>
                  <a:srgbClr val="404040"/>
                </a:solidFill>
                <a:latin typeface="Trebuchet MS"/>
                <a:cs typeface="Trebuchet MS"/>
              </a:rPr>
              <a:t>as argument and apply that</a:t>
            </a:r>
            <a:r>
              <a:rPr sz="1600" b="1" spc="300" dirty="0">
                <a:solidFill>
                  <a:srgbClr val="404040"/>
                </a:solidFill>
                <a:latin typeface="Trebuchet MS"/>
                <a:cs typeface="Trebuchet MS"/>
              </a:rPr>
              <a:t> </a:t>
            </a:r>
            <a:r>
              <a:rPr sz="1600" b="1" spc="-5" dirty="0">
                <a:solidFill>
                  <a:srgbClr val="404040"/>
                </a:solidFill>
                <a:latin typeface="Trebuchet MS"/>
                <a:cs typeface="Trebuchet MS"/>
              </a:rPr>
              <a:t>lambda</a:t>
            </a:r>
            <a:endParaRPr sz="1600">
              <a:latin typeface="Trebuchet MS"/>
              <a:cs typeface="Trebuchet MS"/>
            </a:endParaRPr>
          </a:p>
          <a:p>
            <a:pPr marL="413384">
              <a:lnSpc>
                <a:spcPct val="100000"/>
              </a:lnSpc>
            </a:pPr>
            <a:r>
              <a:rPr sz="1600" b="1" spc="-10" dirty="0">
                <a:solidFill>
                  <a:srgbClr val="404040"/>
                </a:solidFill>
                <a:latin typeface="Trebuchet MS"/>
                <a:cs typeface="Trebuchet MS"/>
              </a:rPr>
              <a:t>expression </a:t>
            </a:r>
            <a:r>
              <a:rPr sz="1600" b="1" spc="-5" dirty="0">
                <a:solidFill>
                  <a:srgbClr val="404040"/>
                </a:solidFill>
                <a:latin typeface="Trebuchet MS"/>
                <a:cs typeface="Trebuchet MS"/>
              </a:rPr>
              <a:t>for each </a:t>
            </a:r>
            <a:r>
              <a:rPr sz="1600" b="1" spc="-10" dirty="0">
                <a:solidFill>
                  <a:srgbClr val="404040"/>
                </a:solidFill>
                <a:latin typeface="Trebuchet MS"/>
                <a:cs typeface="Trebuchet MS"/>
              </a:rPr>
              <a:t>element present </a:t>
            </a:r>
            <a:r>
              <a:rPr sz="1600" b="1" spc="-5" dirty="0">
                <a:solidFill>
                  <a:srgbClr val="404040"/>
                </a:solidFill>
                <a:latin typeface="Trebuchet MS"/>
                <a:cs typeface="Trebuchet MS"/>
              </a:rPr>
              <a:t>in the</a:t>
            </a:r>
            <a:r>
              <a:rPr sz="1600" b="1" spc="254" dirty="0">
                <a:solidFill>
                  <a:srgbClr val="404040"/>
                </a:solidFill>
                <a:latin typeface="Trebuchet MS"/>
                <a:cs typeface="Trebuchet MS"/>
              </a:rPr>
              <a:t> </a:t>
            </a:r>
            <a:r>
              <a:rPr sz="1600" b="1" spc="-10" dirty="0">
                <a:solidFill>
                  <a:srgbClr val="404040"/>
                </a:solidFill>
                <a:latin typeface="Trebuchet MS"/>
                <a:cs typeface="Trebuchet MS"/>
              </a:rPr>
              <a:t>stream.</a:t>
            </a:r>
            <a:endParaRPr sz="1600">
              <a:latin typeface="Trebuchet MS"/>
              <a:cs typeface="Trebuchet MS"/>
            </a:endParaRPr>
          </a:p>
          <a:p>
            <a:pPr>
              <a:lnSpc>
                <a:spcPct val="100000"/>
              </a:lnSpc>
              <a:spcBef>
                <a:spcPts val="10"/>
              </a:spcBef>
            </a:pPr>
            <a:endParaRPr sz="1950">
              <a:latin typeface="Trebuchet MS"/>
              <a:cs typeface="Trebuchet MS"/>
            </a:endParaRPr>
          </a:p>
          <a:p>
            <a:pPr marL="851535" marR="3876675" indent="-460375">
              <a:lnSpc>
                <a:spcPct val="106000"/>
              </a:lnSpc>
            </a:pPr>
            <a:r>
              <a:rPr sz="1200" b="1" spc="-5" dirty="0">
                <a:latin typeface="Courier New"/>
                <a:cs typeface="Courier New"/>
              </a:rPr>
              <a:t>EX </a:t>
            </a:r>
            <a:r>
              <a:rPr sz="1200" b="1" dirty="0">
                <a:latin typeface="Courier New"/>
                <a:cs typeface="Courier New"/>
              </a:rPr>
              <a:t>: </a:t>
            </a:r>
            <a:r>
              <a:rPr sz="1200" b="1" spc="-5" dirty="0">
                <a:latin typeface="Trebuchet MS"/>
                <a:cs typeface="Trebuchet MS"/>
              </a:rPr>
              <a:t>l.stream().forEach( s-&gt; sop(s) );  l3.stream().forEach(System.out::</a:t>
            </a:r>
            <a:r>
              <a:rPr sz="1200" b="1" spc="-55" dirty="0">
                <a:latin typeface="Trebuchet MS"/>
                <a:cs typeface="Trebuchet MS"/>
              </a:rPr>
              <a:t> </a:t>
            </a:r>
            <a:r>
              <a:rPr sz="1200" b="1" spc="-5" dirty="0">
                <a:latin typeface="Trebuchet MS"/>
                <a:cs typeface="Trebuchet MS"/>
              </a:rPr>
              <a:t>println);</a:t>
            </a:r>
            <a:endParaRPr sz="1200">
              <a:latin typeface="Trebuchet MS"/>
              <a:cs typeface="Trebuchet MS"/>
            </a:endParaRPr>
          </a:p>
        </p:txBody>
      </p:sp>
    </p:spTree>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0" y="276225"/>
            <a:ext cx="2320925" cy="315913"/>
          </a:xfrm>
          <a:prstGeom prst="rect">
            <a:avLst/>
          </a:prstGeom>
        </p:spPr>
        <p:txBody>
          <a:bodyPr vert="horz" wrap="square" lIns="0" tIns="12065" rIns="0" bIns="0" rtlCol="0">
            <a:spAutoFit/>
          </a:bodyPr>
          <a:lstStyle/>
          <a:p>
            <a:pPr marL="12700">
              <a:lnSpc>
                <a:spcPct val="100000"/>
              </a:lnSpc>
              <a:spcBef>
                <a:spcPts val="95"/>
              </a:spcBef>
              <a:tabLst>
                <a:tab pos="355600" algn="l"/>
              </a:tabLst>
            </a:pPr>
            <a:r>
              <a:rPr sz="1500" b="0" spc="285" dirty="0">
                <a:solidFill>
                  <a:srgbClr val="90C225"/>
                </a:solidFill>
                <a:latin typeface="Arial"/>
                <a:cs typeface="Arial"/>
              </a:rPr>
              <a:t>	</a:t>
            </a:r>
            <a:r>
              <a:rPr sz="1900" spc="-15" dirty="0">
                <a:solidFill>
                  <a:srgbClr val="92D050"/>
                </a:solidFill>
              </a:rPr>
              <a:t>toArray()</a:t>
            </a:r>
            <a:r>
              <a:rPr sz="1900" spc="-35" dirty="0">
                <a:solidFill>
                  <a:srgbClr val="92D050"/>
                </a:solidFill>
              </a:rPr>
              <a:t> </a:t>
            </a:r>
            <a:r>
              <a:rPr sz="1900" spc="-5" dirty="0">
                <a:solidFill>
                  <a:srgbClr val="92D050"/>
                </a:solidFill>
              </a:rPr>
              <a:t>method</a:t>
            </a:r>
            <a:endParaRPr sz="1900">
              <a:latin typeface="Arial"/>
              <a:cs typeface="Arial"/>
            </a:endParaRPr>
          </a:p>
        </p:txBody>
      </p:sp>
      <p:sp>
        <p:nvSpPr>
          <p:cNvPr id="3" name="object 3"/>
          <p:cNvSpPr txBox="1"/>
          <p:nvPr/>
        </p:nvSpPr>
        <p:spPr>
          <a:xfrm>
            <a:off x="818184" y="666445"/>
            <a:ext cx="7503159" cy="5301615"/>
          </a:xfrm>
          <a:prstGeom prst="rect">
            <a:avLst/>
          </a:prstGeom>
        </p:spPr>
        <p:txBody>
          <a:bodyPr vert="horz" wrap="square" lIns="0" tIns="13335" rIns="0" bIns="0" rtlCol="0">
            <a:spAutoFit/>
          </a:bodyPr>
          <a:lstStyle/>
          <a:p>
            <a:pPr marL="12700">
              <a:lnSpc>
                <a:spcPts val="1939"/>
              </a:lnSpc>
              <a:spcBef>
                <a:spcPts val="105"/>
              </a:spcBef>
            </a:pPr>
            <a:r>
              <a:rPr sz="1700" b="1" spc="-20" dirty="0">
                <a:solidFill>
                  <a:srgbClr val="404040"/>
                </a:solidFill>
                <a:latin typeface="Trebuchet MS"/>
                <a:cs typeface="Trebuchet MS"/>
              </a:rPr>
              <a:t>We </a:t>
            </a:r>
            <a:r>
              <a:rPr sz="1700" b="1" dirty="0">
                <a:solidFill>
                  <a:srgbClr val="404040"/>
                </a:solidFill>
                <a:latin typeface="Trebuchet MS"/>
                <a:cs typeface="Trebuchet MS"/>
              </a:rPr>
              <a:t>can use </a:t>
            </a:r>
            <a:r>
              <a:rPr sz="1700" b="1" spc="-10" dirty="0">
                <a:solidFill>
                  <a:srgbClr val="404040"/>
                </a:solidFill>
                <a:latin typeface="Trebuchet MS"/>
                <a:cs typeface="Trebuchet MS"/>
              </a:rPr>
              <a:t>toArray() </a:t>
            </a:r>
            <a:r>
              <a:rPr sz="1700" b="1" spc="-5" dirty="0">
                <a:solidFill>
                  <a:srgbClr val="404040"/>
                </a:solidFill>
                <a:latin typeface="Trebuchet MS"/>
                <a:cs typeface="Trebuchet MS"/>
              </a:rPr>
              <a:t>method </a:t>
            </a:r>
            <a:r>
              <a:rPr sz="1700" b="1" dirty="0">
                <a:solidFill>
                  <a:srgbClr val="404040"/>
                </a:solidFill>
                <a:latin typeface="Trebuchet MS"/>
                <a:cs typeface="Trebuchet MS"/>
              </a:rPr>
              <a:t>to copy elements present in </a:t>
            </a:r>
            <a:r>
              <a:rPr sz="1700" b="1" spc="-5" dirty="0">
                <a:solidFill>
                  <a:srgbClr val="404040"/>
                </a:solidFill>
                <a:latin typeface="Trebuchet MS"/>
                <a:cs typeface="Trebuchet MS"/>
              </a:rPr>
              <a:t>the </a:t>
            </a:r>
            <a:r>
              <a:rPr sz="1700" b="1" dirty="0">
                <a:solidFill>
                  <a:srgbClr val="404040"/>
                </a:solidFill>
                <a:latin typeface="Trebuchet MS"/>
                <a:cs typeface="Trebuchet MS"/>
              </a:rPr>
              <a:t>stream</a:t>
            </a:r>
            <a:r>
              <a:rPr sz="1700" b="1" spc="-75" dirty="0">
                <a:solidFill>
                  <a:srgbClr val="404040"/>
                </a:solidFill>
                <a:latin typeface="Trebuchet MS"/>
                <a:cs typeface="Trebuchet MS"/>
              </a:rPr>
              <a:t> </a:t>
            </a:r>
            <a:r>
              <a:rPr sz="1700" b="1" spc="-5" dirty="0">
                <a:solidFill>
                  <a:srgbClr val="404040"/>
                </a:solidFill>
                <a:latin typeface="Trebuchet MS"/>
                <a:cs typeface="Trebuchet MS"/>
              </a:rPr>
              <a:t>into</a:t>
            </a:r>
            <a:endParaRPr sz="1700">
              <a:latin typeface="Trebuchet MS"/>
              <a:cs typeface="Trebuchet MS"/>
            </a:endParaRPr>
          </a:p>
          <a:p>
            <a:pPr marL="12700">
              <a:lnSpc>
                <a:spcPts val="1939"/>
              </a:lnSpc>
            </a:pPr>
            <a:r>
              <a:rPr sz="1700" b="1" spc="-5" dirty="0">
                <a:solidFill>
                  <a:srgbClr val="404040"/>
                </a:solidFill>
                <a:latin typeface="Trebuchet MS"/>
                <a:cs typeface="Trebuchet MS"/>
              </a:rPr>
              <a:t>specified</a:t>
            </a:r>
            <a:r>
              <a:rPr sz="1700" b="1" spc="-10" dirty="0">
                <a:solidFill>
                  <a:srgbClr val="404040"/>
                </a:solidFill>
                <a:latin typeface="Trebuchet MS"/>
                <a:cs typeface="Trebuchet MS"/>
              </a:rPr>
              <a:t> </a:t>
            </a:r>
            <a:r>
              <a:rPr sz="1700" b="1" spc="-40" dirty="0">
                <a:solidFill>
                  <a:srgbClr val="404040"/>
                </a:solidFill>
                <a:latin typeface="Trebuchet MS"/>
                <a:cs typeface="Trebuchet MS"/>
              </a:rPr>
              <a:t>array.</a:t>
            </a:r>
            <a:endParaRPr sz="1700">
              <a:latin typeface="Trebuchet MS"/>
              <a:cs typeface="Trebuchet MS"/>
            </a:endParaRPr>
          </a:p>
          <a:p>
            <a:pPr marL="207645">
              <a:lnSpc>
                <a:spcPct val="100000"/>
              </a:lnSpc>
              <a:spcBef>
                <a:spcPts val="790"/>
              </a:spcBef>
            </a:pPr>
            <a:r>
              <a:rPr sz="1700" b="1" dirty="0">
                <a:solidFill>
                  <a:srgbClr val="404040"/>
                </a:solidFill>
                <a:latin typeface="Trebuchet MS"/>
                <a:cs typeface="Trebuchet MS"/>
              </a:rPr>
              <a:t>Ex</a:t>
            </a:r>
            <a:r>
              <a:rPr sz="1700" b="1" spc="-20" dirty="0">
                <a:solidFill>
                  <a:srgbClr val="404040"/>
                </a:solidFill>
                <a:latin typeface="Trebuchet MS"/>
                <a:cs typeface="Trebuchet MS"/>
              </a:rPr>
              <a:t> </a:t>
            </a:r>
            <a:r>
              <a:rPr sz="1700" b="1" dirty="0">
                <a:solidFill>
                  <a:srgbClr val="404040"/>
                </a:solidFill>
                <a:latin typeface="Trebuchet MS"/>
                <a:cs typeface="Trebuchet MS"/>
              </a:rPr>
              <a:t>:</a:t>
            </a:r>
            <a:endParaRPr sz="1700">
              <a:latin typeface="Trebuchet MS"/>
              <a:cs typeface="Trebuchet MS"/>
            </a:endParaRPr>
          </a:p>
          <a:p>
            <a:pPr marL="641985" marR="2522855" indent="-229235">
              <a:lnSpc>
                <a:spcPts val="2630"/>
              </a:lnSpc>
              <a:spcBef>
                <a:spcPts val="220"/>
              </a:spcBef>
            </a:pPr>
            <a:r>
              <a:rPr sz="1500" b="1" spc="-5" dirty="0">
                <a:solidFill>
                  <a:srgbClr val="404040"/>
                </a:solidFill>
                <a:latin typeface="Trebuchet MS"/>
                <a:cs typeface="Trebuchet MS"/>
              </a:rPr>
              <a:t>Integer[] ir </a:t>
            </a:r>
            <a:r>
              <a:rPr sz="1500" b="1" dirty="0">
                <a:solidFill>
                  <a:srgbClr val="404040"/>
                </a:solidFill>
                <a:latin typeface="Trebuchet MS"/>
                <a:cs typeface="Trebuchet MS"/>
              </a:rPr>
              <a:t>= </a:t>
            </a:r>
            <a:r>
              <a:rPr sz="1500" b="1" spc="-5" dirty="0">
                <a:solidFill>
                  <a:srgbClr val="404040"/>
                </a:solidFill>
                <a:latin typeface="Trebuchet MS"/>
                <a:cs typeface="Trebuchet MS"/>
              </a:rPr>
              <a:t>l1.stream().toArray(Integer[] :: new);  for(Integer i: ir)</a:t>
            </a:r>
            <a:r>
              <a:rPr sz="1500" b="1" spc="-20" dirty="0">
                <a:solidFill>
                  <a:srgbClr val="404040"/>
                </a:solidFill>
                <a:latin typeface="Trebuchet MS"/>
                <a:cs typeface="Trebuchet MS"/>
              </a:rPr>
              <a:t> </a:t>
            </a:r>
            <a:r>
              <a:rPr sz="1500" b="1" dirty="0">
                <a:solidFill>
                  <a:srgbClr val="404040"/>
                </a:solidFill>
                <a:latin typeface="Trebuchet MS"/>
                <a:cs typeface="Trebuchet MS"/>
              </a:rPr>
              <a:t>{</a:t>
            </a:r>
            <a:endParaRPr sz="1500">
              <a:latin typeface="Trebuchet MS"/>
              <a:cs typeface="Trebuchet MS"/>
            </a:endParaRPr>
          </a:p>
          <a:p>
            <a:pPr marL="927100">
              <a:lnSpc>
                <a:spcPct val="100000"/>
              </a:lnSpc>
              <a:spcBef>
                <a:spcPts val="590"/>
              </a:spcBef>
            </a:pPr>
            <a:r>
              <a:rPr sz="1500" b="1" spc="-5" dirty="0">
                <a:solidFill>
                  <a:srgbClr val="404040"/>
                </a:solidFill>
                <a:latin typeface="Trebuchet MS"/>
                <a:cs typeface="Trebuchet MS"/>
              </a:rPr>
              <a:t>sop(i);</a:t>
            </a:r>
            <a:endParaRPr sz="1500">
              <a:latin typeface="Trebuchet MS"/>
              <a:cs typeface="Trebuchet MS"/>
            </a:endParaRPr>
          </a:p>
          <a:p>
            <a:pPr marL="756285">
              <a:lnSpc>
                <a:spcPct val="100000"/>
              </a:lnSpc>
              <a:spcBef>
                <a:spcPts val="820"/>
              </a:spcBef>
            </a:pPr>
            <a:r>
              <a:rPr sz="1500" b="1" dirty="0">
                <a:solidFill>
                  <a:srgbClr val="404040"/>
                </a:solidFill>
                <a:latin typeface="Trebuchet MS"/>
                <a:cs typeface="Trebuchet MS"/>
              </a:rPr>
              <a:t>}</a:t>
            </a:r>
            <a:endParaRPr sz="1500">
              <a:latin typeface="Trebuchet MS"/>
              <a:cs typeface="Trebuchet MS"/>
            </a:endParaRPr>
          </a:p>
          <a:p>
            <a:pPr marL="12700">
              <a:lnSpc>
                <a:spcPct val="100000"/>
              </a:lnSpc>
              <a:spcBef>
                <a:spcPts val="780"/>
              </a:spcBef>
              <a:tabLst>
                <a:tab pos="355600" algn="l"/>
              </a:tabLst>
            </a:pPr>
            <a:r>
              <a:rPr sz="1450" spc="235" dirty="0">
                <a:solidFill>
                  <a:srgbClr val="90C225"/>
                </a:solidFill>
                <a:latin typeface="Arial"/>
                <a:cs typeface="Arial"/>
              </a:rPr>
              <a:t>	</a:t>
            </a:r>
            <a:r>
              <a:rPr sz="1800" b="1" spc="-5" dirty="0">
                <a:solidFill>
                  <a:srgbClr val="92D050"/>
                </a:solidFill>
                <a:latin typeface="Trebuchet MS"/>
                <a:cs typeface="Trebuchet MS"/>
              </a:rPr>
              <a:t>Stream.of()</a:t>
            </a:r>
            <a:r>
              <a:rPr sz="1800" b="1" spc="10" dirty="0">
                <a:solidFill>
                  <a:srgbClr val="92D050"/>
                </a:solidFill>
                <a:latin typeface="Trebuchet MS"/>
                <a:cs typeface="Trebuchet MS"/>
              </a:rPr>
              <a:t> </a:t>
            </a:r>
            <a:r>
              <a:rPr sz="1800" b="1" spc="-5" dirty="0">
                <a:solidFill>
                  <a:srgbClr val="92D050"/>
                </a:solidFill>
                <a:latin typeface="Trebuchet MS"/>
                <a:cs typeface="Trebuchet MS"/>
              </a:rPr>
              <a:t>method</a:t>
            </a:r>
            <a:endParaRPr sz="1800">
              <a:latin typeface="Trebuchet MS"/>
              <a:cs typeface="Trebuchet MS"/>
            </a:endParaRPr>
          </a:p>
          <a:p>
            <a:pPr marL="12700">
              <a:lnSpc>
                <a:spcPct val="100000"/>
              </a:lnSpc>
              <a:spcBef>
                <a:spcPts val="795"/>
              </a:spcBef>
            </a:pPr>
            <a:r>
              <a:rPr sz="1700" b="1" spc="-20" dirty="0">
                <a:solidFill>
                  <a:srgbClr val="404040"/>
                </a:solidFill>
                <a:latin typeface="Trebuchet MS"/>
                <a:cs typeface="Trebuchet MS"/>
              </a:rPr>
              <a:t>We </a:t>
            </a:r>
            <a:r>
              <a:rPr sz="1700" b="1" dirty="0">
                <a:solidFill>
                  <a:srgbClr val="404040"/>
                </a:solidFill>
                <a:latin typeface="Trebuchet MS"/>
                <a:cs typeface="Trebuchet MS"/>
              </a:rPr>
              <a:t>can also apply a stream </a:t>
            </a:r>
            <a:r>
              <a:rPr sz="1700" b="1" spc="-5" dirty="0">
                <a:solidFill>
                  <a:srgbClr val="404040"/>
                </a:solidFill>
                <a:latin typeface="Trebuchet MS"/>
                <a:cs typeface="Trebuchet MS"/>
              </a:rPr>
              <a:t>for </a:t>
            </a:r>
            <a:r>
              <a:rPr sz="1700" b="1" dirty="0">
                <a:solidFill>
                  <a:srgbClr val="404040"/>
                </a:solidFill>
                <a:latin typeface="Trebuchet MS"/>
                <a:cs typeface="Trebuchet MS"/>
              </a:rPr>
              <a:t>group of values and </a:t>
            </a:r>
            <a:r>
              <a:rPr sz="1700" b="1" spc="-5" dirty="0">
                <a:solidFill>
                  <a:srgbClr val="404040"/>
                </a:solidFill>
                <a:latin typeface="Trebuchet MS"/>
                <a:cs typeface="Trebuchet MS"/>
              </a:rPr>
              <a:t>for</a:t>
            </a:r>
            <a:r>
              <a:rPr sz="1700" b="1" spc="-155" dirty="0">
                <a:solidFill>
                  <a:srgbClr val="404040"/>
                </a:solidFill>
                <a:latin typeface="Trebuchet MS"/>
                <a:cs typeface="Trebuchet MS"/>
              </a:rPr>
              <a:t> </a:t>
            </a:r>
            <a:r>
              <a:rPr sz="1700" b="1" spc="-5" dirty="0">
                <a:solidFill>
                  <a:srgbClr val="404040"/>
                </a:solidFill>
                <a:latin typeface="Trebuchet MS"/>
                <a:cs typeface="Trebuchet MS"/>
              </a:rPr>
              <a:t>arrays.</a:t>
            </a:r>
            <a:endParaRPr sz="1700">
              <a:latin typeface="Trebuchet MS"/>
              <a:cs typeface="Trebuchet MS"/>
            </a:endParaRPr>
          </a:p>
          <a:p>
            <a:pPr marL="413384">
              <a:lnSpc>
                <a:spcPct val="100000"/>
              </a:lnSpc>
              <a:spcBef>
                <a:spcPts val="825"/>
              </a:spcBef>
            </a:pPr>
            <a:r>
              <a:rPr sz="1500" b="1" dirty="0">
                <a:solidFill>
                  <a:srgbClr val="404040"/>
                </a:solidFill>
                <a:latin typeface="Trebuchet MS"/>
                <a:cs typeface="Trebuchet MS"/>
              </a:rPr>
              <a:t>Ex:</a:t>
            </a:r>
            <a:endParaRPr sz="1500">
              <a:latin typeface="Trebuchet MS"/>
              <a:cs typeface="Trebuchet MS"/>
            </a:endParaRPr>
          </a:p>
          <a:p>
            <a:pPr marL="527685" marR="3231515">
              <a:lnSpc>
                <a:spcPct val="145300"/>
              </a:lnSpc>
              <a:spcBef>
                <a:spcPts val="15"/>
              </a:spcBef>
            </a:pPr>
            <a:r>
              <a:rPr sz="1500" b="1" spc="-5" dirty="0">
                <a:solidFill>
                  <a:srgbClr val="404040"/>
                </a:solidFill>
                <a:latin typeface="Trebuchet MS"/>
                <a:cs typeface="Trebuchet MS"/>
              </a:rPr>
              <a:t>Stream s=Stream.of(99,999,9999,99999);  </a:t>
            </a:r>
            <a:r>
              <a:rPr sz="1500" b="1" dirty="0">
                <a:solidFill>
                  <a:srgbClr val="404040"/>
                </a:solidFill>
                <a:latin typeface="Trebuchet MS"/>
                <a:cs typeface="Trebuchet MS"/>
              </a:rPr>
              <a:t>s.forEach(System.out::</a:t>
            </a:r>
            <a:r>
              <a:rPr sz="1500" b="1" spc="-40" dirty="0">
                <a:solidFill>
                  <a:srgbClr val="404040"/>
                </a:solidFill>
                <a:latin typeface="Trebuchet MS"/>
                <a:cs typeface="Trebuchet MS"/>
              </a:rPr>
              <a:t> </a:t>
            </a:r>
            <a:r>
              <a:rPr sz="1500" b="1" spc="-5" dirty="0">
                <a:solidFill>
                  <a:srgbClr val="404040"/>
                </a:solidFill>
                <a:latin typeface="Trebuchet MS"/>
                <a:cs typeface="Trebuchet MS"/>
              </a:rPr>
              <a:t>println);</a:t>
            </a:r>
            <a:endParaRPr sz="1500">
              <a:latin typeface="Trebuchet MS"/>
              <a:cs typeface="Trebuchet MS"/>
            </a:endParaRPr>
          </a:p>
          <a:p>
            <a:pPr>
              <a:lnSpc>
                <a:spcPct val="100000"/>
              </a:lnSpc>
            </a:pPr>
            <a:endParaRPr sz="1700">
              <a:latin typeface="Trebuchet MS"/>
              <a:cs typeface="Trebuchet MS"/>
            </a:endParaRPr>
          </a:p>
          <a:p>
            <a:pPr>
              <a:lnSpc>
                <a:spcPct val="100000"/>
              </a:lnSpc>
            </a:pPr>
            <a:endParaRPr sz="1450">
              <a:latin typeface="Trebuchet MS"/>
              <a:cs typeface="Trebuchet MS"/>
            </a:endParaRPr>
          </a:p>
          <a:p>
            <a:pPr marL="413384">
              <a:lnSpc>
                <a:spcPct val="100000"/>
              </a:lnSpc>
            </a:pPr>
            <a:r>
              <a:rPr sz="1500" b="1" dirty="0">
                <a:solidFill>
                  <a:srgbClr val="404040"/>
                </a:solidFill>
                <a:latin typeface="Trebuchet MS"/>
                <a:cs typeface="Trebuchet MS"/>
              </a:rPr>
              <a:t>Double[]</a:t>
            </a:r>
            <a:r>
              <a:rPr sz="1500" b="1" spc="-15" dirty="0">
                <a:solidFill>
                  <a:srgbClr val="404040"/>
                </a:solidFill>
                <a:latin typeface="Trebuchet MS"/>
                <a:cs typeface="Trebuchet MS"/>
              </a:rPr>
              <a:t> </a:t>
            </a:r>
            <a:r>
              <a:rPr sz="1500" b="1" spc="-10" dirty="0">
                <a:solidFill>
                  <a:srgbClr val="404040"/>
                </a:solidFill>
                <a:latin typeface="Trebuchet MS"/>
                <a:cs typeface="Trebuchet MS"/>
              </a:rPr>
              <a:t>d={10.0,10.1,10.2,10.3};</a:t>
            </a:r>
            <a:endParaRPr sz="1500">
              <a:latin typeface="Trebuchet MS"/>
              <a:cs typeface="Trebuchet MS"/>
            </a:endParaRPr>
          </a:p>
          <a:p>
            <a:pPr marL="413384" marR="4072254">
              <a:lnSpc>
                <a:spcPts val="2620"/>
              </a:lnSpc>
              <a:spcBef>
                <a:spcPts val="220"/>
              </a:spcBef>
            </a:pPr>
            <a:r>
              <a:rPr sz="1500" b="1" spc="-5" dirty="0">
                <a:solidFill>
                  <a:srgbClr val="404040"/>
                </a:solidFill>
                <a:latin typeface="Trebuchet MS"/>
                <a:cs typeface="Trebuchet MS"/>
              </a:rPr>
              <a:t>Stream s1=Stream.of(d);  s1.forEach(System.out </a:t>
            </a:r>
            <a:r>
              <a:rPr sz="1500" b="1" dirty="0">
                <a:solidFill>
                  <a:srgbClr val="404040"/>
                </a:solidFill>
                <a:latin typeface="Trebuchet MS"/>
                <a:cs typeface="Trebuchet MS"/>
              </a:rPr>
              <a:t>::</a:t>
            </a:r>
            <a:r>
              <a:rPr sz="1500" b="1" spc="-10" dirty="0">
                <a:solidFill>
                  <a:srgbClr val="404040"/>
                </a:solidFill>
                <a:latin typeface="Trebuchet MS"/>
                <a:cs typeface="Trebuchet MS"/>
              </a:rPr>
              <a:t> </a:t>
            </a:r>
            <a:r>
              <a:rPr sz="1500" b="1" spc="-5" dirty="0">
                <a:solidFill>
                  <a:srgbClr val="404040"/>
                </a:solidFill>
                <a:latin typeface="Trebuchet MS"/>
                <a:cs typeface="Trebuchet MS"/>
              </a:rPr>
              <a:t>println);</a:t>
            </a:r>
            <a:endParaRPr sz="1500">
              <a:latin typeface="Trebuchet MS"/>
              <a:cs typeface="Trebuchet MS"/>
            </a:endParaRPr>
          </a:p>
        </p:txBody>
      </p:sp>
    </p:spTree>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0" y="188913"/>
            <a:ext cx="5683250" cy="450850"/>
          </a:xfrm>
          <a:prstGeom prst="rect">
            <a:avLst/>
          </a:prstGeom>
        </p:spPr>
        <p:txBody>
          <a:bodyPr vert="horz" wrap="square" lIns="0" tIns="12065" rIns="0" bIns="0" rtlCol="0">
            <a:spAutoFit/>
          </a:bodyPr>
          <a:lstStyle/>
          <a:p>
            <a:pPr marL="12700">
              <a:lnSpc>
                <a:spcPct val="100000"/>
              </a:lnSpc>
              <a:spcBef>
                <a:spcPts val="95"/>
              </a:spcBef>
            </a:pPr>
            <a:r>
              <a:rPr sz="2800" u="heavy" spc="-10" dirty="0">
                <a:solidFill>
                  <a:srgbClr val="90C225"/>
                </a:solidFill>
                <a:uFill>
                  <a:solidFill>
                    <a:srgbClr val="90C225"/>
                  </a:solidFill>
                </a:uFill>
              </a:rPr>
              <a:t>Method </a:t>
            </a:r>
            <a:r>
              <a:rPr sz="2800" u="heavy" spc="-5" dirty="0">
                <a:solidFill>
                  <a:srgbClr val="90C225"/>
                </a:solidFill>
                <a:uFill>
                  <a:solidFill>
                    <a:srgbClr val="90C225"/>
                  </a:solidFill>
                </a:uFill>
              </a:rPr>
              <a:t>reference by (::) </a:t>
            </a:r>
            <a:r>
              <a:rPr sz="2800" u="heavy" spc="-15" dirty="0">
                <a:solidFill>
                  <a:srgbClr val="90C225"/>
                </a:solidFill>
                <a:uFill>
                  <a:solidFill>
                    <a:srgbClr val="90C225"/>
                  </a:solidFill>
                </a:uFill>
              </a:rPr>
              <a:t>operator</a:t>
            </a:r>
            <a:endParaRPr sz="2800"/>
          </a:p>
        </p:txBody>
      </p:sp>
      <p:sp>
        <p:nvSpPr>
          <p:cNvPr id="3" name="object 3"/>
          <p:cNvSpPr txBox="1"/>
          <p:nvPr/>
        </p:nvSpPr>
        <p:spPr>
          <a:xfrm>
            <a:off x="756310" y="1191514"/>
            <a:ext cx="8351520" cy="4735830"/>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450" spc="235" dirty="0">
                <a:solidFill>
                  <a:srgbClr val="90C225"/>
                </a:solidFill>
                <a:latin typeface="Arial"/>
                <a:cs typeface="Arial"/>
              </a:rPr>
              <a:t>	</a:t>
            </a:r>
            <a:r>
              <a:rPr sz="1800" spc="-5" dirty="0">
                <a:solidFill>
                  <a:srgbClr val="404040"/>
                </a:solidFill>
                <a:latin typeface="Trebuchet MS"/>
                <a:cs typeface="Trebuchet MS"/>
              </a:rPr>
              <a:t>Functional Interface method can be mapped to our specified method by</a:t>
            </a:r>
            <a:r>
              <a:rPr sz="1800" spc="5" dirty="0">
                <a:solidFill>
                  <a:srgbClr val="404040"/>
                </a:solidFill>
                <a:latin typeface="Trebuchet MS"/>
                <a:cs typeface="Trebuchet MS"/>
              </a:rPr>
              <a:t> </a:t>
            </a:r>
            <a:r>
              <a:rPr sz="1800" spc="-5" dirty="0">
                <a:solidFill>
                  <a:srgbClr val="404040"/>
                </a:solidFill>
                <a:latin typeface="Trebuchet MS"/>
                <a:cs typeface="Trebuchet MS"/>
              </a:rPr>
              <a:t>using</a:t>
            </a:r>
            <a:endParaRPr sz="1800">
              <a:latin typeface="Trebuchet MS"/>
              <a:cs typeface="Trebuchet MS"/>
            </a:endParaRPr>
          </a:p>
          <a:p>
            <a:pPr marL="355600">
              <a:lnSpc>
                <a:spcPct val="100000"/>
              </a:lnSpc>
            </a:pPr>
            <a:r>
              <a:rPr sz="1800" spc="-5" dirty="0">
                <a:solidFill>
                  <a:srgbClr val="404040"/>
                </a:solidFill>
                <a:latin typeface="Trebuchet MS"/>
                <a:cs typeface="Trebuchet MS"/>
              </a:rPr>
              <a:t>:: (double colon) </a:t>
            </a:r>
            <a:r>
              <a:rPr sz="1800" spc="-35" dirty="0">
                <a:solidFill>
                  <a:srgbClr val="404040"/>
                </a:solidFill>
                <a:latin typeface="Trebuchet MS"/>
                <a:cs typeface="Trebuchet MS"/>
              </a:rPr>
              <a:t>operator. </a:t>
            </a:r>
            <a:r>
              <a:rPr sz="1800" dirty="0">
                <a:solidFill>
                  <a:srgbClr val="404040"/>
                </a:solidFill>
                <a:latin typeface="Trebuchet MS"/>
                <a:cs typeface="Trebuchet MS"/>
              </a:rPr>
              <a:t>This </a:t>
            </a:r>
            <a:r>
              <a:rPr sz="1800" spc="-5" dirty="0">
                <a:solidFill>
                  <a:srgbClr val="404040"/>
                </a:solidFill>
                <a:latin typeface="Trebuchet MS"/>
                <a:cs typeface="Trebuchet MS"/>
              </a:rPr>
              <a:t>is called method</a:t>
            </a:r>
            <a:r>
              <a:rPr sz="1800" spc="-20" dirty="0">
                <a:solidFill>
                  <a:srgbClr val="404040"/>
                </a:solidFill>
                <a:latin typeface="Trebuchet MS"/>
                <a:cs typeface="Trebuchet MS"/>
              </a:rPr>
              <a:t> </a:t>
            </a:r>
            <a:r>
              <a:rPr sz="1800" spc="-5" dirty="0">
                <a:solidFill>
                  <a:srgbClr val="404040"/>
                </a:solidFill>
                <a:latin typeface="Trebuchet MS"/>
                <a:cs typeface="Trebuchet MS"/>
              </a:rPr>
              <a:t>reference.</a:t>
            </a:r>
            <a:endParaRPr sz="1800">
              <a:latin typeface="Trebuchet MS"/>
              <a:cs typeface="Trebuchet MS"/>
            </a:endParaRPr>
          </a:p>
          <a:p>
            <a:pPr marL="12700">
              <a:lnSpc>
                <a:spcPct val="100000"/>
              </a:lnSpc>
              <a:spcBef>
                <a:spcPts val="994"/>
              </a:spcBef>
              <a:tabLst>
                <a:tab pos="354965" algn="l"/>
              </a:tabLst>
            </a:pPr>
            <a:r>
              <a:rPr sz="1450" spc="235" dirty="0">
                <a:solidFill>
                  <a:srgbClr val="90C225"/>
                </a:solidFill>
                <a:latin typeface="Arial"/>
                <a:cs typeface="Arial"/>
              </a:rPr>
              <a:t>	</a:t>
            </a:r>
            <a:r>
              <a:rPr sz="1800" dirty="0">
                <a:solidFill>
                  <a:srgbClr val="404040"/>
                </a:solidFill>
                <a:latin typeface="Trebuchet MS"/>
                <a:cs typeface="Trebuchet MS"/>
              </a:rPr>
              <a:t>Our </a:t>
            </a:r>
            <a:r>
              <a:rPr sz="1800" spc="-5" dirty="0">
                <a:solidFill>
                  <a:srgbClr val="404040"/>
                </a:solidFill>
                <a:latin typeface="Trebuchet MS"/>
                <a:cs typeface="Trebuchet MS"/>
              </a:rPr>
              <a:t>specified method can be either </a:t>
            </a:r>
            <a:r>
              <a:rPr sz="1800" dirty="0">
                <a:solidFill>
                  <a:srgbClr val="404040"/>
                </a:solidFill>
                <a:latin typeface="Trebuchet MS"/>
                <a:cs typeface="Trebuchet MS"/>
              </a:rPr>
              <a:t>static </a:t>
            </a:r>
            <a:r>
              <a:rPr sz="1800" spc="-5" dirty="0">
                <a:solidFill>
                  <a:srgbClr val="404040"/>
                </a:solidFill>
                <a:latin typeface="Trebuchet MS"/>
                <a:cs typeface="Trebuchet MS"/>
              </a:rPr>
              <a:t>method or instance</a:t>
            </a:r>
            <a:r>
              <a:rPr sz="1800" spc="-25" dirty="0">
                <a:solidFill>
                  <a:srgbClr val="404040"/>
                </a:solidFill>
                <a:latin typeface="Trebuchet MS"/>
                <a:cs typeface="Trebuchet MS"/>
              </a:rPr>
              <a:t> </a:t>
            </a:r>
            <a:r>
              <a:rPr sz="1800" spc="-5" dirty="0">
                <a:solidFill>
                  <a:srgbClr val="404040"/>
                </a:solidFill>
                <a:latin typeface="Trebuchet MS"/>
                <a:cs typeface="Trebuchet MS"/>
              </a:rPr>
              <a:t>method.</a:t>
            </a:r>
            <a:endParaRPr sz="1800">
              <a:latin typeface="Trebuchet MS"/>
              <a:cs typeface="Trebuchet MS"/>
            </a:endParaRPr>
          </a:p>
          <a:p>
            <a:pPr marL="355600" marR="319405" indent="-342900">
              <a:lnSpc>
                <a:spcPct val="100000"/>
              </a:lnSpc>
              <a:spcBef>
                <a:spcPts val="1010"/>
              </a:spcBef>
              <a:tabLst>
                <a:tab pos="354965" algn="l"/>
              </a:tabLst>
            </a:pPr>
            <a:r>
              <a:rPr sz="1450" spc="235" dirty="0">
                <a:solidFill>
                  <a:srgbClr val="90C225"/>
                </a:solidFill>
                <a:latin typeface="Arial"/>
                <a:cs typeface="Arial"/>
              </a:rPr>
              <a:t>	</a:t>
            </a:r>
            <a:r>
              <a:rPr sz="1800" spc="-5" dirty="0">
                <a:solidFill>
                  <a:srgbClr val="404040"/>
                </a:solidFill>
                <a:latin typeface="Trebuchet MS"/>
                <a:cs typeface="Trebuchet MS"/>
              </a:rPr>
              <a:t>Functional Interface method and our specified method should have </a:t>
            </a:r>
            <a:r>
              <a:rPr sz="1800" dirty="0">
                <a:solidFill>
                  <a:srgbClr val="404040"/>
                </a:solidFill>
                <a:latin typeface="Trebuchet MS"/>
                <a:cs typeface="Trebuchet MS"/>
              </a:rPr>
              <a:t>same  </a:t>
            </a:r>
            <a:r>
              <a:rPr sz="1800" spc="-5" dirty="0">
                <a:solidFill>
                  <a:srgbClr val="404040"/>
                </a:solidFill>
                <a:latin typeface="Trebuchet MS"/>
                <a:cs typeface="Trebuchet MS"/>
              </a:rPr>
              <a:t>argument types, except this the remaining things </a:t>
            </a:r>
            <a:r>
              <a:rPr sz="1800" dirty="0">
                <a:solidFill>
                  <a:srgbClr val="404040"/>
                </a:solidFill>
                <a:latin typeface="Trebuchet MS"/>
                <a:cs typeface="Trebuchet MS"/>
              </a:rPr>
              <a:t>like </a:t>
            </a:r>
            <a:r>
              <a:rPr sz="1800" spc="-5" dirty="0">
                <a:solidFill>
                  <a:srgbClr val="404040"/>
                </a:solidFill>
                <a:latin typeface="Trebuchet MS"/>
                <a:cs typeface="Trebuchet MS"/>
              </a:rPr>
              <a:t>return type, method  name, modifiers etc. are not required to</a:t>
            </a:r>
            <a:r>
              <a:rPr sz="1800" spc="-10" dirty="0">
                <a:solidFill>
                  <a:srgbClr val="404040"/>
                </a:solidFill>
                <a:latin typeface="Trebuchet MS"/>
                <a:cs typeface="Trebuchet MS"/>
              </a:rPr>
              <a:t> </a:t>
            </a:r>
            <a:r>
              <a:rPr sz="1800" spc="-5" dirty="0">
                <a:solidFill>
                  <a:srgbClr val="404040"/>
                </a:solidFill>
                <a:latin typeface="Trebuchet MS"/>
                <a:cs typeface="Trebuchet MS"/>
              </a:rPr>
              <a:t>match.</a:t>
            </a:r>
            <a:endParaRPr sz="1800">
              <a:latin typeface="Trebuchet MS"/>
              <a:cs typeface="Trebuchet MS"/>
            </a:endParaRPr>
          </a:p>
          <a:p>
            <a:pPr>
              <a:lnSpc>
                <a:spcPct val="100000"/>
              </a:lnSpc>
            </a:pPr>
            <a:endParaRPr sz="2100">
              <a:latin typeface="Trebuchet MS"/>
              <a:cs typeface="Trebuchet MS"/>
            </a:endParaRPr>
          </a:p>
          <a:p>
            <a:pPr marL="12700">
              <a:lnSpc>
                <a:spcPct val="100000"/>
              </a:lnSpc>
              <a:spcBef>
                <a:spcPts val="1714"/>
              </a:spcBef>
            </a:pPr>
            <a:r>
              <a:rPr sz="1800" dirty="0">
                <a:solidFill>
                  <a:srgbClr val="404040"/>
                </a:solidFill>
                <a:latin typeface="Trebuchet MS"/>
                <a:cs typeface="Trebuchet MS"/>
              </a:rPr>
              <a:t>Syntax:</a:t>
            </a:r>
            <a:endParaRPr sz="1800">
              <a:latin typeface="Trebuchet MS"/>
              <a:cs typeface="Trebuchet MS"/>
            </a:endParaRPr>
          </a:p>
          <a:p>
            <a:pPr marL="12700">
              <a:lnSpc>
                <a:spcPct val="100000"/>
              </a:lnSpc>
              <a:spcBef>
                <a:spcPts val="1010"/>
              </a:spcBef>
              <a:tabLst>
                <a:tab pos="354965" algn="l"/>
              </a:tabLst>
            </a:pPr>
            <a:r>
              <a:rPr sz="1450" spc="235" dirty="0">
                <a:solidFill>
                  <a:srgbClr val="90C225"/>
                </a:solidFill>
                <a:latin typeface="Arial"/>
                <a:cs typeface="Arial"/>
              </a:rPr>
              <a:t>	</a:t>
            </a:r>
            <a:r>
              <a:rPr sz="1800" spc="-5" dirty="0">
                <a:solidFill>
                  <a:srgbClr val="404040"/>
                </a:solidFill>
                <a:latin typeface="Trebuchet MS"/>
                <a:cs typeface="Trebuchet MS"/>
              </a:rPr>
              <a:t>If </a:t>
            </a:r>
            <a:r>
              <a:rPr sz="1800" spc="-10" dirty="0">
                <a:solidFill>
                  <a:srgbClr val="404040"/>
                </a:solidFill>
                <a:latin typeface="Trebuchet MS"/>
                <a:cs typeface="Trebuchet MS"/>
              </a:rPr>
              <a:t>our </a:t>
            </a:r>
            <a:r>
              <a:rPr sz="1800" spc="-5" dirty="0">
                <a:solidFill>
                  <a:srgbClr val="404040"/>
                </a:solidFill>
                <a:latin typeface="Trebuchet MS"/>
                <a:cs typeface="Trebuchet MS"/>
              </a:rPr>
              <a:t>specified method is </a:t>
            </a:r>
            <a:r>
              <a:rPr sz="1800" dirty="0">
                <a:solidFill>
                  <a:srgbClr val="404040"/>
                </a:solidFill>
                <a:latin typeface="Trebuchet MS"/>
                <a:cs typeface="Trebuchet MS"/>
              </a:rPr>
              <a:t>static</a:t>
            </a:r>
            <a:r>
              <a:rPr sz="1800" spc="-35" dirty="0">
                <a:solidFill>
                  <a:srgbClr val="404040"/>
                </a:solidFill>
                <a:latin typeface="Trebuchet MS"/>
                <a:cs typeface="Trebuchet MS"/>
              </a:rPr>
              <a:t> </a:t>
            </a:r>
            <a:r>
              <a:rPr sz="1800" spc="-5" dirty="0">
                <a:solidFill>
                  <a:srgbClr val="404040"/>
                </a:solidFill>
                <a:latin typeface="Trebuchet MS"/>
                <a:cs typeface="Trebuchet MS"/>
              </a:rPr>
              <a:t>method</a:t>
            </a:r>
            <a:endParaRPr sz="1800">
              <a:latin typeface="Trebuchet MS"/>
              <a:cs typeface="Trebuchet MS"/>
            </a:endParaRPr>
          </a:p>
          <a:p>
            <a:pPr marL="12700">
              <a:lnSpc>
                <a:spcPct val="100000"/>
              </a:lnSpc>
              <a:spcBef>
                <a:spcPts val="994"/>
              </a:spcBef>
            </a:pPr>
            <a:r>
              <a:rPr sz="1800" b="1" spc="-5" dirty="0">
                <a:solidFill>
                  <a:srgbClr val="404040"/>
                </a:solidFill>
                <a:latin typeface="Trebuchet MS"/>
                <a:cs typeface="Trebuchet MS"/>
              </a:rPr>
              <a:t>Classname::methodName</a:t>
            </a:r>
            <a:endParaRPr sz="1800">
              <a:latin typeface="Trebuchet MS"/>
              <a:cs typeface="Trebuchet MS"/>
            </a:endParaRPr>
          </a:p>
          <a:p>
            <a:pPr>
              <a:lnSpc>
                <a:spcPct val="100000"/>
              </a:lnSpc>
            </a:pPr>
            <a:endParaRPr sz="2100">
              <a:latin typeface="Trebuchet MS"/>
              <a:cs typeface="Trebuchet MS"/>
            </a:endParaRPr>
          </a:p>
          <a:p>
            <a:pPr marL="12700">
              <a:lnSpc>
                <a:spcPct val="100000"/>
              </a:lnSpc>
              <a:spcBef>
                <a:spcPts val="1725"/>
              </a:spcBef>
              <a:tabLst>
                <a:tab pos="354965" algn="l"/>
              </a:tabLst>
            </a:pPr>
            <a:r>
              <a:rPr sz="1450" spc="235" dirty="0">
                <a:solidFill>
                  <a:srgbClr val="90C225"/>
                </a:solidFill>
                <a:latin typeface="Arial"/>
                <a:cs typeface="Arial"/>
              </a:rPr>
              <a:t>	</a:t>
            </a:r>
            <a:r>
              <a:rPr sz="1800" spc="-5" dirty="0">
                <a:solidFill>
                  <a:srgbClr val="404040"/>
                </a:solidFill>
                <a:latin typeface="Trebuchet MS"/>
                <a:cs typeface="Trebuchet MS"/>
              </a:rPr>
              <a:t>If the method is instance</a:t>
            </a:r>
            <a:r>
              <a:rPr sz="1800" spc="-10" dirty="0">
                <a:solidFill>
                  <a:srgbClr val="404040"/>
                </a:solidFill>
                <a:latin typeface="Trebuchet MS"/>
                <a:cs typeface="Trebuchet MS"/>
              </a:rPr>
              <a:t> </a:t>
            </a:r>
            <a:r>
              <a:rPr sz="1800" spc="-5" dirty="0">
                <a:solidFill>
                  <a:srgbClr val="404040"/>
                </a:solidFill>
                <a:latin typeface="Trebuchet MS"/>
                <a:cs typeface="Trebuchet MS"/>
              </a:rPr>
              <a:t>method</a:t>
            </a:r>
            <a:endParaRPr sz="1800">
              <a:latin typeface="Trebuchet MS"/>
              <a:cs typeface="Trebuchet MS"/>
            </a:endParaRPr>
          </a:p>
          <a:p>
            <a:pPr marL="12700">
              <a:lnSpc>
                <a:spcPct val="100000"/>
              </a:lnSpc>
              <a:spcBef>
                <a:spcPts val="1000"/>
              </a:spcBef>
            </a:pPr>
            <a:r>
              <a:rPr sz="1800" b="1" spc="-5" dirty="0">
                <a:solidFill>
                  <a:srgbClr val="404040"/>
                </a:solidFill>
                <a:latin typeface="Trebuchet MS"/>
                <a:cs typeface="Trebuchet MS"/>
              </a:rPr>
              <a:t>Objref::methodName</a:t>
            </a:r>
            <a:endParaRPr sz="1800">
              <a:latin typeface="Trebuchet MS"/>
              <a:cs typeface="Trebuchet MS"/>
            </a:endParaRPr>
          </a:p>
        </p:txBody>
      </p:sp>
    </p:spTree>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0" y="239713"/>
            <a:ext cx="8339138" cy="1123950"/>
          </a:xfrm>
          <a:prstGeom prst="rect">
            <a:avLst/>
          </a:prstGeom>
        </p:spPr>
        <p:txBody>
          <a:bodyPr vert="horz" wrap="square" lIns="0" tIns="12700" rIns="0" bIns="0" rtlCol="0">
            <a:spAutoFit/>
          </a:bodyPr>
          <a:lstStyle/>
          <a:p>
            <a:pPr marL="355600" marR="5080" indent="-342900">
              <a:lnSpc>
                <a:spcPct val="100000"/>
              </a:lnSpc>
              <a:spcBef>
                <a:spcPts val="100"/>
              </a:spcBef>
              <a:tabLst>
                <a:tab pos="354965" algn="l"/>
              </a:tabLst>
            </a:pPr>
            <a:r>
              <a:rPr sz="1450" b="0" spc="235" dirty="0">
                <a:solidFill>
                  <a:srgbClr val="90C225"/>
                </a:solidFill>
                <a:latin typeface="Arial"/>
                <a:cs typeface="Arial"/>
              </a:rPr>
              <a:t>	</a:t>
            </a:r>
            <a:r>
              <a:rPr spc="-10" dirty="0"/>
              <a:t>Functional </a:t>
            </a:r>
            <a:r>
              <a:rPr spc="-5" dirty="0"/>
              <a:t>Interface </a:t>
            </a:r>
            <a:r>
              <a:rPr dirty="0"/>
              <a:t>can </a:t>
            </a:r>
            <a:r>
              <a:rPr spc="-5" dirty="0"/>
              <a:t>refer lambda expression </a:t>
            </a:r>
            <a:r>
              <a:rPr dirty="0"/>
              <a:t>and </a:t>
            </a:r>
            <a:r>
              <a:rPr spc="-10" dirty="0"/>
              <a:t>Functional </a:t>
            </a:r>
            <a:r>
              <a:rPr spc="-5" dirty="0"/>
              <a:t>Interface  </a:t>
            </a:r>
            <a:r>
              <a:rPr dirty="0"/>
              <a:t>can also </a:t>
            </a:r>
            <a:r>
              <a:rPr spc="-5" dirty="0"/>
              <a:t>refer method reference. </a:t>
            </a:r>
            <a:r>
              <a:rPr dirty="0"/>
              <a:t>Hence </a:t>
            </a:r>
            <a:r>
              <a:rPr spc="-5" dirty="0"/>
              <a:t>lambda expression </a:t>
            </a:r>
            <a:r>
              <a:rPr dirty="0"/>
              <a:t>can </a:t>
            </a:r>
            <a:r>
              <a:rPr spc="-5" dirty="0"/>
              <a:t>be  replaced </a:t>
            </a:r>
            <a:r>
              <a:rPr dirty="0"/>
              <a:t>with </a:t>
            </a:r>
            <a:r>
              <a:rPr spc="-5" dirty="0"/>
              <a:t>method reference. </a:t>
            </a:r>
            <a:r>
              <a:rPr dirty="0"/>
              <a:t>Hence </a:t>
            </a:r>
            <a:r>
              <a:rPr spc="-5" dirty="0"/>
              <a:t>method reference is alternative  syntax to lambda</a:t>
            </a:r>
            <a:r>
              <a:rPr dirty="0"/>
              <a:t> </a:t>
            </a:r>
            <a:r>
              <a:rPr spc="-5" dirty="0"/>
              <a:t>expression.</a:t>
            </a:r>
            <a:endParaRPr sz="1450">
              <a:latin typeface="Arial"/>
              <a:cs typeface="Arial"/>
            </a:endParaRPr>
          </a:p>
        </p:txBody>
      </p:sp>
      <p:sp>
        <p:nvSpPr>
          <p:cNvPr id="3" name="object 3"/>
          <p:cNvSpPr txBox="1"/>
          <p:nvPr/>
        </p:nvSpPr>
        <p:spPr>
          <a:xfrm>
            <a:off x="756310" y="1464055"/>
            <a:ext cx="8094345" cy="574040"/>
          </a:xfrm>
          <a:prstGeom prst="rect">
            <a:avLst/>
          </a:prstGeom>
        </p:spPr>
        <p:txBody>
          <a:bodyPr vert="horz" wrap="square" lIns="0" tIns="12700" rIns="0" bIns="0" rtlCol="0">
            <a:spAutoFit/>
          </a:bodyPr>
          <a:lstStyle/>
          <a:p>
            <a:pPr marL="355600" marR="5080" indent="-342900">
              <a:lnSpc>
                <a:spcPct val="100000"/>
              </a:lnSpc>
              <a:spcBef>
                <a:spcPts val="100"/>
              </a:spcBef>
              <a:tabLst>
                <a:tab pos="354965" algn="l"/>
              </a:tabLst>
            </a:pPr>
            <a:r>
              <a:rPr sz="1450" spc="235" dirty="0">
                <a:solidFill>
                  <a:srgbClr val="90C225"/>
                </a:solidFill>
                <a:latin typeface="Arial"/>
                <a:cs typeface="Arial"/>
              </a:rPr>
              <a:t>	</a:t>
            </a:r>
            <a:r>
              <a:rPr sz="1800" b="1" spc="-5" dirty="0">
                <a:solidFill>
                  <a:srgbClr val="404040"/>
                </a:solidFill>
                <a:latin typeface="Trebuchet MS"/>
                <a:cs typeface="Trebuchet MS"/>
              </a:rPr>
              <a:t>In the below example </a:t>
            </a:r>
            <a:r>
              <a:rPr sz="1800" b="1" dirty="0">
                <a:solidFill>
                  <a:srgbClr val="404040"/>
                </a:solidFill>
                <a:latin typeface="Trebuchet MS"/>
                <a:cs typeface="Trebuchet MS"/>
              </a:rPr>
              <a:t>Runnable </a:t>
            </a:r>
            <a:r>
              <a:rPr sz="1800" b="1" spc="-5" dirty="0">
                <a:solidFill>
                  <a:srgbClr val="404040"/>
                </a:solidFill>
                <a:latin typeface="Trebuchet MS"/>
                <a:cs typeface="Trebuchet MS"/>
              </a:rPr>
              <a:t>interface run() method referring to </a:t>
            </a:r>
            <a:r>
              <a:rPr sz="1800" b="1" spc="-55" dirty="0">
                <a:solidFill>
                  <a:srgbClr val="404040"/>
                </a:solidFill>
                <a:latin typeface="Trebuchet MS"/>
                <a:cs typeface="Trebuchet MS"/>
              </a:rPr>
              <a:t>Test  </a:t>
            </a:r>
            <a:r>
              <a:rPr sz="1800" b="1" dirty="0">
                <a:solidFill>
                  <a:srgbClr val="404040"/>
                </a:solidFill>
                <a:latin typeface="Trebuchet MS"/>
                <a:cs typeface="Trebuchet MS"/>
              </a:rPr>
              <a:t>class static </a:t>
            </a:r>
            <a:r>
              <a:rPr sz="1800" b="1" spc="-5" dirty="0">
                <a:solidFill>
                  <a:srgbClr val="404040"/>
                </a:solidFill>
                <a:latin typeface="Trebuchet MS"/>
                <a:cs typeface="Trebuchet MS"/>
              </a:rPr>
              <a:t>method</a:t>
            </a:r>
            <a:r>
              <a:rPr sz="1800" b="1" spc="-15" dirty="0">
                <a:solidFill>
                  <a:srgbClr val="404040"/>
                </a:solidFill>
                <a:latin typeface="Trebuchet MS"/>
                <a:cs typeface="Trebuchet MS"/>
              </a:rPr>
              <a:t> </a:t>
            </a:r>
            <a:r>
              <a:rPr sz="1800" b="1" spc="-5" dirty="0">
                <a:solidFill>
                  <a:srgbClr val="404040"/>
                </a:solidFill>
                <a:latin typeface="Trebuchet MS"/>
                <a:cs typeface="Trebuchet MS"/>
              </a:rPr>
              <a:t>m1().</a:t>
            </a:r>
            <a:endParaRPr sz="1800">
              <a:latin typeface="Trebuchet MS"/>
              <a:cs typeface="Trebuchet MS"/>
            </a:endParaRPr>
          </a:p>
        </p:txBody>
      </p:sp>
      <p:sp>
        <p:nvSpPr>
          <p:cNvPr id="4" name="object 4"/>
          <p:cNvSpPr txBox="1"/>
          <p:nvPr/>
        </p:nvSpPr>
        <p:spPr>
          <a:xfrm>
            <a:off x="756310" y="2139441"/>
            <a:ext cx="3856354" cy="114109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404040"/>
                </a:solidFill>
                <a:latin typeface="Trebuchet MS"/>
                <a:cs typeface="Trebuchet MS"/>
              </a:rPr>
              <a:t>Ex: </a:t>
            </a:r>
            <a:r>
              <a:rPr sz="1800" spc="-10" dirty="0">
                <a:solidFill>
                  <a:srgbClr val="404040"/>
                </a:solidFill>
                <a:latin typeface="Trebuchet MS"/>
                <a:cs typeface="Trebuchet MS"/>
              </a:rPr>
              <a:t>With </a:t>
            </a:r>
            <a:r>
              <a:rPr sz="1800" spc="-5" dirty="0">
                <a:solidFill>
                  <a:srgbClr val="404040"/>
                </a:solidFill>
                <a:latin typeface="Trebuchet MS"/>
                <a:cs typeface="Trebuchet MS"/>
              </a:rPr>
              <a:t>Lambda</a:t>
            </a:r>
            <a:r>
              <a:rPr sz="1800" spc="-20" dirty="0">
                <a:solidFill>
                  <a:srgbClr val="404040"/>
                </a:solidFill>
                <a:latin typeface="Trebuchet MS"/>
                <a:cs typeface="Trebuchet MS"/>
              </a:rPr>
              <a:t> </a:t>
            </a:r>
            <a:r>
              <a:rPr sz="1800" spc="-5" dirty="0">
                <a:solidFill>
                  <a:srgbClr val="404040"/>
                </a:solidFill>
                <a:latin typeface="Trebuchet MS"/>
                <a:cs typeface="Trebuchet MS"/>
              </a:rPr>
              <a:t>Expression</a:t>
            </a:r>
            <a:endParaRPr sz="1800">
              <a:latin typeface="Trebuchet MS"/>
              <a:cs typeface="Trebuchet MS"/>
            </a:endParaRPr>
          </a:p>
          <a:p>
            <a:pPr marL="12700">
              <a:lnSpc>
                <a:spcPct val="100000"/>
              </a:lnSpc>
              <a:spcBef>
                <a:spcPts val="1585"/>
              </a:spcBef>
            </a:pPr>
            <a:r>
              <a:rPr sz="1400" b="1" spc="-5" dirty="0">
                <a:solidFill>
                  <a:srgbClr val="000080"/>
                </a:solidFill>
                <a:latin typeface="Courier New"/>
                <a:cs typeface="Courier New"/>
              </a:rPr>
              <a:t>Class </a:t>
            </a:r>
            <a:r>
              <a:rPr sz="1400" spc="-5" dirty="0">
                <a:latin typeface="Courier New"/>
                <a:cs typeface="Courier New"/>
              </a:rPr>
              <a:t>Test</a:t>
            </a:r>
            <a:r>
              <a:rPr sz="1400" spc="-25" dirty="0">
                <a:latin typeface="Courier New"/>
                <a:cs typeface="Courier New"/>
              </a:rPr>
              <a:t> </a:t>
            </a:r>
            <a:r>
              <a:rPr sz="1400" dirty="0">
                <a:latin typeface="Courier New"/>
                <a:cs typeface="Courier New"/>
              </a:rPr>
              <a:t>{</a:t>
            </a:r>
            <a:endParaRPr sz="1400">
              <a:latin typeface="Courier New"/>
              <a:cs typeface="Courier New"/>
            </a:endParaRPr>
          </a:p>
          <a:p>
            <a:pPr marL="12700" marR="5080" indent="426720">
              <a:lnSpc>
                <a:spcPct val="100000"/>
              </a:lnSpc>
            </a:pPr>
            <a:r>
              <a:rPr sz="1400" b="1" spc="-5" dirty="0">
                <a:solidFill>
                  <a:srgbClr val="000080"/>
                </a:solidFill>
                <a:latin typeface="Courier New"/>
                <a:cs typeface="Courier New"/>
              </a:rPr>
              <a:t>public static void</a:t>
            </a:r>
            <a:r>
              <a:rPr sz="1400" b="1" spc="-90" dirty="0">
                <a:solidFill>
                  <a:srgbClr val="000080"/>
                </a:solidFill>
                <a:latin typeface="Courier New"/>
                <a:cs typeface="Courier New"/>
              </a:rPr>
              <a:t> </a:t>
            </a:r>
            <a:r>
              <a:rPr sz="1400" spc="-5" dirty="0">
                <a:latin typeface="Courier New"/>
                <a:cs typeface="Courier New"/>
              </a:rPr>
              <a:t>main(String[]  args)</a:t>
            </a:r>
            <a:r>
              <a:rPr sz="1400" spc="-10" dirty="0">
                <a:latin typeface="Courier New"/>
                <a:cs typeface="Courier New"/>
              </a:rPr>
              <a:t> </a:t>
            </a:r>
            <a:r>
              <a:rPr sz="1400" dirty="0">
                <a:latin typeface="Courier New"/>
                <a:cs typeface="Courier New"/>
              </a:rPr>
              <a:t>{</a:t>
            </a:r>
            <a:endParaRPr sz="1400">
              <a:latin typeface="Courier New"/>
              <a:cs typeface="Courier New"/>
            </a:endParaRPr>
          </a:p>
        </p:txBody>
      </p:sp>
      <p:sp>
        <p:nvSpPr>
          <p:cNvPr id="5" name="object 5"/>
          <p:cNvSpPr txBox="1"/>
          <p:nvPr/>
        </p:nvSpPr>
        <p:spPr>
          <a:xfrm>
            <a:off x="5063365" y="2139441"/>
            <a:ext cx="2419985"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404040"/>
                </a:solidFill>
                <a:latin typeface="Trebuchet MS"/>
                <a:cs typeface="Trebuchet MS"/>
              </a:rPr>
              <a:t>With Method</a:t>
            </a:r>
            <a:r>
              <a:rPr sz="1800" spc="-35" dirty="0">
                <a:solidFill>
                  <a:srgbClr val="404040"/>
                </a:solidFill>
                <a:latin typeface="Trebuchet MS"/>
                <a:cs typeface="Trebuchet MS"/>
              </a:rPr>
              <a:t> </a:t>
            </a:r>
            <a:r>
              <a:rPr sz="1800" spc="-15" dirty="0">
                <a:solidFill>
                  <a:srgbClr val="404040"/>
                </a:solidFill>
                <a:latin typeface="Trebuchet MS"/>
                <a:cs typeface="Trebuchet MS"/>
              </a:rPr>
              <a:t>Reference</a:t>
            </a:r>
            <a:endParaRPr sz="1800">
              <a:latin typeface="Trebuchet MS"/>
              <a:cs typeface="Trebuchet MS"/>
            </a:endParaRPr>
          </a:p>
        </p:txBody>
      </p:sp>
      <p:sp>
        <p:nvSpPr>
          <p:cNvPr id="6" name="object 6"/>
          <p:cNvSpPr/>
          <p:nvPr/>
        </p:nvSpPr>
        <p:spPr>
          <a:xfrm>
            <a:off x="3323590" y="3303778"/>
            <a:ext cx="210312" cy="202691"/>
          </a:xfrm>
          <a:prstGeom prst="rect">
            <a:avLst/>
          </a:prstGeom>
          <a:blipFill>
            <a:blip r:embed="rId2" cstate="print"/>
            <a:stretch>
              <a:fillRect/>
            </a:stretch>
          </a:blipFill>
        </p:spPr>
        <p:txBody>
          <a:bodyPr wrap="square" lIns="0" tIns="0" rIns="0" bIns="0" rtlCol="0"/>
          <a:lstStyle/>
          <a:p>
            <a:endParaRPr/>
          </a:p>
        </p:txBody>
      </p:sp>
      <p:sp>
        <p:nvSpPr>
          <p:cNvPr id="7" name="object 7"/>
          <p:cNvSpPr txBox="1"/>
          <p:nvPr/>
        </p:nvSpPr>
        <p:spPr>
          <a:xfrm>
            <a:off x="1608200" y="3254501"/>
            <a:ext cx="2047239" cy="239395"/>
          </a:xfrm>
          <a:prstGeom prst="rect">
            <a:avLst/>
          </a:prstGeom>
        </p:spPr>
        <p:txBody>
          <a:bodyPr vert="horz" wrap="square" lIns="0" tIns="13335" rIns="0" bIns="0" rtlCol="0">
            <a:spAutoFit/>
          </a:bodyPr>
          <a:lstStyle/>
          <a:p>
            <a:pPr marL="12700">
              <a:lnSpc>
                <a:spcPct val="100000"/>
              </a:lnSpc>
              <a:spcBef>
                <a:spcPts val="105"/>
              </a:spcBef>
              <a:tabLst>
                <a:tab pos="1926589" algn="l"/>
              </a:tabLst>
            </a:pPr>
            <a:r>
              <a:rPr sz="1400" spc="-5" dirty="0">
                <a:latin typeface="Courier New"/>
                <a:cs typeface="Courier New"/>
              </a:rPr>
              <a:t>Ru</a:t>
            </a:r>
            <a:r>
              <a:rPr sz="1400" spc="-15" dirty="0">
                <a:latin typeface="Courier New"/>
                <a:cs typeface="Courier New"/>
              </a:rPr>
              <a:t>n</a:t>
            </a:r>
            <a:r>
              <a:rPr sz="1400" spc="-5" dirty="0">
                <a:latin typeface="Courier New"/>
                <a:cs typeface="Courier New"/>
              </a:rPr>
              <a:t>na</a:t>
            </a:r>
            <a:r>
              <a:rPr sz="1400" spc="-15" dirty="0">
                <a:latin typeface="Courier New"/>
                <a:cs typeface="Courier New"/>
              </a:rPr>
              <a:t>b</a:t>
            </a:r>
            <a:r>
              <a:rPr sz="1400" spc="-5" dirty="0">
                <a:latin typeface="Courier New"/>
                <a:cs typeface="Courier New"/>
              </a:rPr>
              <a:t>l</a:t>
            </a:r>
            <a:r>
              <a:rPr sz="1400" dirty="0">
                <a:latin typeface="Courier New"/>
                <a:cs typeface="Courier New"/>
              </a:rPr>
              <a:t>e</a:t>
            </a:r>
            <a:r>
              <a:rPr sz="1400" spc="-5" dirty="0">
                <a:latin typeface="Courier New"/>
                <a:cs typeface="Courier New"/>
              </a:rPr>
              <a:t> </a:t>
            </a:r>
            <a:r>
              <a:rPr sz="1400" dirty="0">
                <a:latin typeface="Courier New"/>
                <a:cs typeface="Courier New"/>
              </a:rPr>
              <a:t>r</a:t>
            </a:r>
            <a:r>
              <a:rPr sz="1400" spc="-5" dirty="0">
                <a:latin typeface="Courier New"/>
                <a:cs typeface="Courier New"/>
              </a:rPr>
              <a:t> </a:t>
            </a:r>
            <a:r>
              <a:rPr sz="1400" dirty="0">
                <a:latin typeface="Courier New"/>
                <a:cs typeface="Courier New"/>
              </a:rPr>
              <a:t>=</a:t>
            </a:r>
            <a:r>
              <a:rPr sz="1400" spc="-20" dirty="0">
                <a:latin typeface="Courier New"/>
                <a:cs typeface="Courier New"/>
              </a:rPr>
              <a:t> </a:t>
            </a:r>
            <a:r>
              <a:rPr sz="1400" spc="-5" dirty="0">
                <a:latin typeface="Courier New"/>
                <a:cs typeface="Courier New"/>
              </a:rPr>
              <a:t>(</a:t>
            </a:r>
            <a:r>
              <a:rPr sz="1400" dirty="0">
                <a:latin typeface="Courier New"/>
                <a:cs typeface="Courier New"/>
              </a:rPr>
              <a:t>)	{</a:t>
            </a:r>
            <a:endParaRPr sz="1400">
              <a:latin typeface="Courier New"/>
              <a:cs typeface="Courier New"/>
            </a:endParaRPr>
          </a:p>
        </p:txBody>
      </p:sp>
      <p:sp>
        <p:nvSpPr>
          <p:cNvPr id="8" name="object 8"/>
          <p:cNvSpPr txBox="1"/>
          <p:nvPr/>
        </p:nvSpPr>
        <p:spPr>
          <a:xfrm>
            <a:off x="2033397" y="3467861"/>
            <a:ext cx="2792730" cy="239395"/>
          </a:xfrm>
          <a:prstGeom prst="rect">
            <a:avLst/>
          </a:prstGeom>
        </p:spPr>
        <p:txBody>
          <a:bodyPr vert="horz" wrap="square" lIns="0" tIns="13335" rIns="0" bIns="0" rtlCol="0">
            <a:spAutoFit/>
          </a:bodyPr>
          <a:lstStyle/>
          <a:p>
            <a:pPr marL="12700">
              <a:lnSpc>
                <a:spcPct val="100000"/>
              </a:lnSpc>
              <a:spcBef>
                <a:spcPts val="105"/>
              </a:spcBef>
            </a:pPr>
            <a:r>
              <a:rPr sz="1400" b="1" spc="-5" dirty="0">
                <a:solidFill>
                  <a:srgbClr val="000080"/>
                </a:solidFill>
                <a:latin typeface="Courier New"/>
                <a:cs typeface="Courier New"/>
              </a:rPr>
              <a:t>for</a:t>
            </a:r>
            <a:r>
              <a:rPr sz="1400" spc="-5" dirty="0">
                <a:latin typeface="Courier New"/>
                <a:cs typeface="Courier New"/>
              </a:rPr>
              <a:t>(</a:t>
            </a:r>
            <a:r>
              <a:rPr sz="1400" b="1" spc="-5" dirty="0">
                <a:solidFill>
                  <a:srgbClr val="000080"/>
                </a:solidFill>
                <a:latin typeface="Courier New"/>
                <a:cs typeface="Courier New"/>
              </a:rPr>
              <a:t>int </a:t>
            </a:r>
            <a:r>
              <a:rPr sz="1400" spc="-5" dirty="0">
                <a:latin typeface="Courier New"/>
                <a:cs typeface="Courier New"/>
              </a:rPr>
              <a:t>i=</a:t>
            </a:r>
            <a:r>
              <a:rPr sz="1400" spc="-5" dirty="0">
                <a:solidFill>
                  <a:srgbClr val="0000FF"/>
                </a:solidFill>
                <a:latin typeface="Courier New"/>
                <a:cs typeface="Courier New"/>
              </a:rPr>
              <a:t>0</a:t>
            </a:r>
            <a:r>
              <a:rPr sz="1400" spc="-5" dirty="0">
                <a:latin typeface="Courier New"/>
                <a:cs typeface="Courier New"/>
              </a:rPr>
              <a:t>; i&lt;=</a:t>
            </a:r>
            <a:r>
              <a:rPr sz="1400" spc="-5" dirty="0">
                <a:solidFill>
                  <a:srgbClr val="0000FF"/>
                </a:solidFill>
                <a:latin typeface="Courier New"/>
                <a:cs typeface="Courier New"/>
              </a:rPr>
              <a:t>10</a:t>
            </a:r>
            <a:r>
              <a:rPr sz="1400" spc="-5" dirty="0">
                <a:latin typeface="Courier New"/>
                <a:cs typeface="Courier New"/>
              </a:rPr>
              <a:t>; </a:t>
            </a:r>
            <a:r>
              <a:rPr sz="1400" spc="-10" dirty="0">
                <a:latin typeface="Courier New"/>
                <a:cs typeface="Courier New"/>
              </a:rPr>
              <a:t>i++)</a:t>
            </a:r>
            <a:r>
              <a:rPr sz="1400" spc="-70" dirty="0">
                <a:latin typeface="Courier New"/>
                <a:cs typeface="Courier New"/>
              </a:rPr>
              <a:t> </a:t>
            </a:r>
            <a:r>
              <a:rPr sz="1400" dirty="0">
                <a:latin typeface="Courier New"/>
                <a:cs typeface="Courier New"/>
              </a:rPr>
              <a:t>{</a:t>
            </a:r>
            <a:endParaRPr sz="1400">
              <a:latin typeface="Courier New"/>
              <a:cs typeface="Courier New"/>
            </a:endParaRPr>
          </a:p>
        </p:txBody>
      </p:sp>
      <p:sp>
        <p:nvSpPr>
          <p:cNvPr id="9" name="object 9"/>
          <p:cNvSpPr txBox="1"/>
          <p:nvPr/>
        </p:nvSpPr>
        <p:spPr>
          <a:xfrm>
            <a:off x="756310" y="3894582"/>
            <a:ext cx="3856354" cy="237871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ourier New"/>
                <a:cs typeface="Courier New"/>
              </a:rPr>
              <a:t>System.</a:t>
            </a:r>
            <a:r>
              <a:rPr sz="1400" b="1" i="1" spc="-5" dirty="0">
                <a:solidFill>
                  <a:srgbClr val="660D79"/>
                </a:solidFill>
                <a:latin typeface="Courier New"/>
                <a:cs typeface="Courier New"/>
              </a:rPr>
              <a:t>out</a:t>
            </a:r>
            <a:r>
              <a:rPr sz="1400" spc="-5" dirty="0">
                <a:latin typeface="Courier New"/>
                <a:cs typeface="Courier New"/>
              </a:rPr>
              <a:t>.println(</a:t>
            </a:r>
            <a:r>
              <a:rPr sz="1400" b="1" spc="-5" dirty="0">
                <a:solidFill>
                  <a:srgbClr val="008000"/>
                </a:solidFill>
                <a:latin typeface="Courier New"/>
                <a:cs typeface="Courier New"/>
              </a:rPr>
              <a:t>"Child</a:t>
            </a:r>
            <a:r>
              <a:rPr sz="1400" b="1" spc="-50" dirty="0">
                <a:solidFill>
                  <a:srgbClr val="008000"/>
                </a:solidFill>
                <a:latin typeface="Courier New"/>
                <a:cs typeface="Courier New"/>
              </a:rPr>
              <a:t> </a:t>
            </a:r>
            <a:r>
              <a:rPr sz="1400" b="1" spc="-5" dirty="0">
                <a:solidFill>
                  <a:srgbClr val="008000"/>
                </a:solidFill>
                <a:latin typeface="Courier New"/>
                <a:cs typeface="Courier New"/>
              </a:rPr>
              <a:t>Thread"</a:t>
            </a:r>
            <a:r>
              <a:rPr sz="1400" spc="-5" dirty="0">
                <a:latin typeface="Courier New"/>
                <a:cs typeface="Courier New"/>
              </a:rPr>
              <a:t>);</a:t>
            </a:r>
            <a:endParaRPr sz="1400">
              <a:latin typeface="Courier New"/>
              <a:cs typeface="Courier New"/>
            </a:endParaRPr>
          </a:p>
          <a:p>
            <a:pPr marL="1289685">
              <a:lnSpc>
                <a:spcPct val="100000"/>
              </a:lnSpc>
              <a:spcBef>
                <a:spcPts val="5"/>
              </a:spcBef>
            </a:pPr>
            <a:r>
              <a:rPr sz="1400" dirty="0">
                <a:latin typeface="Courier New"/>
                <a:cs typeface="Courier New"/>
              </a:rPr>
              <a:t>}</a:t>
            </a:r>
            <a:endParaRPr sz="1400">
              <a:latin typeface="Courier New"/>
              <a:cs typeface="Courier New"/>
            </a:endParaRPr>
          </a:p>
          <a:p>
            <a:pPr marL="864235">
              <a:lnSpc>
                <a:spcPct val="100000"/>
              </a:lnSpc>
            </a:pPr>
            <a:r>
              <a:rPr sz="1400" spc="-5" dirty="0">
                <a:latin typeface="Courier New"/>
                <a:cs typeface="Courier New"/>
              </a:rPr>
              <a:t>};</a:t>
            </a:r>
            <a:endParaRPr sz="1400">
              <a:latin typeface="Courier New"/>
              <a:cs typeface="Courier New"/>
            </a:endParaRPr>
          </a:p>
          <a:p>
            <a:pPr marL="864235" marR="323215">
              <a:lnSpc>
                <a:spcPct val="100000"/>
              </a:lnSpc>
            </a:pPr>
            <a:r>
              <a:rPr sz="1400" spc="-5" dirty="0">
                <a:latin typeface="Courier New"/>
                <a:cs typeface="Courier New"/>
              </a:rPr>
              <a:t>Thread </a:t>
            </a:r>
            <a:r>
              <a:rPr sz="1400" dirty="0">
                <a:latin typeface="Courier New"/>
                <a:cs typeface="Courier New"/>
              </a:rPr>
              <a:t>t = </a:t>
            </a:r>
            <a:r>
              <a:rPr sz="1400" b="1" spc="-10" dirty="0">
                <a:solidFill>
                  <a:srgbClr val="000080"/>
                </a:solidFill>
                <a:latin typeface="Courier New"/>
                <a:cs typeface="Courier New"/>
              </a:rPr>
              <a:t>new</a:t>
            </a:r>
            <a:r>
              <a:rPr sz="1400" b="1" spc="-95" dirty="0">
                <a:solidFill>
                  <a:srgbClr val="000080"/>
                </a:solidFill>
                <a:latin typeface="Courier New"/>
                <a:cs typeface="Courier New"/>
              </a:rPr>
              <a:t> </a:t>
            </a:r>
            <a:r>
              <a:rPr sz="1400" spc="-5" dirty="0">
                <a:latin typeface="Courier New"/>
                <a:cs typeface="Courier New"/>
              </a:rPr>
              <a:t>Thread(r);  t.start();</a:t>
            </a:r>
            <a:endParaRPr sz="1400">
              <a:latin typeface="Courier New"/>
              <a:cs typeface="Courier New"/>
            </a:endParaRPr>
          </a:p>
          <a:p>
            <a:pPr marL="1289685" marR="5080" indent="-425450">
              <a:lnSpc>
                <a:spcPct val="100000"/>
              </a:lnSpc>
            </a:pPr>
            <a:r>
              <a:rPr sz="1400" b="1" spc="-10" dirty="0">
                <a:solidFill>
                  <a:srgbClr val="000080"/>
                </a:solidFill>
                <a:latin typeface="Courier New"/>
                <a:cs typeface="Courier New"/>
              </a:rPr>
              <a:t>for</a:t>
            </a:r>
            <a:r>
              <a:rPr sz="1400" spc="-10" dirty="0">
                <a:latin typeface="Courier New"/>
                <a:cs typeface="Courier New"/>
              </a:rPr>
              <a:t>(</a:t>
            </a:r>
            <a:r>
              <a:rPr sz="1400" b="1" spc="-10" dirty="0">
                <a:solidFill>
                  <a:srgbClr val="000080"/>
                </a:solidFill>
                <a:latin typeface="Courier New"/>
                <a:cs typeface="Courier New"/>
              </a:rPr>
              <a:t>int </a:t>
            </a:r>
            <a:r>
              <a:rPr sz="1400" spc="-5" dirty="0">
                <a:latin typeface="Courier New"/>
                <a:cs typeface="Courier New"/>
              </a:rPr>
              <a:t>i=</a:t>
            </a:r>
            <a:r>
              <a:rPr sz="1400" spc="-5" dirty="0">
                <a:solidFill>
                  <a:srgbClr val="0000FF"/>
                </a:solidFill>
                <a:latin typeface="Courier New"/>
                <a:cs typeface="Courier New"/>
              </a:rPr>
              <a:t>0</a:t>
            </a:r>
            <a:r>
              <a:rPr sz="1400" spc="-5" dirty="0">
                <a:latin typeface="Courier New"/>
                <a:cs typeface="Courier New"/>
              </a:rPr>
              <a:t>; i&lt;=</a:t>
            </a:r>
            <a:r>
              <a:rPr sz="1400" spc="-5" dirty="0">
                <a:solidFill>
                  <a:srgbClr val="0000FF"/>
                </a:solidFill>
                <a:latin typeface="Courier New"/>
                <a:cs typeface="Courier New"/>
              </a:rPr>
              <a:t>10</a:t>
            </a:r>
            <a:r>
              <a:rPr sz="1400" spc="-5" dirty="0">
                <a:latin typeface="Courier New"/>
                <a:cs typeface="Courier New"/>
              </a:rPr>
              <a:t>; i++) </a:t>
            </a:r>
            <a:r>
              <a:rPr sz="1400" dirty="0">
                <a:latin typeface="Courier New"/>
                <a:cs typeface="Courier New"/>
              </a:rPr>
              <a:t>{  </a:t>
            </a:r>
            <a:r>
              <a:rPr sz="1400" spc="-10" dirty="0">
                <a:latin typeface="Courier New"/>
                <a:cs typeface="Courier New"/>
              </a:rPr>
              <a:t>System.</a:t>
            </a:r>
            <a:r>
              <a:rPr sz="1400" b="1" i="1" spc="-10" dirty="0">
                <a:solidFill>
                  <a:srgbClr val="660D79"/>
                </a:solidFill>
                <a:latin typeface="Courier New"/>
                <a:cs typeface="Courier New"/>
              </a:rPr>
              <a:t>out</a:t>
            </a:r>
            <a:r>
              <a:rPr sz="1400" spc="-10" dirty="0">
                <a:latin typeface="Courier New"/>
                <a:cs typeface="Courier New"/>
              </a:rPr>
              <a:t>.println(</a:t>
            </a:r>
            <a:r>
              <a:rPr sz="1400" b="1" spc="-10" dirty="0">
                <a:solidFill>
                  <a:srgbClr val="008000"/>
                </a:solidFill>
                <a:latin typeface="Courier New"/>
                <a:cs typeface="Courier New"/>
              </a:rPr>
              <a:t>"Main</a:t>
            </a:r>
            <a:endParaRPr sz="1400">
              <a:latin typeface="Courier New"/>
              <a:cs typeface="Courier New"/>
            </a:endParaRPr>
          </a:p>
          <a:p>
            <a:pPr marR="2876550" algn="r">
              <a:lnSpc>
                <a:spcPct val="100000"/>
              </a:lnSpc>
            </a:pPr>
            <a:r>
              <a:rPr sz="1400" b="1" spc="-5" dirty="0">
                <a:solidFill>
                  <a:srgbClr val="008000"/>
                </a:solidFill>
                <a:latin typeface="Courier New"/>
                <a:cs typeface="Courier New"/>
              </a:rPr>
              <a:t>Thread</a:t>
            </a:r>
            <a:r>
              <a:rPr sz="1400" b="1" spc="-15" dirty="0">
                <a:solidFill>
                  <a:srgbClr val="008000"/>
                </a:solidFill>
                <a:latin typeface="Courier New"/>
                <a:cs typeface="Courier New"/>
              </a:rPr>
              <a:t>"</a:t>
            </a:r>
            <a:r>
              <a:rPr sz="1400" spc="-5" dirty="0">
                <a:latin typeface="Courier New"/>
                <a:cs typeface="Courier New"/>
              </a:rPr>
              <a:t>);</a:t>
            </a:r>
            <a:endParaRPr sz="1400">
              <a:latin typeface="Courier New"/>
              <a:cs typeface="Courier New"/>
            </a:endParaRPr>
          </a:p>
          <a:p>
            <a:pPr marR="2876550" algn="r">
              <a:lnSpc>
                <a:spcPct val="100000"/>
              </a:lnSpc>
            </a:pPr>
            <a:r>
              <a:rPr sz="1400" dirty="0">
                <a:latin typeface="Courier New"/>
                <a:cs typeface="Courier New"/>
              </a:rPr>
              <a:t>}</a:t>
            </a:r>
            <a:endParaRPr sz="1400">
              <a:latin typeface="Courier New"/>
              <a:cs typeface="Courier New"/>
            </a:endParaRPr>
          </a:p>
          <a:p>
            <a:pPr marL="439420">
              <a:lnSpc>
                <a:spcPct val="100000"/>
              </a:lnSpc>
            </a:pPr>
            <a:r>
              <a:rPr sz="1400" dirty="0">
                <a:latin typeface="Courier New"/>
                <a:cs typeface="Courier New"/>
              </a:rPr>
              <a:t>}</a:t>
            </a:r>
            <a:endParaRPr sz="1400">
              <a:latin typeface="Courier New"/>
              <a:cs typeface="Courier New"/>
            </a:endParaRPr>
          </a:p>
          <a:p>
            <a:pPr marL="12700">
              <a:lnSpc>
                <a:spcPct val="100000"/>
              </a:lnSpc>
              <a:spcBef>
                <a:spcPts val="40"/>
              </a:spcBef>
            </a:pPr>
            <a:r>
              <a:rPr sz="1400" dirty="0">
                <a:latin typeface="Courier New"/>
                <a:cs typeface="Courier New"/>
              </a:rPr>
              <a:t>}</a:t>
            </a:r>
            <a:endParaRPr sz="1400">
              <a:latin typeface="Courier New"/>
              <a:cs typeface="Courier New"/>
            </a:endParaRPr>
          </a:p>
        </p:txBody>
      </p:sp>
      <p:sp>
        <p:nvSpPr>
          <p:cNvPr id="10" name="object 10"/>
          <p:cNvSpPr/>
          <p:nvPr/>
        </p:nvSpPr>
        <p:spPr>
          <a:xfrm>
            <a:off x="4971288" y="2583179"/>
            <a:ext cx="4208145" cy="3755390"/>
          </a:xfrm>
          <a:custGeom>
            <a:avLst/>
            <a:gdLst/>
            <a:ahLst/>
            <a:cxnLst/>
            <a:rect l="l" t="t" r="r" b="b"/>
            <a:pathLst>
              <a:path w="4208145" h="3755390">
                <a:moveTo>
                  <a:pt x="4207764" y="0"/>
                </a:moveTo>
                <a:lnTo>
                  <a:pt x="0" y="0"/>
                </a:lnTo>
                <a:lnTo>
                  <a:pt x="0" y="3755136"/>
                </a:lnTo>
                <a:lnTo>
                  <a:pt x="4207764" y="3755136"/>
                </a:lnTo>
                <a:lnTo>
                  <a:pt x="4207764" y="0"/>
                </a:lnTo>
                <a:close/>
              </a:path>
            </a:pathLst>
          </a:custGeom>
          <a:solidFill>
            <a:srgbClr val="FFFFFF"/>
          </a:solidFill>
        </p:spPr>
        <p:txBody>
          <a:bodyPr wrap="square" lIns="0" tIns="0" rIns="0" bIns="0" rtlCol="0"/>
          <a:lstStyle/>
          <a:p>
            <a:endParaRPr/>
          </a:p>
        </p:txBody>
      </p:sp>
      <p:sp>
        <p:nvSpPr>
          <p:cNvPr id="11" name="object 11"/>
          <p:cNvSpPr txBox="1"/>
          <p:nvPr/>
        </p:nvSpPr>
        <p:spPr>
          <a:xfrm>
            <a:off x="5050916" y="2614422"/>
            <a:ext cx="3963035" cy="1946910"/>
          </a:xfrm>
          <a:prstGeom prst="rect">
            <a:avLst/>
          </a:prstGeom>
        </p:spPr>
        <p:txBody>
          <a:bodyPr vert="horz" wrap="square" lIns="0" tIns="13335" rIns="0" bIns="0" rtlCol="0">
            <a:spAutoFit/>
          </a:bodyPr>
          <a:lstStyle/>
          <a:p>
            <a:pPr marL="12700">
              <a:lnSpc>
                <a:spcPct val="100000"/>
              </a:lnSpc>
              <a:spcBef>
                <a:spcPts val="105"/>
              </a:spcBef>
            </a:pPr>
            <a:r>
              <a:rPr sz="1400" b="1" spc="-5" dirty="0">
                <a:solidFill>
                  <a:srgbClr val="000080"/>
                </a:solidFill>
                <a:latin typeface="Courier New"/>
                <a:cs typeface="Courier New"/>
              </a:rPr>
              <a:t>Class </a:t>
            </a:r>
            <a:r>
              <a:rPr sz="1400" spc="-5" dirty="0">
                <a:latin typeface="Courier New"/>
                <a:cs typeface="Courier New"/>
              </a:rPr>
              <a:t>Test</a:t>
            </a:r>
            <a:r>
              <a:rPr sz="1400" spc="-25" dirty="0">
                <a:latin typeface="Courier New"/>
                <a:cs typeface="Courier New"/>
              </a:rPr>
              <a:t> </a:t>
            </a:r>
            <a:r>
              <a:rPr sz="1400" dirty="0">
                <a:latin typeface="Courier New"/>
                <a:cs typeface="Courier New"/>
              </a:rPr>
              <a:t>{</a:t>
            </a:r>
            <a:endParaRPr sz="1400">
              <a:latin typeface="Courier New"/>
              <a:cs typeface="Courier New"/>
            </a:endParaRPr>
          </a:p>
          <a:p>
            <a:pPr marL="439420">
              <a:lnSpc>
                <a:spcPct val="100000"/>
              </a:lnSpc>
            </a:pPr>
            <a:r>
              <a:rPr sz="1400" b="1" spc="-5" dirty="0">
                <a:solidFill>
                  <a:srgbClr val="000080"/>
                </a:solidFill>
                <a:latin typeface="Courier New"/>
                <a:cs typeface="Courier New"/>
              </a:rPr>
              <a:t>public static void </a:t>
            </a:r>
            <a:r>
              <a:rPr sz="1400" spc="-10" dirty="0">
                <a:latin typeface="Courier New"/>
                <a:cs typeface="Courier New"/>
              </a:rPr>
              <a:t>m1()</a:t>
            </a:r>
            <a:r>
              <a:rPr sz="1400" spc="-50" dirty="0">
                <a:latin typeface="Courier New"/>
                <a:cs typeface="Courier New"/>
              </a:rPr>
              <a:t> </a:t>
            </a:r>
            <a:r>
              <a:rPr sz="1400" dirty="0">
                <a:latin typeface="Courier New"/>
                <a:cs typeface="Courier New"/>
              </a:rPr>
              <a:t>{</a:t>
            </a:r>
            <a:endParaRPr sz="1400">
              <a:latin typeface="Courier New"/>
              <a:cs typeface="Courier New"/>
            </a:endParaRPr>
          </a:p>
          <a:p>
            <a:pPr marL="1289685" marR="5080" indent="-425450">
              <a:lnSpc>
                <a:spcPct val="100000"/>
              </a:lnSpc>
            </a:pPr>
            <a:r>
              <a:rPr sz="1400" b="1" spc="-10" dirty="0">
                <a:solidFill>
                  <a:srgbClr val="000080"/>
                </a:solidFill>
                <a:latin typeface="Courier New"/>
                <a:cs typeface="Courier New"/>
              </a:rPr>
              <a:t>for</a:t>
            </a:r>
            <a:r>
              <a:rPr sz="1400" spc="-10" dirty="0">
                <a:latin typeface="Courier New"/>
                <a:cs typeface="Courier New"/>
              </a:rPr>
              <a:t>(</a:t>
            </a:r>
            <a:r>
              <a:rPr sz="1400" b="1" spc="-10" dirty="0">
                <a:solidFill>
                  <a:srgbClr val="000080"/>
                </a:solidFill>
                <a:latin typeface="Courier New"/>
                <a:cs typeface="Courier New"/>
              </a:rPr>
              <a:t>int </a:t>
            </a:r>
            <a:r>
              <a:rPr sz="1400" spc="-5" dirty="0">
                <a:latin typeface="Courier New"/>
                <a:cs typeface="Courier New"/>
              </a:rPr>
              <a:t>i=</a:t>
            </a:r>
            <a:r>
              <a:rPr sz="1400" spc="-5" dirty="0">
                <a:solidFill>
                  <a:srgbClr val="0000FF"/>
                </a:solidFill>
                <a:latin typeface="Courier New"/>
                <a:cs typeface="Courier New"/>
              </a:rPr>
              <a:t>0</a:t>
            </a:r>
            <a:r>
              <a:rPr sz="1400" spc="-5" dirty="0">
                <a:latin typeface="Courier New"/>
                <a:cs typeface="Courier New"/>
              </a:rPr>
              <a:t>; i&lt;=</a:t>
            </a:r>
            <a:r>
              <a:rPr sz="1400" spc="-5" dirty="0">
                <a:solidFill>
                  <a:srgbClr val="0000FF"/>
                </a:solidFill>
                <a:latin typeface="Courier New"/>
                <a:cs typeface="Courier New"/>
              </a:rPr>
              <a:t>10</a:t>
            </a:r>
            <a:r>
              <a:rPr sz="1400" spc="-5" dirty="0">
                <a:latin typeface="Courier New"/>
                <a:cs typeface="Courier New"/>
              </a:rPr>
              <a:t>; i++) </a:t>
            </a:r>
            <a:r>
              <a:rPr sz="1400" dirty="0">
                <a:latin typeface="Courier New"/>
                <a:cs typeface="Courier New"/>
              </a:rPr>
              <a:t>{  </a:t>
            </a:r>
            <a:r>
              <a:rPr sz="1400" spc="-10" dirty="0">
                <a:latin typeface="Courier New"/>
                <a:cs typeface="Courier New"/>
              </a:rPr>
              <a:t>System.</a:t>
            </a:r>
            <a:r>
              <a:rPr sz="1400" b="1" i="1" spc="-10" dirty="0">
                <a:solidFill>
                  <a:srgbClr val="660D79"/>
                </a:solidFill>
                <a:latin typeface="Courier New"/>
                <a:cs typeface="Courier New"/>
              </a:rPr>
              <a:t>out</a:t>
            </a:r>
            <a:r>
              <a:rPr sz="1400" spc="-10" dirty="0">
                <a:latin typeface="Courier New"/>
                <a:cs typeface="Courier New"/>
              </a:rPr>
              <a:t>.println(</a:t>
            </a:r>
            <a:r>
              <a:rPr sz="1400" b="1" spc="-10" dirty="0">
                <a:solidFill>
                  <a:srgbClr val="008000"/>
                </a:solidFill>
                <a:latin typeface="Courier New"/>
                <a:cs typeface="Courier New"/>
              </a:rPr>
              <a:t>"Child</a:t>
            </a:r>
            <a:endParaRPr sz="1400">
              <a:latin typeface="Courier New"/>
              <a:cs typeface="Courier New"/>
            </a:endParaRPr>
          </a:p>
          <a:p>
            <a:pPr marR="2983865" algn="r">
              <a:lnSpc>
                <a:spcPct val="100000"/>
              </a:lnSpc>
            </a:pPr>
            <a:r>
              <a:rPr sz="1400" b="1" spc="-5" dirty="0">
                <a:solidFill>
                  <a:srgbClr val="008000"/>
                </a:solidFill>
                <a:latin typeface="Courier New"/>
                <a:cs typeface="Courier New"/>
              </a:rPr>
              <a:t>Thread</a:t>
            </a:r>
            <a:r>
              <a:rPr sz="1400" b="1" spc="-15" dirty="0">
                <a:solidFill>
                  <a:srgbClr val="008000"/>
                </a:solidFill>
                <a:latin typeface="Courier New"/>
                <a:cs typeface="Courier New"/>
              </a:rPr>
              <a:t>"</a:t>
            </a:r>
            <a:r>
              <a:rPr sz="1400" spc="-5" dirty="0">
                <a:latin typeface="Courier New"/>
                <a:cs typeface="Courier New"/>
              </a:rPr>
              <a:t>);</a:t>
            </a:r>
            <a:endParaRPr sz="1400">
              <a:latin typeface="Courier New"/>
              <a:cs typeface="Courier New"/>
            </a:endParaRPr>
          </a:p>
          <a:p>
            <a:pPr marR="2983230" algn="r">
              <a:lnSpc>
                <a:spcPct val="100000"/>
              </a:lnSpc>
            </a:pPr>
            <a:r>
              <a:rPr sz="1400" dirty="0">
                <a:latin typeface="Courier New"/>
                <a:cs typeface="Courier New"/>
              </a:rPr>
              <a:t>}</a:t>
            </a:r>
            <a:endParaRPr sz="1400">
              <a:latin typeface="Courier New"/>
              <a:cs typeface="Courier New"/>
            </a:endParaRPr>
          </a:p>
          <a:p>
            <a:pPr marL="439420">
              <a:lnSpc>
                <a:spcPct val="100000"/>
              </a:lnSpc>
            </a:pPr>
            <a:r>
              <a:rPr sz="1400" dirty="0">
                <a:latin typeface="Courier New"/>
                <a:cs typeface="Courier New"/>
              </a:rPr>
              <a:t>}</a:t>
            </a:r>
            <a:endParaRPr sz="1400">
              <a:latin typeface="Courier New"/>
              <a:cs typeface="Courier New"/>
            </a:endParaRPr>
          </a:p>
          <a:p>
            <a:pPr marL="12700" marR="111125" indent="426720">
              <a:lnSpc>
                <a:spcPct val="100000"/>
              </a:lnSpc>
            </a:pPr>
            <a:r>
              <a:rPr sz="1400" b="1" spc="-5" dirty="0">
                <a:solidFill>
                  <a:srgbClr val="000080"/>
                </a:solidFill>
                <a:latin typeface="Courier New"/>
                <a:cs typeface="Courier New"/>
              </a:rPr>
              <a:t>public static void</a:t>
            </a:r>
            <a:r>
              <a:rPr sz="1400" b="1" spc="-90" dirty="0">
                <a:solidFill>
                  <a:srgbClr val="000080"/>
                </a:solidFill>
                <a:latin typeface="Courier New"/>
                <a:cs typeface="Courier New"/>
              </a:rPr>
              <a:t> </a:t>
            </a:r>
            <a:r>
              <a:rPr sz="1400" spc="-5" dirty="0">
                <a:latin typeface="Courier New"/>
                <a:cs typeface="Courier New"/>
              </a:rPr>
              <a:t>main(String[]  args)</a:t>
            </a:r>
            <a:r>
              <a:rPr sz="1400" spc="-10" dirty="0">
                <a:latin typeface="Courier New"/>
                <a:cs typeface="Courier New"/>
              </a:rPr>
              <a:t> </a:t>
            </a:r>
            <a:r>
              <a:rPr sz="1400" dirty="0">
                <a:latin typeface="Courier New"/>
                <a:cs typeface="Courier New"/>
              </a:rPr>
              <a:t>{</a:t>
            </a:r>
            <a:endParaRPr sz="1400">
              <a:latin typeface="Courier New"/>
              <a:cs typeface="Courier New"/>
            </a:endParaRPr>
          </a:p>
        </p:txBody>
      </p:sp>
      <p:sp>
        <p:nvSpPr>
          <p:cNvPr id="12" name="object 12"/>
          <p:cNvSpPr/>
          <p:nvPr/>
        </p:nvSpPr>
        <p:spPr>
          <a:xfrm>
            <a:off x="7297166" y="4577079"/>
            <a:ext cx="957580" cy="201295"/>
          </a:xfrm>
          <a:custGeom>
            <a:avLst/>
            <a:gdLst/>
            <a:ahLst/>
            <a:cxnLst/>
            <a:rect l="l" t="t" r="r" b="b"/>
            <a:pathLst>
              <a:path w="957579" h="201295">
                <a:moveTo>
                  <a:pt x="957059" y="0"/>
                </a:moveTo>
                <a:lnTo>
                  <a:pt x="743712" y="0"/>
                </a:lnTo>
                <a:lnTo>
                  <a:pt x="0" y="0"/>
                </a:lnTo>
                <a:lnTo>
                  <a:pt x="0" y="201168"/>
                </a:lnTo>
                <a:lnTo>
                  <a:pt x="743712" y="201168"/>
                </a:lnTo>
                <a:lnTo>
                  <a:pt x="957059" y="201168"/>
                </a:lnTo>
                <a:lnTo>
                  <a:pt x="957059" y="0"/>
                </a:lnTo>
                <a:close/>
              </a:path>
            </a:pathLst>
          </a:custGeom>
          <a:solidFill>
            <a:srgbClr val="FFFF00"/>
          </a:solidFill>
        </p:spPr>
        <p:txBody>
          <a:bodyPr wrap="square" lIns="0" tIns="0" rIns="0" bIns="0" rtlCol="0"/>
          <a:lstStyle/>
          <a:p>
            <a:endParaRPr/>
          </a:p>
        </p:txBody>
      </p:sp>
      <p:sp>
        <p:nvSpPr>
          <p:cNvPr id="13" name="object 13"/>
          <p:cNvSpPr txBox="1"/>
          <p:nvPr/>
        </p:nvSpPr>
        <p:spPr>
          <a:xfrm>
            <a:off x="5902833" y="4534915"/>
            <a:ext cx="2472690" cy="239395"/>
          </a:xfrm>
          <a:prstGeom prst="rect">
            <a:avLst/>
          </a:prstGeom>
        </p:spPr>
        <p:txBody>
          <a:bodyPr vert="horz" wrap="square" lIns="0" tIns="12700" rIns="0" bIns="0" rtlCol="0">
            <a:spAutoFit/>
          </a:bodyPr>
          <a:lstStyle/>
          <a:p>
            <a:pPr marL="12700">
              <a:lnSpc>
                <a:spcPct val="100000"/>
              </a:lnSpc>
              <a:spcBef>
                <a:spcPts val="100"/>
              </a:spcBef>
            </a:pPr>
            <a:r>
              <a:rPr sz="1400" spc="-5" dirty="0">
                <a:latin typeface="Courier New"/>
                <a:cs typeface="Courier New"/>
              </a:rPr>
              <a:t>Runnable </a:t>
            </a:r>
            <a:r>
              <a:rPr sz="1400" dirty="0">
                <a:latin typeface="Courier New"/>
                <a:cs typeface="Courier New"/>
              </a:rPr>
              <a:t>r = </a:t>
            </a:r>
            <a:r>
              <a:rPr sz="1400" spc="-5" dirty="0">
                <a:latin typeface="Courier New"/>
                <a:cs typeface="Courier New"/>
              </a:rPr>
              <a:t>Test::</a:t>
            </a:r>
            <a:r>
              <a:rPr sz="1400" spc="-120" dirty="0">
                <a:latin typeface="Courier New"/>
                <a:cs typeface="Courier New"/>
              </a:rPr>
              <a:t> </a:t>
            </a:r>
            <a:r>
              <a:rPr sz="1400" i="1" spc="-5" dirty="0">
                <a:latin typeface="Courier New"/>
                <a:cs typeface="Courier New"/>
              </a:rPr>
              <a:t>m1</a:t>
            </a:r>
            <a:r>
              <a:rPr sz="1400" spc="-5" dirty="0">
                <a:latin typeface="Courier New"/>
                <a:cs typeface="Courier New"/>
              </a:rPr>
              <a:t>;</a:t>
            </a:r>
            <a:endParaRPr sz="1400">
              <a:latin typeface="Courier New"/>
              <a:cs typeface="Courier New"/>
            </a:endParaRPr>
          </a:p>
        </p:txBody>
      </p:sp>
      <p:sp>
        <p:nvSpPr>
          <p:cNvPr id="14" name="object 14"/>
          <p:cNvSpPr txBox="1"/>
          <p:nvPr/>
        </p:nvSpPr>
        <p:spPr>
          <a:xfrm>
            <a:off x="5902833" y="4748276"/>
            <a:ext cx="3004185" cy="879475"/>
          </a:xfrm>
          <a:prstGeom prst="rect">
            <a:avLst/>
          </a:prstGeom>
        </p:spPr>
        <p:txBody>
          <a:bodyPr vert="horz" wrap="square" lIns="0" tIns="12700" rIns="0" bIns="0" rtlCol="0">
            <a:spAutoFit/>
          </a:bodyPr>
          <a:lstStyle/>
          <a:p>
            <a:pPr marL="12700" marR="323215">
              <a:lnSpc>
                <a:spcPct val="100000"/>
              </a:lnSpc>
              <a:spcBef>
                <a:spcPts val="100"/>
              </a:spcBef>
            </a:pPr>
            <a:r>
              <a:rPr sz="1400" spc="-5" dirty="0">
                <a:latin typeface="Courier New"/>
                <a:cs typeface="Courier New"/>
              </a:rPr>
              <a:t>Thread </a:t>
            </a:r>
            <a:r>
              <a:rPr sz="1400" dirty="0">
                <a:latin typeface="Courier New"/>
                <a:cs typeface="Courier New"/>
              </a:rPr>
              <a:t>t = </a:t>
            </a:r>
            <a:r>
              <a:rPr sz="1400" b="1" spc="-10" dirty="0">
                <a:solidFill>
                  <a:srgbClr val="000080"/>
                </a:solidFill>
                <a:latin typeface="Courier New"/>
                <a:cs typeface="Courier New"/>
              </a:rPr>
              <a:t>new</a:t>
            </a:r>
            <a:r>
              <a:rPr sz="1400" b="1" spc="-95" dirty="0">
                <a:solidFill>
                  <a:srgbClr val="000080"/>
                </a:solidFill>
                <a:latin typeface="Courier New"/>
                <a:cs typeface="Courier New"/>
              </a:rPr>
              <a:t> </a:t>
            </a:r>
            <a:r>
              <a:rPr sz="1400" spc="-5" dirty="0">
                <a:latin typeface="Courier New"/>
                <a:cs typeface="Courier New"/>
              </a:rPr>
              <a:t>Thread(r);  t.start();</a:t>
            </a:r>
            <a:endParaRPr sz="1400">
              <a:latin typeface="Courier New"/>
              <a:cs typeface="Courier New"/>
            </a:endParaRPr>
          </a:p>
          <a:p>
            <a:pPr marL="437515" marR="5080" indent="-425450">
              <a:lnSpc>
                <a:spcPct val="100000"/>
              </a:lnSpc>
            </a:pPr>
            <a:r>
              <a:rPr sz="1400" b="1" spc="-10" dirty="0">
                <a:solidFill>
                  <a:srgbClr val="000080"/>
                </a:solidFill>
                <a:latin typeface="Courier New"/>
                <a:cs typeface="Courier New"/>
              </a:rPr>
              <a:t>for</a:t>
            </a:r>
            <a:r>
              <a:rPr sz="1400" spc="-10" dirty="0">
                <a:latin typeface="Courier New"/>
                <a:cs typeface="Courier New"/>
              </a:rPr>
              <a:t>(</a:t>
            </a:r>
            <a:r>
              <a:rPr sz="1400" b="1" spc="-10" dirty="0">
                <a:solidFill>
                  <a:srgbClr val="000080"/>
                </a:solidFill>
                <a:latin typeface="Courier New"/>
                <a:cs typeface="Courier New"/>
              </a:rPr>
              <a:t>int </a:t>
            </a:r>
            <a:r>
              <a:rPr sz="1400" spc="-5" dirty="0">
                <a:latin typeface="Courier New"/>
                <a:cs typeface="Courier New"/>
              </a:rPr>
              <a:t>i=</a:t>
            </a:r>
            <a:r>
              <a:rPr sz="1400" spc="-5" dirty="0">
                <a:solidFill>
                  <a:srgbClr val="0000FF"/>
                </a:solidFill>
                <a:latin typeface="Courier New"/>
                <a:cs typeface="Courier New"/>
              </a:rPr>
              <a:t>0</a:t>
            </a:r>
            <a:r>
              <a:rPr sz="1400" spc="-5" dirty="0">
                <a:latin typeface="Courier New"/>
                <a:cs typeface="Courier New"/>
              </a:rPr>
              <a:t>; i&lt;=</a:t>
            </a:r>
            <a:r>
              <a:rPr sz="1400" spc="-5" dirty="0">
                <a:solidFill>
                  <a:srgbClr val="0000FF"/>
                </a:solidFill>
                <a:latin typeface="Courier New"/>
                <a:cs typeface="Courier New"/>
              </a:rPr>
              <a:t>10</a:t>
            </a:r>
            <a:r>
              <a:rPr sz="1400" spc="-5" dirty="0">
                <a:latin typeface="Courier New"/>
                <a:cs typeface="Courier New"/>
              </a:rPr>
              <a:t>; i++) </a:t>
            </a:r>
            <a:r>
              <a:rPr sz="1400" dirty="0">
                <a:latin typeface="Courier New"/>
                <a:cs typeface="Courier New"/>
              </a:rPr>
              <a:t>{  </a:t>
            </a:r>
            <a:r>
              <a:rPr sz="1400" spc="-10" dirty="0">
                <a:latin typeface="Courier New"/>
                <a:cs typeface="Courier New"/>
              </a:rPr>
              <a:t>System.</a:t>
            </a:r>
            <a:r>
              <a:rPr sz="1400" b="1" i="1" spc="-10" dirty="0">
                <a:solidFill>
                  <a:srgbClr val="660D79"/>
                </a:solidFill>
                <a:latin typeface="Courier New"/>
                <a:cs typeface="Courier New"/>
              </a:rPr>
              <a:t>out</a:t>
            </a:r>
            <a:r>
              <a:rPr sz="1400" spc="-10" dirty="0">
                <a:latin typeface="Courier New"/>
                <a:cs typeface="Courier New"/>
              </a:rPr>
              <a:t>.println(</a:t>
            </a:r>
            <a:r>
              <a:rPr sz="1400" b="1" spc="-10" dirty="0">
                <a:solidFill>
                  <a:srgbClr val="008000"/>
                </a:solidFill>
                <a:latin typeface="Courier New"/>
                <a:cs typeface="Courier New"/>
              </a:rPr>
              <a:t>"Main</a:t>
            </a:r>
            <a:endParaRPr sz="1400">
              <a:latin typeface="Courier New"/>
              <a:cs typeface="Courier New"/>
            </a:endParaRPr>
          </a:p>
        </p:txBody>
      </p:sp>
      <p:sp>
        <p:nvSpPr>
          <p:cNvPr id="15" name="object 15"/>
          <p:cNvSpPr txBox="1"/>
          <p:nvPr/>
        </p:nvSpPr>
        <p:spPr>
          <a:xfrm>
            <a:off x="5050916" y="5601411"/>
            <a:ext cx="984250" cy="240029"/>
          </a:xfrm>
          <a:prstGeom prst="rect">
            <a:avLst/>
          </a:prstGeom>
        </p:spPr>
        <p:txBody>
          <a:bodyPr vert="horz" wrap="square" lIns="0" tIns="13335" rIns="0" bIns="0" rtlCol="0">
            <a:spAutoFit/>
          </a:bodyPr>
          <a:lstStyle/>
          <a:p>
            <a:pPr marL="12700">
              <a:lnSpc>
                <a:spcPct val="100000"/>
              </a:lnSpc>
              <a:spcBef>
                <a:spcPts val="105"/>
              </a:spcBef>
            </a:pPr>
            <a:r>
              <a:rPr sz="1400" b="1" spc="-5" dirty="0">
                <a:solidFill>
                  <a:srgbClr val="008000"/>
                </a:solidFill>
                <a:latin typeface="Courier New"/>
                <a:cs typeface="Courier New"/>
              </a:rPr>
              <a:t>Thread</a:t>
            </a:r>
            <a:r>
              <a:rPr sz="1400" b="1" spc="-20" dirty="0">
                <a:solidFill>
                  <a:srgbClr val="008000"/>
                </a:solidFill>
                <a:latin typeface="Courier New"/>
                <a:cs typeface="Courier New"/>
              </a:rPr>
              <a:t>"</a:t>
            </a:r>
            <a:r>
              <a:rPr sz="1400" spc="-5" dirty="0">
                <a:latin typeface="Courier New"/>
                <a:cs typeface="Courier New"/>
              </a:rPr>
              <a:t>);</a:t>
            </a:r>
            <a:endParaRPr sz="1400">
              <a:latin typeface="Courier New"/>
              <a:cs typeface="Courier New"/>
            </a:endParaRPr>
          </a:p>
        </p:txBody>
      </p:sp>
      <p:sp>
        <p:nvSpPr>
          <p:cNvPr id="16" name="object 16"/>
          <p:cNvSpPr txBox="1"/>
          <p:nvPr/>
        </p:nvSpPr>
        <p:spPr>
          <a:xfrm>
            <a:off x="5902833" y="5815380"/>
            <a:ext cx="132715"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Courier New"/>
                <a:cs typeface="Courier New"/>
              </a:rPr>
              <a:t>}</a:t>
            </a:r>
            <a:endParaRPr sz="1400">
              <a:latin typeface="Courier New"/>
              <a:cs typeface="Courier New"/>
            </a:endParaRPr>
          </a:p>
        </p:txBody>
      </p:sp>
      <p:sp>
        <p:nvSpPr>
          <p:cNvPr id="17" name="object 17"/>
          <p:cNvSpPr txBox="1"/>
          <p:nvPr/>
        </p:nvSpPr>
        <p:spPr>
          <a:xfrm>
            <a:off x="5477636" y="6033312"/>
            <a:ext cx="132715"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Courier New"/>
                <a:cs typeface="Courier New"/>
              </a:rPr>
              <a:t>}</a:t>
            </a:r>
            <a:endParaRPr sz="1400">
              <a:latin typeface="Courier New"/>
              <a:cs typeface="Courier New"/>
            </a:endParaRPr>
          </a:p>
        </p:txBody>
      </p:sp>
    </p:spTree>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0" y="187325"/>
            <a:ext cx="8074025" cy="573088"/>
          </a:xfrm>
          <a:prstGeom prst="rect">
            <a:avLst/>
          </a:prstGeom>
        </p:spPr>
        <p:txBody>
          <a:bodyPr vert="horz" wrap="square" lIns="0" tIns="12700" rIns="0" bIns="0" rtlCol="0">
            <a:spAutoFit/>
          </a:bodyPr>
          <a:lstStyle/>
          <a:p>
            <a:pPr marL="355600" marR="5080" indent="-342900">
              <a:lnSpc>
                <a:spcPct val="100000"/>
              </a:lnSpc>
              <a:spcBef>
                <a:spcPts val="100"/>
              </a:spcBef>
              <a:tabLst>
                <a:tab pos="354965" algn="l"/>
              </a:tabLst>
            </a:pPr>
            <a:r>
              <a:rPr sz="1450" b="0" spc="235" dirty="0">
                <a:solidFill>
                  <a:srgbClr val="90C225"/>
                </a:solidFill>
                <a:latin typeface="Arial"/>
                <a:cs typeface="Arial"/>
              </a:rPr>
              <a:t>	</a:t>
            </a:r>
            <a:r>
              <a:rPr dirty="0"/>
              <a:t>The </a:t>
            </a:r>
            <a:r>
              <a:rPr spc="-5" dirty="0"/>
              <a:t>main </a:t>
            </a:r>
            <a:r>
              <a:rPr dirty="0"/>
              <a:t>advantage of </a:t>
            </a:r>
            <a:r>
              <a:rPr spc="-5" dirty="0"/>
              <a:t>method reference is </a:t>
            </a:r>
            <a:r>
              <a:rPr dirty="0"/>
              <a:t>we can use </a:t>
            </a:r>
            <a:r>
              <a:rPr spc="-5" dirty="0"/>
              <a:t>already existing  </a:t>
            </a:r>
            <a:r>
              <a:rPr dirty="0"/>
              <a:t>code </a:t>
            </a:r>
            <a:r>
              <a:rPr spc="-5" dirty="0"/>
              <a:t>to implement </a:t>
            </a:r>
            <a:r>
              <a:rPr dirty="0"/>
              <a:t>functional </a:t>
            </a:r>
            <a:r>
              <a:rPr spc="-5" dirty="0"/>
              <a:t>interfaces (code</a:t>
            </a:r>
            <a:r>
              <a:rPr spc="-15" dirty="0"/>
              <a:t> </a:t>
            </a:r>
            <a:r>
              <a:rPr spc="-5" dirty="0"/>
              <a:t>reusability).</a:t>
            </a:r>
            <a:endParaRPr sz="1450">
              <a:latin typeface="Arial"/>
              <a:cs typeface="Arial"/>
            </a:endParaRPr>
          </a:p>
        </p:txBody>
      </p:sp>
      <p:sp>
        <p:nvSpPr>
          <p:cNvPr id="3" name="object 3"/>
          <p:cNvSpPr txBox="1"/>
          <p:nvPr/>
        </p:nvSpPr>
        <p:spPr>
          <a:xfrm>
            <a:off x="756310" y="862076"/>
            <a:ext cx="8141334" cy="4715510"/>
          </a:xfrm>
          <a:prstGeom prst="rect">
            <a:avLst/>
          </a:prstGeom>
        </p:spPr>
        <p:txBody>
          <a:bodyPr vert="horz" wrap="square" lIns="0" tIns="12700" rIns="0" bIns="0" rtlCol="0">
            <a:spAutoFit/>
          </a:bodyPr>
          <a:lstStyle/>
          <a:p>
            <a:pPr marL="355600" marR="5080" indent="-342900">
              <a:lnSpc>
                <a:spcPct val="100000"/>
              </a:lnSpc>
              <a:spcBef>
                <a:spcPts val="100"/>
              </a:spcBef>
              <a:tabLst>
                <a:tab pos="354965" algn="l"/>
              </a:tabLst>
            </a:pPr>
            <a:r>
              <a:rPr sz="1450" spc="235" dirty="0">
                <a:solidFill>
                  <a:srgbClr val="90C225"/>
                </a:solidFill>
                <a:latin typeface="Arial"/>
                <a:cs typeface="Arial"/>
              </a:rPr>
              <a:t>	</a:t>
            </a:r>
            <a:r>
              <a:rPr sz="1800" b="1" spc="-5" dirty="0">
                <a:solidFill>
                  <a:srgbClr val="404040"/>
                </a:solidFill>
                <a:latin typeface="Trebuchet MS"/>
                <a:cs typeface="Trebuchet MS"/>
              </a:rPr>
              <a:t>In the below example </a:t>
            </a:r>
            <a:r>
              <a:rPr sz="1800" b="1" dirty="0">
                <a:solidFill>
                  <a:srgbClr val="404040"/>
                </a:solidFill>
                <a:latin typeface="Trebuchet MS"/>
                <a:cs typeface="Trebuchet MS"/>
              </a:rPr>
              <a:t>functional </a:t>
            </a:r>
            <a:r>
              <a:rPr sz="1800" b="1" spc="-5" dirty="0">
                <a:solidFill>
                  <a:srgbClr val="404040"/>
                </a:solidFill>
                <a:latin typeface="Trebuchet MS"/>
                <a:cs typeface="Trebuchet MS"/>
              </a:rPr>
              <a:t>interface method m1() referring to </a:t>
            </a:r>
            <a:r>
              <a:rPr sz="1800" b="1" spc="-55" dirty="0">
                <a:solidFill>
                  <a:srgbClr val="404040"/>
                </a:solidFill>
                <a:latin typeface="Trebuchet MS"/>
                <a:cs typeface="Trebuchet MS"/>
              </a:rPr>
              <a:t>Test  </a:t>
            </a:r>
            <a:r>
              <a:rPr sz="1800" b="1" dirty="0">
                <a:solidFill>
                  <a:srgbClr val="404040"/>
                </a:solidFill>
                <a:latin typeface="Trebuchet MS"/>
                <a:cs typeface="Trebuchet MS"/>
              </a:rPr>
              <a:t>class instance </a:t>
            </a:r>
            <a:r>
              <a:rPr sz="1800" b="1" spc="-5" dirty="0">
                <a:solidFill>
                  <a:srgbClr val="404040"/>
                </a:solidFill>
                <a:latin typeface="Trebuchet MS"/>
                <a:cs typeface="Trebuchet MS"/>
              </a:rPr>
              <a:t>method</a:t>
            </a:r>
            <a:r>
              <a:rPr sz="1800" b="1" spc="-25" dirty="0">
                <a:solidFill>
                  <a:srgbClr val="404040"/>
                </a:solidFill>
                <a:latin typeface="Trebuchet MS"/>
                <a:cs typeface="Trebuchet MS"/>
              </a:rPr>
              <a:t> </a:t>
            </a:r>
            <a:r>
              <a:rPr sz="1800" b="1" spc="-5" dirty="0">
                <a:solidFill>
                  <a:srgbClr val="404040"/>
                </a:solidFill>
                <a:latin typeface="Trebuchet MS"/>
                <a:cs typeface="Trebuchet MS"/>
              </a:rPr>
              <a:t>m2().</a:t>
            </a:r>
            <a:endParaRPr sz="1800">
              <a:latin typeface="Trebuchet MS"/>
              <a:cs typeface="Trebuchet MS"/>
            </a:endParaRPr>
          </a:p>
          <a:p>
            <a:pPr marL="12700">
              <a:lnSpc>
                <a:spcPct val="100000"/>
              </a:lnSpc>
              <a:spcBef>
                <a:spcPts val="994"/>
              </a:spcBef>
              <a:tabLst>
                <a:tab pos="354965" algn="l"/>
              </a:tabLst>
            </a:pPr>
            <a:r>
              <a:rPr sz="1450" spc="240" dirty="0">
                <a:solidFill>
                  <a:srgbClr val="90C225"/>
                </a:solidFill>
                <a:latin typeface="Arial"/>
                <a:cs typeface="Arial"/>
              </a:rPr>
              <a:t>	</a:t>
            </a:r>
            <a:r>
              <a:rPr sz="1800" b="1" spc="-5" dirty="0">
                <a:solidFill>
                  <a:srgbClr val="404040"/>
                </a:solidFill>
                <a:latin typeface="Trebuchet MS"/>
                <a:cs typeface="Trebuchet MS"/>
              </a:rPr>
              <a:t>Ex</a:t>
            </a:r>
            <a:r>
              <a:rPr sz="1800" b="1" dirty="0">
                <a:solidFill>
                  <a:srgbClr val="404040"/>
                </a:solidFill>
                <a:latin typeface="Trebuchet MS"/>
                <a:cs typeface="Trebuchet MS"/>
              </a:rPr>
              <a:t> :</a:t>
            </a:r>
            <a:endParaRPr sz="1800">
              <a:latin typeface="Trebuchet MS"/>
              <a:cs typeface="Trebuchet MS"/>
            </a:endParaRPr>
          </a:p>
          <a:p>
            <a:pPr>
              <a:lnSpc>
                <a:spcPct val="100000"/>
              </a:lnSpc>
              <a:spcBef>
                <a:spcPts val="35"/>
              </a:spcBef>
            </a:pPr>
            <a:endParaRPr sz="2150">
              <a:latin typeface="Trebuchet MS"/>
              <a:cs typeface="Trebuchet MS"/>
            </a:endParaRPr>
          </a:p>
          <a:p>
            <a:pPr marL="12700">
              <a:lnSpc>
                <a:spcPct val="100000"/>
              </a:lnSpc>
            </a:pPr>
            <a:r>
              <a:rPr sz="1400" b="1" spc="-5" dirty="0">
                <a:solidFill>
                  <a:srgbClr val="000080"/>
                </a:solidFill>
                <a:latin typeface="Courier New"/>
                <a:cs typeface="Courier New"/>
              </a:rPr>
              <a:t>interface </a:t>
            </a:r>
            <a:r>
              <a:rPr sz="1400" spc="-10" dirty="0">
                <a:latin typeface="Courier New"/>
                <a:cs typeface="Courier New"/>
              </a:rPr>
              <a:t>Interf</a:t>
            </a:r>
            <a:r>
              <a:rPr sz="1400" spc="-20" dirty="0">
                <a:latin typeface="Courier New"/>
                <a:cs typeface="Courier New"/>
              </a:rPr>
              <a:t> </a:t>
            </a:r>
            <a:r>
              <a:rPr sz="1400" dirty="0">
                <a:latin typeface="Courier New"/>
                <a:cs typeface="Courier New"/>
              </a:rPr>
              <a:t>{</a:t>
            </a:r>
            <a:endParaRPr sz="1400">
              <a:latin typeface="Courier New"/>
              <a:cs typeface="Courier New"/>
            </a:endParaRPr>
          </a:p>
          <a:p>
            <a:pPr marL="439420">
              <a:lnSpc>
                <a:spcPct val="100000"/>
              </a:lnSpc>
            </a:pPr>
            <a:r>
              <a:rPr sz="1400" b="1" spc="-5" dirty="0">
                <a:solidFill>
                  <a:srgbClr val="000080"/>
                </a:solidFill>
                <a:latin typeface="Courier New"/>
                <a:cs typeface="Courier New"/>
              </a:rPr>
              <a:t>public void </a:t>
            </a:r>
            <a:r>
              <a:rPr sz="1400" spc="-5" dirty="0">
                <a:latin typeface="Courier New"/>
                <a:cs typeface="Courier New"/>
              </a:rPr>
              <a:t>m1(</a:t>
            </a:r>
            <a:r>
              <a:rPr sz="1400" b="1" spc="-5" dirty="0">
                <a:solidFill>
                  <a:srgbClr val="000080"/>
                </a:solidFill>
                <a:latin typeface="Courier New"/>
                <a:cs typeface="Courier New"/>
              </a:rPr>
              <a:t>int</a:t>
            </a:r>
            <a:r>
              <a:rPr sz="1400" b="1" spc="-20" dirty="0">
                <a:solidFill>
                  <a:srgbClr val="000080"/>
                </a:solidFill>
                <a:latin typeface="Courier New"/>
                <a:cs typeface="Courier New"/>
              </a:rPr>
              <a:t> </a:t>
            </a:r>
            <a:r>
              <a:rPr sz="1400" spc="-10" dirty="0">
                <a:latin typeface="Courier New"/>
                <a:cs typeface="Courier New"/>
              </a:rPr>
              <a:t>i);</a:t>
            </a:r>
            <a:endParaRPr sz="1400">
              <a:latin typeface="Courier New"/>
              <a:cs typeface="Courier New"/>
            </a:endParaRPr>
          </a:p>
          <a:p>
            <a:pPr marL="12700">
              <a:lnSpc>
                <a:spcPct val="100000"/>
              </a:lnSpc>
            </a:pPr>
            <a:r>
              <a:rPr sz="1400" dirty="0">
                <a:latin typeface="Courier New"/>
                <a:cs typeface="Courier New"/>
              </a:rPr>
              <a:t>}</a:t>
            </a:r>
            <a:endParaRPr sz="1400">
              <a:latin typeface="Courier New"/>
              <a:cs typeface="Courier New"/>
            </a:endParaRPr>
          </a:p>
          <a:p>
            <a:pPr marL="12700">
              <a:lnSpc>
                <a:spcPct val="100000"/>
              </a:lnSpc>
            </a:pPr>
            <a:r>
              <a:rPr sz="1400" b="1" spc="-5" dirty="0">
                <a:solidFill>
                  <a:srgbClr val="000080"/>
                </a:solidFill>
                <a:latin typeface="Courier New"/>
                <a:cs typeface="Courier New"/>
              </a:rPr>
              <a:t>class </a:t>
            </a:r>
            <a:r>
              <a:rPr sz="1400" spc="-5" dirty="0">
                <a:latin typeface="Courier New"/>
                <a:cs typeface="Courier New"/>
              </a:rPr>
              <a:t>Test</a:t>
            </a:r>
            <a:r>
              <a:rPr sz="1400" spc="-20" dirty="0">
                <a:latin typeface="Courier New"/>
                <a:cs typeface="Courier New"/>
              </a:rPr>
              <a:t> </a:t>
            </a:r>
            <a:r>
              <a:rPr sz="1400" dirty="0">
                <a:latin typeface="Courier New"/>
                <a:cs typeface="Courier New"/>
              </a:rPr>
              <a:t>{</a:t>
            </a:r>
            <a:endParaRPr sz="1400">
              <a:latin typeface="Courier New"/>
              <a:cs typeface="Courier New"/>
            </a:endParaRPr>
          </a:p>
          <a:p>
            <a:pPr marL="439420">
              <a:lnSpc>
                <a:spcPct val="100000"/>
              </a:lnSpc>
            </a:pPr>
            <a:r>
              <a:rPr sz="1400" b="1" spc="-5" dirty="0">
                <a:solidFill>
                  <a:srgbClr val="000080"/>
                </a:solidFill>
                <a:latin typeface="Courier New"/>
                <a:cs typeface="Courier New"/>
              </a:rPr>
              <a:t>public void </a:t>
            </a:r>
            <a:r>
              <a:rPr sz="1400" spc="-5" dirty="0">
                <a:latin typeface="Courier New"/>
                <a:cs typeface="Courier New"/>
              </a:rPr>
              <a:t>m2(</a:t>
            </a:r>
            <a:r>
              <a:rPr sz="1400" b="1" spc="-5" dirty="0">
                <a:solidFill>
                  <a:srgbClr val="000080"/>
                </a:solidFill>
                <a:latin typeface="Courier New"/>
                <a:cs typeface="Courier New"/>
              </a:rPr>
              <a:t>int </a:t>
            </a:r>
            <a:r>
              <a:rPr sz="1400" spc="-5" dirty="0">
                <a:latin typeface="Courier New"/>
                <a:cs typeface="Courier New"/>
              </a:rPr>
              <a:t>i)</a:t>
            </a:r>
            <a:r>
              <a:rPr sz="1400" spc="-35" dirty="0">
                <a:latin typeface="Courier New"/>
                <a:cs typeface="Courier New"/>
              </a:rPr>
              <a:t> </a:t>
            </a:r>
            <a:r>
              <a:rPr sz="1400" dirty="0">
                <a:latin typeface="Courier New"/>
                <a:cs typeface="Courier New"/>
              </a:rPr>
              <a:t>{</a:t>
            </a:r>
            <a:endParaRPr sz="1400">
              <a:latin typeface="Courier New"/>
              <a:cs typeface="Courier New"/>
            </a:endParaRPr>
          </a:p>
          <a:p>
            <a:pPr marL="864235">
              <a:lnSpc>
                <a:spcPct val="100000"/>
              </a:lnSpc>
            </a:pPr>
            <a:r>
              <a:rPr sz="1400" spc="-5" dirty="0">
                <a:latin typeface="Courier New"/>
                <a:cs typeface="Courier New"/>
              </a:rPr>
              <a:t>System.</a:t>
            </a:r>
            <a:r>
              <a:rPr sz="1400" b="1" i="1" spc="-5" dirty="0">
                <a:solidFill>
                  <a:srgbClr val="660D79"/>
                </a:solidFill>
                <a:latin typeface="Courier New"/>
                <a:cs typeface="Courier New"/>
              </a:rPr>
              <a:t>out</a:t>
            </a:r>
            <a:r>
              <a:rPr sz="1400" spc="-5" dirty="0">
                <a:latin typeface="Courier New"/>
                <a:cs typeface="Courier New"/>
              </a:rPr>
              <a:t>.println(</a:t>
            </a:r>
            <a:r>
              <a:rPr sz="1400" b="1" spc="-5" dirty="0">
                <a:solidFill>
                  <a:srgbClr val="008000"/>
                </a:solidFill>
                <a:latin typeface="Courier New"/>
                <a:cs typeface="Courier New"/>
              </a:rPr>
              <a:t>"From Method</a:t>
            </a:r>
            <a:r>
              <a:rPr sz="1400" b="1" spc="-25" dirty="0">
                <a:solidFill>
                  <a:srgbClr val="008000"/>
                </a:solidFill>
                <a:latin typeface="Courier New"/>
                <a:cs typeface="Courier New"/>
              </a:rPr>
              <a:t> </a:t>
            </a:r>
            <a:r>
              <a:rPr sz="1400" b="1" spc="-5" dirty="0">
                <a:solidFill>
                  <a:srgbClr val="008000"/>
                </a:solidFill>
                <a:latin typeface="Courier New"/>
                <a:cs typeface="Courier New"/>
              </a:rPr>
              <a:t>Reference:"</a:t>
            </a:r>
            <a:r>
              <a:rPr sz="1400" spc="-5" dirty="0">
                <a:latin typeface="Courier New"/>
                <a:cs typeface="Courier New"/>
              </a:rPr>
              <a:t>+i);</a:t>
            </a:r>
            <a:endParaRPr sz="1400">
              <a:latin typeface="Courier New"/>
              <a:cs typeface="Courier New"/>
            </a:endParaRPr>
          </a:p>
          <a:p>
            <a:pPr marL="439420">
              <a:lnSpc>
                <a:spcPct val="100000"/>
              </a:lnSpc>
            </a:pPr>
            <a:r>
              <a:rPr sz="1400" dirty="0">
                <a:latin typeface="Courier New"/>
                <a:cs typeface="Courier New"/>
              </a:rPr>
              <a:t>}</a:t>
            </a:r>
            <a:endParaRPr sz="1400">
              <a:latin typeface="Courier New"/>
              <a:cs typeface="Courier New"/>
            </a:endParaRPr>
          </a:p>
          <a:p>
            <a:pPr marL="864235" marR="3439160" indent="-425450">
              <a:lnSpc>
                <a:spcPct val="100000"/>
              </a:lnSpc>
            </a:pPr>
            <a:r>
              <a:rPr sz="1400" b="1" spc="-5" dirty="0">
                <a:solidFill>
                  <a:srgbClr val="000080"/>
                </a:solidFill>
                <a:latin typeface="Courier New"/>
                <a:cs typeface="Courier New"/>
              </a:rPr>
              <a:t>public static void </a:t>
            </a:r>
            <a:r>
              <a:rPr sz="1400" spc="-5" dirty="0">
                <a:latin typeface="Courier New"/>
                <a:cs typeface="Courier New"/>
              </a:rPr>
              <a:t>main(String[] args)</a:t>
            </a:r>
            <a:r>
              <a:rPr sz="1400" spc="-100" dirty="0">
                <a:latin typeface="Courier New"/>
                <a:cs typeface="Courier New"/>
              </a:rPr>
              <a:t> </a:t>
            </a:r>
            <a:r>
              <a:rPr sz="1400" dirty="0">
                <a:latin typeface="Courier New"/>
                <a:cs typeface="Courier New"/>
              </a:rPr>
              <a:t>{  </a:t>
            </a:r>
            <a:r>
              <a:rPr sz="1400" spc="-5" dirty="0">
                <a:latin typeface="Courier New"/>
                <a:cs typeface="Courier New"/>
              </a:rPr>
              <a:t>Interf </a:t>
            </a:r>
            <a:r>
              <a:rPr sz="1400" dirty="0">
                <a:latin typeface="Courier New"/>
                <a:cs typeface="Courier New"/>
              </a:rPr>
              <a:t>f = I </a:t>
            </a:r>
            <a:r>
              <a:rPr sz="1400" spc="-5" dirty="0">
                <a:latin typeface="Courier New"/>
                <a:cs typeface="Courier New"/>
              </a:rPr>
              <a:t>-&gt;sop(</a:t>
            </a:r>
            <a:r>
              <a:rPr sz="1400" b="1" spc="-5" dirty="0">
                <a:solidFill>
                  <a:srgbClr val="008000"/>
                </a:solidFill>
                <a:latin typeface="Courier New"/>
                <a:cs typeface="Courier New"/>
              </a:rPr>
              <a:t>"From</a:t>
            </a:r>
            <a:r>
              <a:rPr sz="1400" b="1" spc="-85" dirty="0">
                <a:solidFill>
                  <a:srgbClr val="008000"/>
                </a:solidFill>
                <a:latin typeface="Courier New"/>
                <a:cs typeface="Courier New"/>
              </a:rPr>
              <a:t> </a:t>
            </a:r>
            <a:r>
              <a:rPr sz="1400" b="1" spc="-5" dirty="0">
                <a:solidFill>
                  <a:srgbClr val="008000"/>
                </a:solidFill>
                <a:latin typeface="Courier New"/>
                <a:cs typeface="Courier New"/>
              </a:rPr>
              <a:t>Lambda</a:t>
            </a:r>
            <a:endParaRPr sz="1400">
              <a:latin typeface="Courier New"/>
              <a:cs typeface="Courier New"/>
            </a:endParaRPr>
          </a:p>
          <a:p>
            <a:pPr marL="12700">
              <a:lnSpc>
                <a:spcPct val="100000"/>
              </a:lnSpc>
            </a:pPr>
            <a:r>
              <a:rPr sz="1400" b="1" spc="-10" dirty="0">
                <a:solidFill>
                  <a:srgbClr val="008000"/>
                </a:solidFill>
                <a:latin typeface="Courier New"/>
                <a:cs typeface="Courier New"/>
              </a:rPr>
              <a:t>Expression:"</a:t>
            </a:r>
            <a:r>
              <a:rPr sz="1400" spc="-10" dirty="0">
                <a:latin typeface="Courier New"/>
                <a:cs typeface="Courier New"/>
              </a:rPr>
              <a:t>+i);</a:t>
            </a:r>
            <a:endParaRPr sz="1400">
              <a:latin typeface="Courier New"/>
              <a:cs typeface="Courier New"/>
            </a:endParaRPr>
          </a:p>
          <a:p>
            <a:pPr marL="864235">
              <a:lnSpc>
                <a:spcPct val="100000"/>
              </a:lnSpc>
            </a:pPr>
            <a:r>
              <a:rPr sz="1400" spc="-10" dirty="0">
                <a:latin typeface="Courier New"/>
                <a:cs typeface="Courier New"/>
              </a:rPr>
              <a:t>f.m1(</a:t>
            </a:r>
            <a:r>
              <a:rPr sz="1400" spc="-10" dirty="0">
                <a:solidFill>
                  <a:srgbClr val="0000FF"/>
                </a:solidFill>
                <a:latin typeface="Courier New"/>
                <a:cs typeface="Courier New"/>
              </a:rPr>
              <a:t>10</a:t>
            </a:r>
            <a:r>
              <a:rPr sz="1400" spc="-10" dirty="0">
                <a:latin typeface="Courier New"/>
                <a:cs typeface="Courier New"/>
              </a:rPr>
              <a:t>);</a:t>
            </a:r>
            <a:endParaRPr sz="1400">
              <a:latin typeface="Courier New"/>
              <a:cs typeface="Courier New"/>
            </a:endParaRPr>
          </a:p>
          <a:p>
            <a:pPr marL="864235" marR="5140325">
              <a:lnSpc>
                <a:spcPct val="100000"/>
              </a:lnSpc>
            </a:pPr>
            <a:r>
              <a:rPr sz="1400" spc="-5" dirty="0">
                <a:latin typeface="Courier New"/>
                <a:cs typeface="Courier New"/>
              </a:rPr>
              <a:t>Test </a:t>
            </a:r>
            <a:r>
              <a:rPr sz="1400" dirty="0">
                <a:latin typeface="Courier New"/>
                <a:cs typeface="Courier New"/>
              </a:rPr>
              <a:t>t = </a:t>
            </a:r>
            <a:r>
              <a:rPr sz="1400" b="1" spc="-5" dirty="0">
                <a:solidFill>
                  <a:srgbClr val="000080"/>
                </a:solidFill>
                <a:latin typeface="Courier New"/>
                <a:cs typeface="Courier New"/>
              </a:rPr>
              <a:t>new</a:t>
            </a:r>
            <a:r>
              <a:rPr sz="1400" b="1" spc="-114" dirty="0">
                <a:solidFill>
                  <a:srgbClr val="000080"/>
                </a:solidFill>
                <a:latin typeface="Courier New"/>
                <a:cs typeface="Courier New"/>
              </a:rPr>
              <a:t> </a:t>
            </a:r>
            <a:r>
              <a:rPr sz="1400" spc="-5" dirty="0">
                <a:latin typeface="Courier New"/>
                <a:cs typeface="Courier New"/>
              </a:rPr>
              <a:t>Test();  Interf </a:t>
            </a:r>
            <a:r>
              <a:rPr sz="1400" dirty="0">
                <a:latin typeface="Courier New"/>
                <a:cs typeface="Courier New"/>
              </a:rPr>
              <a:t>i1 = </a:t>
            </a:r>
            <a:r>
              <a:rPr sz="1400" spc="-10" dirty="0">
                <a:latin typeface="Courier New"/>
                <a:cs typeface="Courier New"/>
              </a:rPr>
              <a:t>t::m2;  i1.m1(</a:t>
            </a:r>
            <a:r>
              <a:rPr sz="1400" spc="-10" dirty="0">
                <a:solidFill>
                  <a:srgbClr val="0000FF"/>
                </a:solidFill>
                <a:latin typeface="Courier New"/>
                <a:cs typeface="Courier New"/>
              </a:rPr>
              <a:t>20</a:t>
            </a:r>
            <a:r>
              <a:rPr sz="1400" spc="-10" dirty="0">
                <a:latin typeface="Courier New"/>
                <a:cs typeface="Courier New"/>
              </a:rPr>
              <a:t>);</a:t>
            </a:r>
            <a:endParaRPr sz="1400">
              <a:latin typeface="Courier New"/>
              <a:cs typeface="Courier New"/>
            </a:endParaRPr>
          </a:p>
          <a:p>
            <a:pPr marL="439420">
              <a:lnSpc>
                <a:spcPct val="100000"/>
              </a:lnSpc>
              <a:spcBef>
                <a:spcPts val="5"/>
              </a:spcBef>
            </a:pPr>
            <a:r>
              <a:rPr sz="1400" dirty="0">
                <a:latin typeface="Courier New"/>
                <a:cs typeface="Courier New"/>
              </a:rPr>
              <a:t>}</a:t>
            </a:r>
            <a:endParaRPr sz="1400">
              <a:latin typeface="Courier New"/>
              <a:cs typeface="Courier New"/>
            </a:endParaRPr>
          </a:p>
          <a:p>
            <a:pPr marL="12700">
              <a:lnSpc>
                <a:spcPct val="100000"/>
              </a:lnSpc>
              <a:spcBef>
                <a:spcPts val="35"/>
              </a:spcBef>
            </a:pPr>
            <a:r>
              <a:rPr sz="1400" dirty="0">
                <a:latin typeface="Courier New"/>
                <a:cs typeface="Courier New"/>
              </a:rPr>
              <a:t>}</a:t>
            </a:r>
            <a:endParaRPr sz="1400">
              <a:latin typeface="Courier New"/>
              <a:cs typeface="Courier New"/>
            </a:endParaRPr>
          </a:p>
        </p:txBody>
      </p:sp>
    </p:spTree>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0" y="258763"/>
            <a:ext cx="6635750" cy="452437"/>
          </a:xfrm>
          <a:prstGeom prst="rect">
            <a:avLst/>
          </a:prstGeom>
        </p:spPr>
        <p:txBody>
          <a:bodyPr vert="horz" wrap="square" lIns="0" tIns="12065" rIns="0" bIns="0" rtlCol="0">
            <a:spAutoFit/>
          </a:bodyPr>
          <a:lstStyle/>
          <a:p>
            <a:pPr marL="12700">
              <a:lnSpc>
                <a:spcPct val="100000"/>
              </a:lnSpc>
              <a:spcBef>
                <a:spcPts val="95"/>
              </a:spcBef>
            </a:pPr>
            <a:r>
              <a:rPr sz="2800" u="heavy" spc="-5" dirty="0">
                <a:solidFill>
                  <a:srgbClr val="90C225"/>
                </a:solidFill>
                <a:uFill>
                  <a:solidFill>
                    <a:srgbClr val="90C225"/>
                  </a:solidFill>
                </a:uFill>
              </a:rPr>
              <a:t>Constructor References by (::)</a:t>
            </a:r>
            <a:r>
              <a:rPr sz="2800" u="heavy" spc="30" dirty="0">
                <a:solidFill>
                  <a:srgbClr val="90C225"/>
                </a:solidFill>
                <a:uFill>
                  <a:solidFill>
                    <a:srgbClr val="90C225"/>
                  </a:solidFill>
                </a:uFill>
              </a:rPr>
              <a:t> </a:t>
            </a:r>
            <a:r>
              <a:rPr sz="2800" u="heavy" spc="-15" dirty="0">
                <a:solidFill>
                  <a:srgbClr val="90C225"/>
                </a:solidFill>
                <a:uFill>
                  <a:solidFill>
                    <a:srgbClr val="90C225"/>
                  </a:solidFill>
                </a:uFill>
              </a:rPr>
              <a:t>operator</a:t>
            </a:r>
            <a:endParaRPr sz="2800"/>
          </a:p>
        </p:txBody>
      </p:sp>
      <p:sp>
        <p:nvSpPr>
          <p:cNvPr id="3" name="object 3"/>
          <p:cNvSpPr/>
          <p:nvPr/>
        </p:nvSpPr>
        <p:spPr>
          <a:xfrm>
            <a:off x="766572" y="1789176"/>
            <a:ext cx="8041005" cy="3971925"/>
          </a:xfrm>
          <a:custGeom>
            <a:avLst/>
            <a:gdLst/>
            <a:ahLst/>
            <a:cxnLst/>
            <a:rect l="l" t="t" r="r" b="b"/>
            <a:pathLst>
              <a:path w="8041005" h="3971925">
                <a:moveTo>
                  <a:pt x="8040624" y="0"/>
                </a:moveTo>
                <a:lnTo>
                  <a:pt x="0" y="0"/>
                </a:lnTo>
                <a:lnTo>
                  <a:pt x="0" y="3971544"/>
                </a:lnTo>
                <a:lnTo>
                  <a:pt x="8040624" y="3971544"/>
                </a:lnTo>
                <a:lnTo>
                  <a:pt x="8040624" y="0"/>
                </a:lnTo>
                <a:close/>
              </a:path>
            </a:pathLst>
          </a:custGeom>
          <a:solidFill>
            <a:srgbClr val="FFFFFF"/>
          </a:solidFill>
        </p:spPr>
        <p:txBody>
          <a:bodyPr wrap="square" lIns="0" tIns="0" rIns="0" bIns="0" rtlCol="0"/>
          <a:lstStyle/>
          <a:p>
            <a:endParaRPr/>
          </a:p>
        </p:txBody>
      </p:sp>
      <p:sp>
        <p:nvSpPr>
          <p:cNvPr id="4" name="object 4"/>
          <p:cNvSpPr txBox="1"/>
          <p:nvPr/>
        </p:nvSpPr>
        <p:spPr>
          <a:xfrm>
            <a:off x="756310" y="779271"/>
            <a:ext cx="8211820" cy="5518150"/>
          </a:xfrm>
          <a:prstGeom prst="rect">
            <a:avLst/>
          </a:prstGeom>
        </p:spPr>
        <p:txBody>
          <a:bodyPr vert="horz" wrap="square" lIns="0" tIns="139065" rIns="0" bIns="0" rtlCol="0">
            <a:spAutoFit/>
          </a:bodyPr>
          <a:lstStyle/>
          <a:p>
            <a:pPr marL="12700">
              <a:lnSpc>
                <a:spcPct val="100000"/>
              </a:lnSpc>
              <a:spcBef>
                <a:spcPts val="1095"/>
              </a:spcBef>
              <a:tabLst>
                <a:tab pos="354965" algn="l"/>
              </a:tabLst>
            </a:pPr>
            <a:r>
              <a:rPr sz="1450" spc="235" dirty="0">
                <a:solidFill>
                  <a:srgbClr val="90C225"/>
                </a:solidFill>
                <a:latin typeface="Arial"/>
                <a:cs typeface="Arial"/>
              </a:rPr>
              <a:t>	</a:t>
            </a:r>
            <a:r>
              <a:rPr sz="1800" b="1" spc="-20" dirty="0">
                <a:solidFill>
                  <a:srgbClr val="404040"/>
                </a:solidFill>
                <a:latin typeface="Trebuchet MS"/>
                <a:cs typeface="Trebuchet MS"/>
              </a:rPr>
              <a:t>We </a:t>
            </a:r>
            <a:r>
              <a:rPr sz="1800" b="1" dirty="0">
                <a:solidFill>
                  <a:srgbClr val="404040"/>
                </a:solidFill>
                <a:latin typeface="Trebuchet MS"/>
                <a:cs typeface="Trebuchet MS"/>
              </a:rPr>
              <a:t>can use </a:t>
            </a:r>
            <a:r>
              <a:rPr sz="1800" b="1" spc="-5" dirty="0">
                <a:solidFill>
                  <a:srgbClr val="404040"/>
                </a:solidFill>
                <a:latin typeface="Trebuchet MS"/>
                <a:cs typeface="Trebuchet MS"/>
              </a:rPr>
              <a:t>:: </a:t>
            </a:r>
            <a:r>
              <a:rPr sz="1800" b="1" dirty="0">
                <a:solidFill>
                  <a:srgbClr val="404040"/>
                </a:solidFill>
                <a:latin typeface="Trebuchet MS"/>
                <a:cs typeface="Trebuchet MS"/>
              </a:rPr>
              <a:t>( </a:t>
            </a:r>
            <a:r>
              <a:rPr sz="1800" b="1" spc="-5" dirty="0">
                <a:solidFill>
                  <a:srgbClr val="404040"/>
                </a:solidFill>
                <a:latin typeface="Trebuchet MS"/>
                <a:cs typeface="Trebuchet MS"/>
              </a:rPr>
              <a:t>double </a:t>
            </a:r>
            <a:r>
              <a:rPr sz="1800" b="1" dirty="0">
                <a:solidFill>
                  <a:srgbClr val="404040"/>
                </a:solidFill>
                <a:latin typeface="Trebuchet MS"/>
                <a:cs typeface="Trebuchet MS"/>
              </a:rPr>
              <a:t>colon </a:t>
            </a:r>
            <a:r>
              <a:rPr sz="1800" b="1" spc="-10" dirty="0">
                <a:solidFill>
                  <a:srgbClr val="404040"/>
                </a:solidFill>
                <a:latin typeface="Trebuchet MS"/>
                <a:cs typeface="Trebuchet MS"/>
              </a:rPr>
              <a:t>)operator </a:t>
            </a:r>
            <a:r>
              <a:rPr sz="1800" b="1" spc="-5" dirty="0">
                <a:solidFill>
                  <a:srgbClr val="404040"/>
                </a:solidFill>
                <a:latin typeface="Trebuchet MS"/>
                <a:cs typeface="Trebuchet MS"/>
              </a:rPr>
              <a:t>to refer </a:t>
            </a:r>
            <a:r>
              <a:rPr sz="1800" b="1" dirty="0">
                <a:solidFill>
                  <a:srgbClr val="404040"/>
                </a:solidFill>
                <a:latin typeface="Trebuchet MS"/>
                <a:cs typeface="Trebuchet MS"/>
              </a:rPr>
              <a:t>constructors</a:t>
            </a:r>
            <a:r>
              <a:rPr sz="1800" b="1" spc="-30" dirty="0">
                <a:solidFill>
                  <a:srgbClr val="404040"/>
                </a:solidFill>
                <a:latin typeface="Trebuchet MS"/>
                <a:cs typeface="Trebuchet MS"/>
              </a:rPr>
              <a:t> </a:t>
            </a:r>
            <a:r>
              <a:rPr sz="1800" b="1" dirty="0">
                <a:solidFill>
                  <a:srgbClr val="404040"/>
                </a:solidFill>
                <a:latin typeface="Trebuchet MS"/>
                <a:cs typeface="Trebuchet MS"/>
              </a:rPr>
              <a:t>also</a:t>
            </a:r>
            <a:endParaRPr sz="1800">
              <a:latin typeface="Trebuchet MS"/>
              <a:cs typeface="Trebuchet MS"/>
            </a:endParaRPr>
          </a:p>
          <a:p>
            <a:pPr marL="12700">
              <a:lnSpc>
                <a:spcPct val="100000"/>
              </a:lnSpc>
              <a:spcBef>
                <a:spcPts val="1000"/>
              </a:spcBef>
              <a:tabLst>
                <a:tab pos="354965" algn="l"/>
              </a:tabLst>
            </a:pPr>
            <a:r>
              <a:rPr sz="1450" spc="235" dirty="0">
                <a:solidFill>
                  <a:srgbClr val="90C225"/>
                </a:solidFill>
                <a:latin typeface="Arial"/>
                <a:cs typeface="Arial"/>
              </a:rPr>
              <a:t>	</a:t>
            </a:r>
            <a:r>
              <a:rPr sz="1800" b="1" spc="-5" dirty="0">
                <a:solidFill>
                  <a:srgbClr val="404040"/>
                </a:solidFill>
                <a:latin typeface="Trebuchet MS"/>
                <a:cs typeface="Trebuchet MS"/>
              </a:rPr>
              <a:t>Syntax: </a:t>
            </a:r>
            <a:r>
              <a:rPr sz="1800" b="1" dirty="0">
                <a:solidFill>
                  <a:srgbClr val="404040"/>
                </a:solidFill>
                <a:latin typeface="Trebuchet MS"/>
                <a:cs typeface="Trebuchet MS"/>
              </a:rPr>
              <a:t>classname </a:t>
            </a:r>
            <a:r>
              <a:rPr sz="1800" b="1" spc="-5" dirty="0">
                <a:solidFill>
                  <a:srgbClr val="404040"/>
                </a:solidFill>
                <a:latin typeface="Trebuchet MS"/>
                <a:cs typeface="Trebuchet MS"/>
              </a:rPr>
              <a:t>:: new</a:t>
            </a:r>
            <a:endParaRPr sz="1800">
              <a:latin typeface="Trebuchet MS"/>
              <a:cs typeface="Trebuchet MS"/>
            </a:endParaRPr>
          </a:p>
          <a:p>
            <a:pPr>
              <a:lnSpc>
                <a:spcPct val="100000"/>
              </a:lnSpc>
              <a:spcBef>
                <a:spcPts val="35"/>
              </a:spcBef>
            </a:pPr>
            <a:endParaRPr sz="1600">
              <a:latin typeface="Trebuchet MS"/>
              <a:cs typeface="Trebuchet MS"/>
            </a:endParaRPr>
          </a:p>
          <a:p>
            <a:pPr marL="527685" marR="5760085" indent="-427355">
              <a:lnSpc>
                <a:spcPct val="100000"/>
              </a:lnSpc>
            </a:pPr>
            <a:r>
              <a:rPr sz="1400" b="1" spc="-5" dirty="0">
                <a:solidFill>
                  <a:srgbClr val="000080"/>
                </a:solidFill>
                <a:latin typeface="Courier New"/>
                <a:cs typeface="Courier New"/>
              </a:rPr>
              <a:t>class </a:t>
            </a:r>
            <a:r>
              <a:rPr sz="1400" spc="-10" dirty="0">
                <a:latin typeface="Courier New"/>
                <a:cs typeface="Courier New"/>
              </a:rPr>
              <a:t>Sample </a:t>
            </a:r>
            <a:r>
              <a:rPr sz="1400" dirty="0">
                <a:latin typeface="Courier New"/>
                <a:cs typeface="Courier New"/>
              </a:rPr>
              <a:t>{  </a:t>
            </a:r>
            <a:r>
              <a:rPr sz="1400" b="1" spc="-5" dirty="0">
                <a:solidFill>
                  <a:srgbClr val="000080"/>
                </a:solidFill>
                <a:latin typeface="Courier New"/>
                <a:cs typeface="Courier New"/>
              </a:rPr>
              <a:t>private </a:t>
            </a:r>
            <a:r>
              <a:rPr sz="1400" spc="-5" dirty="0">
                <a:latin typeface="Courier New"/>
                <a:cs typeface="Courier New"/>
              </a:rPr>
              <a:t>String </a:t>
            </a:r>
            <a:r>
              <a:rPr sz="1400" b="1" spc="-5" dirty="0">
                <a:solidFill>
                  <a:srgbClr val="660D79"/>
                </a:solidFill>
                <a:latin typeface="Courier New"/>
                <a:cs typeface="Courier New"/>
              </a:rPr>
              <a:t>s</a:t>
            </a:r>
            <a:r>
              <a:rPr sz="1400" spc="-5" dirty="0">
                <a:latin typeface="Courier New"/>
                <a:cs typeface="Courier New"/>
              </a:rPr>
              <a:t>;  Sample(String s)</a:t>
            </a:r>
            <a:r>
              <a:rPr sz="1400" spc="-105" dirty="0">
                <a:latin typeface="Courier New"/>
                <a:cs typeface="Courier New"/>
              </a:rPr>
              <a:t> </a:t>
            </a:r>
            <a:r>
              <a:rPr sz="1400" dirty="0">
                <a:latin typeface="Courier New"/>
                <a:cs typeface="Courier New"/>
              </a:rPr>
              <a:t>{</a:t>
            </a:r>
            <a:endParaRPr sz="1400">
              <a:latin typeface="Courier New"/>
              <a:cs typeface="Courier New"/>
            </a:endParaRPr>
          </a:p>
          <a:p>
            <a:pPr marL="953135">
              <a:lnSpc>
                <a:spcPct val="100000"/>
              </a:lnSpc>
            </a:pPr>
            <a:r>
              <a:rPr sz="1400" b="1" spc="-5" dirty="0">
                <a:solidFill>
                  <a:srgbClr val="000080"/>
                </a:solidFill>
                <a:latin typeface="Courier New"/>
                <a:cs typeface="Courier New"/>
              </a:rPr>
              <a:t>this</a:t>
            </a:r>
            <a:r>
              <a:rPr sz="1400" spc="-5" dirty="0">
                <a:latin typeface="Courier New"/>
                <a:cs typeface="Courier New"/>
              </a:rPr>
              <a:t>.</a:t>
            </a:r>
            <a:r>
              <a:rPr sz="1400" b="1" spc="-5" dirty="0">
                <a:solidFill>
                  <a:srgbClr val="660D79"/>
                </a:solidFill>
                <a:latin typeface="Courier New"/>
                <a:cs typeface="Courier New"/>
              </a:rPr>
              <a:t>s </a:t>
            </a:r>
            <a:r>
              <a:rPr sz="1400" dirty="0">
                <a:latin typeface="Courier New"/>
                <a:cs typeface="Courier New"/>
              </a:rPr>
              <a:t>=</a:t>
            </a:r>
            <a:r>
              <a:rPr sz="1400" spc="-20" dirty="0">
                <a:latin typeface="Courier New"/>
                <a:cs typeface="Courier New"/>
              </a:rPr>
              <a:t> </a:t>
            </a:r>
            <a:r>
              <a:rPr sz="1400" spc="-5" dirty="0">
                <a:latin typeface="Courier New"/>
                <a:cs typeface="Courier New"/>
              </a:rPr>
              <a:t>s;</a:t>
            </a:r>
            <a:endParaRPr sz="1400">
              <a:latin typeface="Courier New"/>
              <a:cs typeface="Courier New"/>
            </a:endParaRPr>
          </a:p>
          <a:p>
            <a:pPr marL="953135">
              <a:lnSpc>
                <a:spcPct val="100000"/>
              </a:lnSpc>
            </a:pPr>
            <a:r>
              <a:rPr sz="1400" spc="-5" dirty="0">
                <a:latin typeface="Courier New"/>
                <a:cs typeface="Courier New"/>
              </a:rPr>
              <a:t>System.</a:t>
            </a:r>
            <a:r>
              <a:rPr sz="1400" b="1" i="1" spc="-5" dirty="0">
                <a:solidFill>
                  <a:srgbClr val="660D79"/>
                </a:solidFill>
                <a:latin typeface="Courier New"/>
                <a:cs typeface="Courier New"/>
              </a:rPr>
              <a:t>out</a:t>
            </a:r>
            <a:r>
              <a:rPr sz="1400" spc="-5" dirty="0">
                <a:latin typeface="Courier New"/>
                <a:cs typeface="Courier New"/>
              </a:rPr>
              <a:t>.println(</a:t>
            </a:r>
            <a:r>
              <a:rPr sz="1400" b="1" spc="-5" dirty="0">
                <a:solidFill>
                  <a:srgbClr val="008000"/>
                </a:solidFill>
                <a:latin typeface="Courier New"/>
                <a:cs typeface="Courier New"/>
              </a:rPr>
              <a:t>"Constructor</a:t>
            </a:r>
            <a:r>
              <a:rPr sz="1400" b="1" spc="-20" dirty="0">
                <a:solidFill>
                  <a:srgbClr val="008000"/>
                </a:solidFill>
                <a:latin typeface="Courier New"/>
                <a:cs typeface="Courier New"/>
              </a:rPr>
              <a:t> </a:t>
            </a:r>
            <a:r>
              <a:rPr sz="1400" b="1" spc="-5" dirty="0">
                <a:solidFill>
                  <a:srgbClr val="008000"/>
                </a:solidFill>
                <a:latin typeface="Courier New"/>
                <a:cs typeface="Courier New"/>
              </a:rPr>
              <a:t>Executed:"</a:t>
            </a:r>
            <a:r>
              <a:rPr sz="1400" spc="-5" dirty="0">
                <a:latin typeface="Courier New"/>
                <a:cs typeface="Courier New"/>
              </a:rPr>
              <a:t>+s);</a:t>
            </a:r>
            <a:endParaRPr sz="1400">
              <a:latin typeface="Courier New"/>
              <a:cs typeface="Courier New"/>
            </a:endParaRPr>
          </a:p>
          <a:p>
            <a:pPr marL="527685">
              <a:lnSpc>
                <a:spcPct val="100000"/>
              </a:lnSpc>
            </a:pPr>
            <a:r>
              <a:rPr sz="1400" dirty="0">
                <a:latin typeface="Courier New"/>
                <a:cs typeface="Courier New"/>
              </a:rPr>
              <a:t>}</a:t>
            </a:r>
            <a:endParaRPr sz="1400">
              <a:latin typeface="Courier New"/>
              <a:cs typeface="Courier New"/>
            </a:endParaRPr>
          </a:p>
          <a:p>
            <a:pPr marL="100965">
              <a:lnSpc>
                <a:spcPct val="100000"/>
              </a:lnSpc>
            </a:pPr>
            <a:r>
              <a:rPr sz="1400" dirty="0">
                <a:latin typeface="Courier New"/>
                <a:cs typeface="Courier New"/>
              </a:rPr>
              <a:t>}</a:t>
            </a:r>
            <a:endParaRPr sz="1400">
              <a:latin typeface="Courier New"/>
              <a:cs typeface="Courier New"/>
            </a:endParaRPr>
          </a:p>
          <a:p>
            <a:pPr marL="100965">
              <a:lnSpc>
                <a:spcPct val="100000"/>
              </a:lnSpc>
            </a:pPr>
            <a:r>
              <a:rPr sz="1400" b="1" spc="-5" dirty="0">
                <a:solidFill>
                  <a:srgbClr val="000080"/>
                </a:solidFill>
                <a:latin typeface="Courier New"/>
                <a:cs typeface="Courier New"/>
              </a:rPr>
              <a:t>interface </a:t>
            </a:r>
            <a:r>
              <a:rPr sz="1400" spc="-10" dirty="0">
                <a:latin typeface="Courier New"/>
                <a:cs typeface="Courier New"/>
              </a:rPr>
              <a:t>Interf</a:t>
            </a:r>
            <a:r>
              <a:rPr sz="1400" spc="-15" dirty="0">
                <a:latin typeface="Courier New"/>
                <a:cs typeface="Courier New"/>
              </a:rPr>
              <a:t> </a:t>
            </a:r>
            <a:r>
              <a:rPr sz="1400" dirty="0">
                <a:latin typeface="Courier New"/>
                <a:cs typeface="Courier New"/>
              </a:rPr>
              <a:t>{</a:t>
            </a:r>
            <a:endParaRPr sz="1400">
              <a:latin typeface="Courier New"/>
              <a:cs typeface="Courier New"/>
            </a:endParaRPr>
          </a:p>
          <a:p>
            <a:pPr marL="527685">
              <a:lnSpc>
                <a:spcPct val="100000"/>
              </a:lnSpc>
            </a:pPr>
            <a:r>
              <a:rPr sz="1400" b="1" spc="-5" dirty="0">
                <a:solidFill>
                  <a:srgbClr val="000080"/>
                </a:solidFill>
                <a:latin typeface="Courier New"/>
                <a:cs typeface="Courier New"/>
              </a:rPr>
              <a:t>public </a:t>
            </a:r>
            <a:r>
              <a:rPr sz="1400" spc="-5" dirty="0">
                <a:latin typeface="Courier New"/>
                <a:cs typeface="Courier New"/>
              </a:rPr>
              <a:t>Sample get(String</a:t>
            </a:r>
            <a:r>
              <a:rPr sz="1400" spc="-35" dirty="0">
                <a:latin typeface="Courier New"/>
                <a:cs typeface="Courier New"/>
              </a:rPr>
              <a:t> </a:t>
            </a:r>
            <a:r>
              <a:rPr sz="1400" spc="-5" dirty="0">
                <a:latin typeface="Courier New"/>
                <a:cs typeface="Courier New"/>
              </a:rPr>
              <a:t>s);</a:t>
            </a:r>
            <a:endParaRPr sz="1400">
              <a:latin typeface="Courier New"/>
              <a:cs typeface="Courier New"/>
            </a:endParaRPr>
          </a:p>
          <a:p>
            <a:pPr marL="100965">
              <a:lnSpc>
                <a:spcPct val="100000"/>
              </a:lnSpc>
            </a:pPr>
            <a:r>
              <a:rPr sz="1400" dirty="0">
                <a:latin typeface="Courier New"/>
                <a:cs typeface="Courier New"/>
              </a:rPr>
              <a:t>}</a:t>
            </a:r>
            <a:endParaRPr sz="1400">
              <a:latin typeface="Courier New"/>
              <a:cs typeface="Courier New"/>
            </a:endParaRPr>
          </a:p>
          <a:p>
            <a:pPr marL="100965">
              <a:lnSpc>
                <a:spcPct val="100000"/>
              </a:lnSpc>
            </a:pPr>
            <a:r>
              <a:rPr sz="1400" b="1" spc="-5" dirty="0">
                <a:solidFill>
                  <a:srgbClr val="000080"/>
                </a:solidFill>
                <a:latin typeface="Courier New"/>
                <a:cs typeface="Courier New"/>
              </a:rPr>
              <a:t>class </a:t>
            </a:r>
            <a:r>
              <a:rPr sz="1400" spc="-5" dirty="0">
                <a:latin typeface="Courier New"/>
                <a:cs typeface="Courier New"/>
              </a:rPr>
              <a:t>Test</a:t>
            </a:r>
            <a:r>
              <a:rPr sz="1400" spc="-20" dirty="0">
                <a:latin typeface="Courier New"/>
                <a:cs typeface="Courier New"/>
              </a:rPr>
              <a:t> </a:t>
            </a:r>
            <a:r>
              <a:rPr sz="1400" dirty="0">
                <a:latin typeface="Courier New"/>
                <a:cs typeface="Courier New"/>
              </a:rPr>
              <a:t>{</a:t>
            </a:r>
            <a:endParaRPr sz="1400">
              <a:latin typeface="Courier New"/>
              <a:cs typeface="Courier New"/>
            </a:endParaRPr>
          </a:p>
          <a:p>
            <a:pPr marL="953135" marR="3314700" indent="-425450">
              <a:lnSpc>
                <a:spcPct val="100000"/>
              </a:lnSpc>
            </a:pPr>
            <a:r>
              <a:rPr sz="1400" b="1" spc="-5" dirty="0">
                <a:solidFill>
                  <a:srgbClr val="000080"/>
                </a:solidFill>
                <a:latin typeface="Courier New"/>
                <a:cs typeface="Courier New"/>
              </a:rPr>
              <a:t>public static void </a:t>
            </a:r>
            <a:r>
              <a:rPr sz="1400" spc="-5" dirty="0">
                <a:latin typeface="Courier New"/>
                <a:cs typeface="Courier New"/>
              </a:rPr>
              <a:t>main(String[] args) </a:t>
            </a:r>
            <a:r>
              <a:rPr sz="1400" dirty="0">
                <a:latin typeface="Courier New"/>
                <a:cs typeface="Courier New"/>
              </a:rPr>
              <a:t>{  </a:t>
            </a:r>
            <a:r>
              <a:rPr sz="1400" spc="-5" dirty="0">
                <a:latin typeface="Courier New"/>
                <a:cs typeface="Courier New"/>
              </a:rPr>
              <a:t>Interf </a:t>
            </a:r>
            <a:r>
              <a:rPr sz="1400" dirty="0">
                <a:latin typeface="Courier New"/>
                <a:cs typeface="Courier New"/>
              </a:rPr>
              <a:t>f = s </a:t>
            </a:r>
            <a:r>
              <a:rPr sz="1400" spc="-5" dirty="0">
                <a:latin typeface="Courier New"/>
                <a:cs typeface="Courier New"/>
              </a:rPr>
              <a:t>-&gt; </a:t>
            </a:r>
            <a:r>
              <a:rPr sz="1400" b="1" spc="-5" dirty="0">
                <a:solidFill>
                  <a:srgbClr val="000080"/>
                </a:solidFill>
                <a:latin typeface="Courier New"/>
                <a:cs typeface="Courier New"/>
              </a:rPr>
              <a:t>new </a:t>
            </a:r>
            <a:r>
              <a:rPr sz="1400" spc="-5" dirty="0">
                <a:latin typeface="Courier New"/>
                <a:cs typeface="Courier New"/>
              </a:rPr>
              <a:t>Sample(s);  f.get(</a:t>
            </a:r>
            <a:r>
              <a:rPr sz="1400" b="1" spc="-5" dirty="0">
                <a:solidFill>
                  <a:srgbClr val="008000"/>
                </a:solidFill>
                <a:latin typeface="Courier New"/>
                <a:cs typeface="Courier New"/>
              </a:rPr>
              <a:t>"From </a:t>
            </a:r>
            <a:r>
              <a:rPr sz="1400" b="1" spc="-10" dirty="0">
                <a:solidFill>
                  <a:srgbClr val="008000"/>
                </a:solidFill>
                <a:latin typeface="Courier New"/>
                <a:cs typeface="Courier New"/>
              </a:rPr>
              <a:t>Lambda Expression"</a:t>
            </a:r>
            <a:r>
              <a:rPr sz="1400" spc="-10" dirty="0">
                <a:latin typeface="Courier New"/>
                <a:cs typeface="Courier New"/>
              </a:rPr>
              <a:t>);  </a:t>
            </a:r>
            <a:r>
              <a:rPr sz="1400" spc="-5" dirty="0">
                <a:latin typeface="Courier New"/>
                <a:cs typeface="Courier New"/>
              </a:rPr>
              <a:t>Interf f1 </a:t>
            </a:r>
            <a:r>
              <a:rPr sz="1400" dirty="0">
                <a:latin typeface="Courier New"/>
                <a:cs typeface="Courier New"/>
              </a:rPr>
              <a:t>= </a:t>
            </a:r>
            <a:r>
              <a:rPr sz="1400" spc="-10" dirty="0">
                <a:latin typeface="Courier New"/>
                <a:cs typeface="Courier New"/>
              </a:rPr>
              <a:t>Sample :: </a:t>
            </a:r>
            <a:r>
              <a:rPr sz="1400" b="1" spc="-5" dirty="0">
                <a:solidFill>
                  <a:srgbClr val="000080"/>
                </a:solidFill>
                <a:latin typeface="Courier New"/>
                <a:cs typeface="Courier New"/>
              </a:rPr>
              <a:t>new</a:t>
            </a:r>
            <a:r>
              <a:rPr sz="1400" spc="-5" dirty="0">
                <a:latin typeface="Courier New"/>
                <a:cs typeface="Courier New"/>
              </a:rPr>
              <a:t>;  f1.get(</a:t>
            </a:r>
            <a:r>
              <a:rPr sz="1400" b="1" spc="-5" dirty="0">
                <a:solidFill>
                  <a:srgbClr val="008000"/>
                </a:solidFill>
                <a:latin typeface="Courier New"/>
                <a:cs typeface="Courier New"/>
              </a:rPr>
              <a:t>"From Constructor</a:t>
            </a:r>
            <a:r>
              <a:rPr sz="1400" b="1" spc="-45" dirty="0">
                <a:solidFill>
                  <a:srgbClr val="008000"/>
                </a:solidFill>
                <a:latin typeface="Courier New"/>
                <a:cs typeface="Courier New"/>
              </a:rPr>
              <a:t> </a:t>
            </a:r>
            <a:r>
              <a:rPr sz="1400" b="1" spc="-10" dirty="0">
                <a:solidFill>
                  <a:srgbClr val="008000"/>
                </a:solidFill>
                <a:latin typeface="Courier New"/>
                <a:cs typeface="Courier New"/>
              </a:rPr>
              <a:t>Reference"</a:t>
            </a:r>
            <a:r>
              <a:rPr sz="1400" spc="-10" dirty="0">
                <a:latin typeface="Courier New"/>
                <a:cs typeface="Courier New"/>
              </a:rPr>
              <a:t>);</a:t>
            </a:r>
            <a:endParaRPr sz="1400">
              <a:latin typeface="Courier New"/>
              <a:cs typeface="Courier New"/>
            </a:endParaRPr>
          </a:p>
          <a:p>
            <a:pPr marL="527685">
              <a:lnSpc>
                <a:spcPct val="100000"/>
              </a:lnSpc>
              <a:spcBef>
                <a:spcPts val="5"/>
              </a:spcBef>
            </a:pPr>
            <a:r>
              <a:rPr sz="1400" dirty="0">
                <a:latin typeface="Courier New"/>
                <a:cs typeface="Courier New"/>
              </a:rPr>
              <a:t>}</a:t>
            </a:r>
            <a:endParaRPr sz="1400">
              <a:latin typeface="Courier New"/>
              <a:cs typeface="Courier New"/>
            </a:endParaRPr>
          </a:p>
          <a:p>
            <a:pPr marL="100965">
              <a:lnSpc>
                <a:spcPct val="100000"/>
              </a:lnSpc>
              <a:spcBef>
                <a:spcPts val="35"/>
              </a:spcBef>
            </a:pPr>
            <a:r>
              <a:rPr sz="1400" dirty="0">
                <a:latin typeface="Courier New"/>
                <a:cs typeface="Courier New"/>
              </a:rPr>
              <a:t>}</a:t>
            </a:r>
            <a:endParaRPr sz="1400">
              <a:latin typeface="Courier New"/>
              <a:cs typeface="Courier New"/>
            </a:endParaRPr>
          </a:p>
          <a:p>
            <a:pPr marL="12700" marR="5080">
              <a:lnSpc>
                <a:spcPct val="100000"/>
              </a:lnSpc>
              <a:spcBef>
                <a:spcPts val="434"/>
              </a:spcBef>
            </a:pPr>
            <a:r>
              <a:rPr sz="1800" b="1" spc="-5" dirty="0">
                <a:solidFill>
                  <a:srgbClr val="404040"/>
                </a:solidFill>
                <a:latin typeface="Trebuchet MS"/>
                <a:cs typeface="Trebuchet MS"/>
              </a:rPr>
              <a:t>Note: In method </a:t>
            </a:r>
            <a:r>
              <a:rPr sz="1800" b="1" dirty="0">
                <a:solidFill>
                  <a:srgbClr val="404040"/>
                </a:solidFill>
                <a:latin typeface="Trebuchet MS"/>
                <a:cs typeface="Trebuchet MS"/>
              </a:rPr>
              <a:t>and constructor </a:t>
            </a:r>
            <a:r>
              <a:rPr sz="1800" b="1" spc="-5" dirty="0">
                <a:solidFill>
                  <a:srgbClr val="404040"/>
                </a:solidFill>
                <a:latin typeface="Trebuchet MS"/>
                <a:cs typeface="Trebuchet MS"/>
              </a:rPr>
              <a:t>references </a:t>
            </a:r>
            <a:r>
              <a:rPr sz="1800" b="1" dirty="0">
                <a:solidFill>
                  <a:srgbClr val="404040"/>
                </a:solidFill>
                <a:latin typeface="Trebuchet MS"/>
                <a:cs typeface="Trebuchet MS"/>
              </a:rPr>
              <a:t>compulsory </a:t>
            </a:r>
            <a:r>
              <a:rPr sz="1800" b="1" spc="-5" dirty="0">
                <a:solidFill>
                  <a:srgbClr val="404040"/>
                </a:solidFill>
                <a:latin typeface="Trebuchet MS"/>
                <a:cs typeface="Trebuchet MS"/>
              </a:rPr>
              <a:t>the </a:t>
            </a:r>
            <a:r>
              <a:rPr sz="1800" b="1" dirty="0">
                <a:solidFill>
                  <a:srgbClr val="404040"/>
                </a:solidFill>
                <a:latin typeface="Trebuchet MS"/>
                <a:cs typeface="Trebuchet MS"/>
              </a:rPr>
              <a:t>argument </a:t>
            </a:r>
            <a:r>
              <a:rPr sz="1800" b="1" spc="-5" dirty="0">
                <a:solidFill>
                  <a:srgbClr val="404040"/>
                </a:solidFill>
                <a:latin typeface="Trebuchet MS"/>
                <a:cs typeface="Trebuchet MS"/>
              </a:rPr>
              <a:t>types  must </a:t>
            </a:r>
            <a:r>
              <a:rPr sz="1800" b="1" dirty="0">
                <a:solidFill>
                  <a:srgbClr val="404040"/>
                </a:solidFill>
                <a:latin typeface="Trebuchet MS"/>
                <a:cs typeface="Trebuchet MS"/>
              </a:rPr>
              <a:t>be</a:t>
            </a:r>
            <a:r>
              <a:rPr sz="1800" b="1" spc="-15" dirty="0">
                <a:solidFill>
                  <a:srgbClr val="404040"/>
                </a:solidFill>
                <a:latin typeface="Trebuchet MS"/>
                <a:cs typeface="Trebuchet MS"/>
              </a:rPr>
              <a:t> </a:t>
            </a:r>
            <a:r>
              <a:rPr sz="1800" b="1" spc="-5" dirty="0">
                <a:solidFill>
                  <a:srgbClr val="404040"/>
                </a:solidFill>
                <a:latin typeface="Trebuchet MS"/>
                <a:cs typeface="Trebuchet MS"/>
              </a:rPr>
              <a:t>matched.</a:t>
            </a:r>
            <a:endParaRPr sz="1800">
              <a:latin typeface="Trebuchet MS"/>
              <a:cs typeface="Trebuchet MS"/>
            </a:endParaRPr>
          </a:p>
        </p:txBody>
      </p:sp>
    </p:spTree>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0" y="149225"/>
            <a:ext cx="7581900" cy="574675"/>
          </a:xfrm>
          <a:prstGeom prst="rect">
            <a:avLst/>
          </a:prstGeom>
        </p:spPr>
        <p:txBody>
          <a:bodyPr vert="horz" wrap="square" lIns="0" tIns="12700" rIns="0" bIns="0" rtlCol="0">
            <a:spAutoFit/>
          </a:bodyPr>
          <a:lstStyle/>
          <a:p>
            <a:pPr marL="12700">
              <a:lnSpc>
                <a:spcPct val="100000"/>
              </a:lnSpc>
              <a:spcBef>
                <a:spcPts val="100"/>
              </a:spcBef>
            </a:pPr>
            <a:r>
              <a:rPr sz="3600" u="heavy" dirty="0">
                <a:solidFill>
                  <a:srgbClr val="90C225"/>
                </a:solidFill>
                <a:uFill>
                  <a:solidFill>
                    <a:srgbClr val="90C225"/>
                  </a:solidFill>
                </a:uFill>
              </a:rPr>
              <a:t>Date </a:t>
            </a:r>
            <a:r>
              <a:rPr sz="3600" u="heavy" spc="-5" dirty="0">
                <a:solidFill>
                  <a:srgbClr val="90C225"/>
                </a:solidFill>
                <a:uFill>
                  <a:solidFill>
                    <a:srgbClr val="90C225"/>
                  </a:solidFill>
                </a:uFill>
              </a:rPr>
              <a:t>and </a:t>
            </a:r>
            <a:r>
              <a:rPr sz="3600" u="heavy" spc="-35" dirty="0">
                <a:solidFill>
                  <a:srgbClr val="90C225"/>
                </a:solidFill>
                <a:uFill>
                  <a:solidFill>
                    <a:srgbClr val="90C225"/>
                  </a:solidFill>
                </a:uFill>
              </a:rPr>
              <a:t>Time </a:t>
            </a:r>
            <a:r>
              <a:rPr sz="3600" u="heavy" spc="-5" dirty="0">
                <a:solidFill>
                  <a:srgbClr val="90C225"/>
                </a:solidFill>
                <a:uFill>
                  <a:solidFill>
                    <a:srgbClr val="90C225"/>
                  </a:solidFill>
                </a:uFill>
              </a:rPr>
              <a:t>API: </a:t>
            </a:r>
            <a:r>
              <a:rPr sz="3600" u="heavy" spc="-15" dirty="0">
                <a:solidFill>
                  <a:srgbClr val="90C225"/>
                </a:solidFill>
                <a:uFill>
                  <a:solidFill>
                    <a:srgbClr val="90C225"/>
                  </a:solidFill>
                </a:uFill>
              </a:rPr>
              <a:t>(Joda-Time</a:t>
            </a:r>
            <a:r>
              <a:rPr sz="3600" u="heavy" spc="-495" dirty="0">
                <a:solidFill>
                  <a:srgbClr val="90C225"/>
                </a:solidFill>
                <a:uFill>
                  <a:solidFill>
                    <a:srgbClr val="90C225"/>
                  </a:solidFill>
                </a:uFill>
              </a:rPr>
              <a:t> </a:t>
            </a:r>
            <a:r>
              <a:rPr sz="3600" u="heavy" spc="-5" dirty="0">
                <a:solidFill>
                  <a:srgbClr val="90C225"/>
                </a:solidFill>
                <a:uFill>
                  <a:solidFill>
                    <a:srgbClr val="90C225"/>
                  </a:solidFill>
                </a:uFill>
              </a:rPr>
              <a:t>API)</a:t>
            </a:r>
            <a:endParaRPr sz="3600"/>
          </a:p>
        </p:txBody>
      </p:sp>
      <p:sp>
        <p:nvSpPr>
          <p:cNvPr id="3" name="object 3"/>
          <p:cNvSpPr txBox="1"/>
          <p:nvPr/>
        </p:nvSpPr>
        <p:spPr>
          <a:xfrm>
            <a:off x="756310" y="995552"/>
            <a:ext cx="8204834" cy="4121150"/>
          </a:xfrm>
          <a:prstGeom prst="rect">
            <a:avLst/>
          </a:prstGeom>
        </p:spPr>
        <p:txBody>
          <a:bodyPr vert="horz" wrap="square" lIns="0" tIns="41910" rIns="0" bIns="0" rtlCol="0">
            <a:spAutoFit/>
          </a:bodyPr>
          <a:lstStyle/>
          <a:p>
            <a:pPr marL="355600" marR="5080" indent="-342900">
              <a:lnSpc>
                <a:spcPts val="1839"/>
              </a:lnSpc>
              <a:spcBef>
                <a:spcPts val="330"/>
              </a:spcBef>
              <a:tabLst>
                <a:tab pos="354965" algn="l"/>
              </a:tabLst>
            </a:pPr>
            <a:r>
              <a:rPr sz="1350" spc="235" dirty="0">
                <a:solidFill>
                  <a:srgbClr val="90C225"/>
                </a:solidFill>
                <a:latin typeface="Arial"/>
                <a:cs typeface="Arial"/>
              </a:rPr>
              <a:t>	</a:t>
            </a:r>
            <a:r>
              <a:rPr sz="1700" b="1" spc="-5" dirty="0">
                <a:solidFill>
                  <a:srgbClr val="404040"/>
                </a:solidFill>
                <a:latin typeface="Trebuchet MS"/>
                <a:cs typeface="Trebuchet MS"/>
              </a:rPr>
              <a:t>Until </a:t>
            </a:r>
            <a:r>
              <a:rPr sz="1700" b="1" dirty="0">
                <a:solidFill>
                  <a:srgbClr val="404040"/>
                </a:solidFill>
                <a:latin typeface="Trebuchet MS"/>
                <a:cs typeface="Trebuchet MS"/>
              </a:rPr>
              <a:t>Java 1.7 </a:t>
            </a:r>
            <a:r>
              <a:rPr sz="1700" b="1" spc="-5" dirty="0">
                <a:solidFill>
                  <a:srgbClr val="404040"/>
                </a:solidFill>
                <a:latin typeface="Trebuchet MS"/>
                <a:cs typeface="Trebuchet MS"/>
              </a:rPr>
              <a:t>version the </a:t>
            </a:r>
            <a:r>
              <a:rPr sz="1700" b="1" dirty="0">
                <a:solidFill>
                  <a:srgbClr val="404040"/>
                </a:solidFill>
                <a:latin typeface="Trebuchet MS"/>
                <a:cs typeface="Trebuchet MS"/>
              </a:rPr>
              <a:t>classes present </a:t>
            </a:r>
            <a:r>
              <a:rPr sz="1700" b="1" spc="-5" dirty="0">
                <a:solidFill>
                  <a:srgbClr val="404040"/>
                </a:solidFill>
                <a:latin typeface="Trebuchet MS"/>
                <a:cs typeface="Trebuchet MS"/>
              </a:rPr>
              <a:t>in Java.util </a:t>
            </a:r>
            <a:r>
              <a:rPr sz="1700" b="1" spc="-10" dirty="0">
                <a:solidFill>
                  <a:srgbClr val="404040"/>
                </a:solidFill>
                <a:latin typeface="Trebuchet MS"/>
                <a:cs typeface="Trebuchet MS"/>
              </a:rPr>
              <a:t>package </a:t>
            </a:r>
            <a:r>
              <a:rPr sz="1700" b="1" spc="-5" dirty="0">
                <a:solidFill>
                  <a:srgbClr val="404040"/>
                </a:solidFill>
                <a:latin typeface="Trebuchet MS"/>
                <a:cs typeface="Trebuchet MS"/>
              </a:rPr>
              <a:t>to </a:t>
            </a:r>
            <a:r>
              <a:rPr sz="1700" b="1" dirty="0">
                <a:solidFill>
                  <a:srgbClr val="404040"/>
                </a:solidFill>
                <a:latin typeface="Trebuchet MS"/>
                <a:cs typeface="Trebuchet MS"/>
              </a:rPr>
              <a:t>handle Date  and </a:t>
            </a:r>
            <a:r>
              <a:rPr sz="1700" b="1" spc="-20" dirty="0">
                <a:solidFill>
                  <a:srgbClr val="404040"/>
                </a:solidFill>
                <a:latin typeface="Trebuchet MS"/>
                <a:cs typeface="Trebuchet MS"/>
              </a:rPr>
              <a:t>Time </a:t>
            </a:r>
            <a:r>
              <a:rPr sz="1700" b="1" spc="-5" dirty="0">
                <a:solidFill>
                  <a:srgbClr val="404040"/>
                </a:solidFill>
                <a:latin typeface="Trebuchet MS"/>
                <a:cs typeface="Trebuchet MS"/>
              </a:rPr>
              <a:t>(like </a:t>
            </a:r>
            <a:r>
              <a:rPr sz="1700" b="1" dirty="0">
                <a:solidFill>
                  <a:srgbClr val="404040"/>
                </a:solidFill>
                <a:latin typeface="Trebuchet MS"/>
                <a:cs typeface="Trebuchet MS"/>
              </a:rPr>
              <a:t>Date, </a:t>
            </a:r>
            <a:r>
              <a:rPr sz="1700" b="1" spc="-25" dirty="0">
                <a:solidFill>
                  <a:srgbClr val="404040"/>
                </a:solidFill>
                <a:latin typeface="Trebuchet MS"/>
                <a:cs typeface="Trebuchet MS"/>
              </a:rPr>
              <a:t>Calendar, </a:t>
            </a:r>
            <a:r>
              <a:rPr sz="1700" b="1" spc="-5" dirty="0">
                <a:solidFill>
                  <a:srgbClr val="404040"/>
                </a:solidFill>
                <a:latin typeface="Trebuchet MS"/>
                <a:cs typeface="Trebuchet MS"/>
              </a:rPr>
              <a:t>TimeZoneetc) </a:t>
            </a:r>
            <a:r>
              <a:rPr sz="1700" b="1" dirty="0">
                <a:solidFill>
                  <a:srgbClr val="404040"/>
                </a:solidFill>
                <a:latin typeface="Trebuchet MS"/>
                <a:cs typeface="Trebuchet MS"/>
              </a:rPr>
              <a:t>are </a:t>
            </a:r>
            <a:r>
              <a:rPr sz="1700" b="1" spc="-5" dirty="0">
                <a:solidFill>
                  <a:srgbClr val="404040"/>
                </a:solidFill>
                <a:latin typeface="Trebuchet MS"/>
                <a:cs typeface="Trebuchet MS"/>
              </a:rPr>
              <a:t>not </a:t>
            </a:r>
            <a:r>
              <a:rPr sz="1700" b="1" dirty="0">
                <a:solidFill>
                  <a:srgbClr val="404040"/>
                </a:solidFill>
                <a:latin typeface="Trebuchet MS"/>
                <a:cs typeface="Trebuchet MS"/>
              </a:rPr>
              <a:t>up </a:t>
            </a:r>
            <a:r>
              <a:rPr sz="1700" b="1" spc="-5" dirty="0">
                <a:solidFill>
                  <a:srgbClr val="404040"/>
                </a:solidFill>
                <a:latin typeface="Trebuchet MS"/>
                <a:cs typeface="Trebuchet MS"/>
              </a:rPr>
              <a:t>to the </a:t>
            </a:r>
            <a:r>
              <a:rPr sz="1700" b="1" dirty="0">
                <a:solidFill>
                  <a:srgbClr val="404040"/>
                </a:solidFill>
                <a:latin typeface="Trebuchet MS"/>
                <a:cs typeface="Trebuchet MS"/>
              </a:rPr>
              <a:t>mark </a:t>
            </a:r>
            <a:r>
              <a:rPr sz="1700" b="1" spc="-5" dirty="0">
                <a:solidFill>
                  <a:srgbClr val="404040"/>
                </a:solidFill>
                <a:latin typeface="Trebuchet MS"/>
                <a:cs typeface="Trebuchet MS"/>
              </a:rPr>
              <a:t>with  </a:t>
            </a:r>
            <a:r>
              <a:rPr sz="1700" b="1" dirty="0">
                <a:solidFill>
                  <a:srgbClr val="404040"/>
                </a:solidFill>
                <a:latin typeface="Trebuchet MS"/>
                <a:cs typeface="Trebuchet MS"/>
              </a:rPr>
              <a:t>respect </a:t>
            </a:r>
            <a:r>
              <a:rPr sz="1700" b="1" spc="-5" dirty="0">
                <a:solidFill>
                  <a:srgbClr val="404040"/>
                </a:solidFill>
                <a:latin typeface="Trebuchet MS"/>
                <a:cs typeface="Trebuchet MS"/>
              </a:rPr>
              <a:t>to </a:t>
            </a:r>
            <a:r>
              <a:rPr sz="1700" b="1" dirty="0">
                <a:solidFill>
                  <a:srgbClr val="404040"/>
                </a:solidFill>
                <a:latin typeface="Trebuchet MS"/>
                <a:cs typeface="Trebuchet MS"/>
              </a:rPr>
              <a:t>convenience and</a:t>
            </a:r>
            <a:r>
              <a:rPr sz="1700" b="1" spc="-100" dirty="0">
                <a:solidFill>
                  <a:srgbClr val="404040"/>
                </a:solidFill>
                <a:latin typeface="Trebuchet MS"/>
                <a:cs typeface="Trebuchet MS"/>
              </a:rPr>
              <a:t> </a:t>
            </a:r>
            <a:r>
              <a:rPr sz="1700" b="1" spc="-5" dirty="0">
                <a:solidFill>
                  <a:srgbClr val="404040"/>
                </a:solidFill>
                <a:latin typeface="Trebuchet MS"/>
                <a:cs typeface="Trebuchet MS"/>
              </a:rPr>
              <a:t>performance.</a:t>
            </a:r>
            <a:endParaRPr sz="1700">
              <a:latin typeface="Trebuchet MS"/>
              <a:cs typeface="Trebuchet MS"/>
            </a:endParaRPr>
          </a:p>
          <a:p>
            <a:pPr marL="355600" marR="55880" indent="-342900">
              <a:lnSpc>
                <a:spcPct val="90100"/>
              </a:lnSpc>
              <a:spcBef>
                <a:spcPts val="960"/>
              </a:spcBef>
              <a:tabLst>
                <a:tab pos="354965" algn="l"/>
              </a:tabLst>
            </a:pPr>
            <a:r>
              <a:rPr sz="1350" spc="240" dirty="0">
                <a:solidFill>
                  <a:srgbClr val="90C225"/>
                </a:solidFill>
                <a:latin typeface="Arial"/>
                <a:cs typeface="Arial"/>
              </a:rPr>
              <a:t>	</a:t>
            </a:r>
            <a:r>
              <a:rPr sz="1700" b="1" spc="-110" dirty="0">
                <a:solidFill>
                  <a:srgbClr val="404040"/>
                </a:solidFill>
                <a:latin typeface="Trebuchet MS"/>
                <a:cs typeface="Trebuchet MS"/>
              </a:rPr>
              <a:t>To </a:t>
            </a:r>
            <a:r>
              <a:rPr sz="1700" b="1" dirty="0">
                <a:solidFill>
                  <a:srgbClr val="404040"/>
                </a:solidFill>
                <a:latin typeface="Trebuchet MS"/>
                <a:cs typeface="Trebuchet MS"/>
              </a:rPr>
              <a:t>overcome </a:t>
            </a:r>
            <a:r>
              <a:rPr sz="1700" b="1" spc="-5" dirty="0">
                <a:solidFill>
                  <a:srgbClr val="404040"/>
                </a:solidFill>
                <a:latin typeface="Trebuchet MS"/>
                <a:cs typeface="Trebuchet MS"/>
              </a:rPr>
              <a:t>this </a:t>
            </a:r>
            <a:r>
              <a:rPr sz="1700" b="1" dirty="0">
                <a:solidFill>
                  <a:srgbClr val="404040"/>
                </a:solidFill>
                <a:latin typeface="Trebuchet MS"/>
                <a:cs typeface="Trebuchet MS"/>
              </a:rPr>
              <a:t>problem in </a:t>
            </a:r>
            <a:r>
              <a:rPr sz="1700" b="1" spc="-5" dirty="0">
                <a:solidFill>
                  <a:srgbClr val="404040"/>
                </a:solidFill>
                <a:latin typeface="Trebuchet MS"/>
                <a:cs typeface="Trebuchet MS"/>
              </a:rPr>
              <a:t>the </a:t>
            </a:r>
            <a:r>
              <a:rPr sz="1700" b="1" dirty="0">
                <a:solidFill>
                  <a:srgbClr val="404040"/>
                </a:solidFill>
                <a:latin typeface="Trebuchet MS"/>
                <a:cs typeface="Trebuchet MS"/>
              </a:rPr>
              <a:t>1.8version </a:t>
            </a:r>
            <a:r>
              <a:rPr sz="1700" b="1" spc="-10" dirty="0">
                <a:solidFill>
                  <a:srgbClr val="404040"/>
                </a:solidFill>
                <a:latin typeface="Trebuchet MS"/>
                <a:cs typeface="Trebuchet MS"/>
              </a:rPr>
              <a:t>oracle </a:t>
            </a:r>
            <a:r>
              <a:rPr sz="1700" b="1" dirty="0">
                <a:solidFill>
                  <a:srgbClr val="404040"/>
                </a:solidFill>
                <a:latin typeface="Trebuchet MS"/>
                <a:cs typeface="Trebuchet MS"/>
              </a:rPr>
              <a:t>people </a:t>
            </a:r>
            <a:r>
              <a:rPr sz="1700" b="1" spc="-5" dirty="0">
                <a:solidFill>
                  <a:srgbClr val="404040"/>
                </a:solidFill>
                <a:latin typeface="Trebuchet MS"/>
                <a:cs typeface="Trebuchet MS"/>
              </a:rPr>
              <a:t>introduced </a:t>
            </a:r>
            <a:r>
              <a:rPr sz="1700" b="1" dirty="0">
                <a:solidFill>
                  <a:srgbClr val="404040"/>
                </a:solidFill>
                <a:latin typeface="Trebuchet MS"/>
                <a:cs typeface="Trebuchet MS"/>
              </a:rPr>
              <a:t>Joda-  </a:t>
            </a:r>
            <a:r>
              <a:rPr sz="1700" b="1" spc="-20" dirty="0">
                <a:solidFill>
                  <a:srgbClr val="404040"/>
                </a:solidFill>
                <a:latin typeface="Trebuchet MS"/>
                <a:cs typeface="Trebuchet MS"/>
              </a:rPr>
              <a:t>Time </a:t>
            </a:r>
            <a:r>
              <a:rPr sz="1700" b="1" spc="-5" dirty="0">
                <a:solidFill>
                  <a:srgbClr val="404040"/>
                </a:solidFill>
                <a:latin typeface="Trebuchet MS"/>
                <a:cs typeface="Trebuchet MS"/>
              </a:rPr>
              <a:t>API. </a:t>
            </a:r>
            <a:r>
              <a:rPr sz="1700" b="1" dirty="0">
                <a:solidFill>
                  <a:srgbClr val="404040"/>
                </a:solidFill>
                <a:latin typeface="Trebuchet MS"/>
                <a:cs typeface="Trebuchet MS"/>
              </a:rPr>
              <a:t>This </a:t>
            </a:r>
            <a:r>
              <a:rPr sz="1700" b="1" spc="-5" dirty="0">
                <a:solidFill>
                  <a:srgbClr val="404040"/>
                </a:solidFill>
                <a:latin typeface="Trebuchet MS"/>
                <a:cs typeface="Trebuchet MS"/>
              </a:rPr>
              <a:t>API </a:t>
            </a:r>
            <a:r>
              <a:rPr sz="1700" b="1" dirty="0">
                <a:solidFill>
                  <a:srgbClr val="404040"/>
                </a:solidFill>
                <a:latin typeface="Trebuchet MS"/>
                <a:cs typeface="Trebuchet MS"/>
              </a:rPr>
              <a:t>developed by joda.org and available </a:t>
            </a:r>
            <a:r>
              <a:rPr sz="1700" b="1" spc="-5" dirty="0">
                <a:solidFill>
                  <a:srgbClr val="404040"/>
                </a:solidFill>
                <a:latin typeface="Trebuchet MS"/>
                <a:cs typeface="Trebuchet MS"/>
              </a:rPr>
              <a:t>in </a:t>
            </a:r>
            <a:r>
              <a:rPr sz="1700" b="1" dirty="0">
                <a:solidFill>
                  <a:srgbClr val="404040"/>
                </a:solidFill>
                <a:latin typeface="Trebuchet MS"/>
                <a:cs typeface="Trebuchet MS"/>
              </a:rPr>
              <a:t>Java </a:t>
            </a:r>
            <a:r>
              <a:rPr sz="1700" b="1" spc="-5" dirty="0">
                <a:solidFill>
                  <a:srgbClr val="404040"/>
                </a:solidFill>
                <a:latin typeface="Trebuchet MS"/>
                <a:cs typeface="Trebuchet MS"/>
              </a:rPr>
              <a:t>in the form</a:t>
            </a:r>
            <a:r>
              <a:rPr sz="1700" b="1" spc="-320" dirty="0">
                <a:solidFill>
                  <a:srgbClr val="404040"/>
                </a:solidFill>
                <a:latin typeface="Trebuchet MS"/>
                <a:cs typeface="Trebuchet MS"/>
              </a:rPr>
              <a:t> </a:t>
            </a:r>
            <a:r>
              <a:rPr sz="1700" b="1" dirty="0">
                <a:solidFill>
                  <a:srgbClr val="404040"/>
                </a:solidFill>
                <a:latin typeface="Trebuchet MS"/>
                <a:cs typeface="Trebuchet MS"/>
              </a:rPr>
              <a:t>of  </a:t>
            </a:r>
            <a:r>
              <a:rPr sz="1700" b="1" spc="-5" dirty="0">
                <a:solidFill>
                  <a:srgbClr val="404040"/>
                </a:solidFill>
                <a:latin typeface="Trebuchet MS"/>
                <a:cs typeface="Trebuchet MS"/>
              </a:rPr>
              <a:t>Java.time</a:t>
            </a:r>
            <a:r>
              <a:rPr sz="1700" b="1" spc="-30" dirty="0">
                <a:solidFill>
                  <a:srgbClr val="404040"/>
                </a:solidFill>
                <a:latin typeface="Trebuchet MS"/>
                <a:cs typeface="Trebuchet MS"/>
              </a:rPr>
              <a:t> </a:t>
            </a:r>
            <a:r>
              <a:rPr sz="1700" b="1" spc="-5" dirty="0">
                <a:solidFill>
                  <a:srgbClr val="404040"/>
                </a:solidFill>
                <a:latin typeface="Trebuchet MS"/>
                <a:cs typeface="Trebuchet MS"/>
              </a:rPr>
              <a:t>package.</a:t>
            </a:r>
            <a:endParaRPr sz="1700">
              <a:latin typeface="Trebuchet MS"/>
              <a:cs typeface="Trebuchet MS"/>
            </a:endParaRPr>
          </a:p>
          <a:p>
            <a:pPr marL="12700">
              <a:lnSpc>
                <a:spcPct val="100000"/>
              </a:lnSpc>
              <a:spcBef>
                <a:spcPts val="790"/>
              </a:spcBef>
              <a:tabLst>
                <a:tab pos="354965" algn="l"/>
              </a:tabLst>
            </a:pPr>
            <a:r>
              <a:rPr sz="1350" spc="235" dirty="0">
                <a:solidFill>
                  <a:srgbClr val="90C225"/>
                </a:solidFill>
                <a:latin typeface="Arial"/>
                <a:cs typeface="Arial"/>
              </a:rPr>
              <a:t>	</a:t>
            </a:r>
            <a:r>
              <a:rPr sz="1700" b="1" spc="-5" dirty="0">
                <a:solidFill>
                  <a:srgbClr val="404040"/>
                </a:solidFill>
                <a:latin typeface="Trebuchet MS"/>
                <a:cs typeface="Trebuchet MS"/>
              </a:rPr>
              <a:t>program for to display </a:t>
            </a:r>
            <a:r>
              <a:rPr sz="1700" b="1" dirty="0">
                <a:solidFill>
                  <a:srgbClr val="404040"/>
                </a:solidFill>
                <a:latin typeface="Trebuchet MS"/>
                <a:cs typeface="Trebuchet MS"/>
              </a:rPr>
              <a:t>System Date and</a:t>
            </a:r>
            <a:r>
              <a:rPr sz="1700" b="1" spc="-80" dirty="0">
                <a:solidFill>
                  <a:srgbClr val="404040"/>
                </a:solidFill>
                <a:latin typeface="Trebuchet MS"/>
                <a:cs typeface="Trebuchet MS"/>
              </a:rPr>
              <a:t> </a:t>
            </a:r>
            <a:r>
              <a:rPr sz="1700" b="1" spc="-5" dirty="0">
                <a:solidFill>
                  <a:srgbClr val="404040"/>
                </a:solidFill>
                <a:latin typeface="Trebuchet MS"/>
                <a:cs typeface="Trebuchet MS"/>
              </a:rPr>
              <a:t>time.</a:t>
            </a:r>
            <a:endParaRPr sz="1700">
              <a:latin typeface="Trebuchet MS"/>
              <a:cs typeface="Trebuchet MS"/>
            </a:endParaRPr>
          </a:p>
          <a:p>
            <a:pPr>
              <a:lnSpc>
                <a:spcPct val="100000"/>
              </a:lnSpc>
            </a:pPr>
            <a:endParaRPr sz="1750">
              <a:latin typeface="Trebuchet MS"/>
              <a:cs typeface="Trebuchet MS"/>
            </a:endParaRPr>
          </a:p>
          <a:p>
            <a:pPr marL="363220">
              <a:lnSpc>
                <a:spcPct val="100000"/>
              </a:lnSpc>
            </a:pPr>
            <a:r>
              <a:rPr sz="1400" b="1" spc="-5" dirty="0">
                <a:solidFill>
                  <a:srgbClr val="000080"/>
                </a:solidFill>
                <a:latin typeface="Courier New"/>
                <a:cs typeface="Courier New"/>
              </a:rPr>
              <a:t>import</a:t>
            </a:r>
            <a:r>
              <a:rPr sz="1400" b="1" spc="-20" dirty="0">
                <a:solidFill>
                  <a:srgbClr val="000080"/>
                </a:solidFill>
                <a:latin typeface="Courier New"/>
                <a:cs typeface="Courier New"/>
              </a:rPr>
              <a:t> </a:t>
            </a:r>
            <a:r>
              <a:rPr sz="1400" spc="-5" dirty="0">
                <a:latin typeface="Courier New"/>
                <a:cs typeface="Courier New"/>
              </a:rPr>
              <a:t>Java.time.*;</a:t>
            </a:r>
            <a:endParaRPr sz="1400">
              <a:latin typeface="Courier New"/>
              <a:cs typeface="Courier New"/>
            </a:endParaRPr>
          </a:p>
          <a:p>
            <a:pPr marL="683260">
              <a:lnSpc>
                <a:spcPct val="100000"/>
              </a:lnSpc>
            </a:pPr>
            <a:r>
              <a:rPr sz="1400" b="1" spc="-5" dirty="0">
                <a:solidFill>
                  <a:srgbClr val="000080"/>
                </a:solidFill>
                <a:latin typeface="Courier New"/>
                <a:cs typeface="Courier New"/>
              </a:rPr>
              <a:t>public </a:t>
            </a:r>
            <a:r>
              <a:rPr sz="1400" b="1" spc="-10" dirty="0">
                <a:solidFill>
                  <a:srgbClr val="000080"/>
                </a:solidFill>
                <a:latin typeface="Courier New"/>
                <a:cs typeface="Courier New"/>
              </a:rPr>
              <a:t>class </a:t>
            </a:r>
            <a:r>
              <a:rPr sz="1400" spc="-5" dirty="0">
                <a:latin typeface="Courier New"/>
                <a:cs typeface="Courier New"/>
              </a:rPr>
              <a:t>DateTime</a:t>
            </a:r>
            <a:r>
              <a:rPr sz="1400" spc="-20" dirty="0">
                <a:latin typeface="Courier New"/>
                <a:cs typeface="Courier New"/>
              </a:rPr>
              <a:t> </a:t>
            </a:r>
            <a:r>
              <a:rPr sz="1400" dirty="0">
                <a:latin typeface="Courier New"/>
                <a:cs typeface="Courier New"/>
              </a:rPr>
              <a:t>{</a:t>
            </a:r>
            <a:endParaRPr sz="1400">
              <a:latin typeface="Courier New"/>
              <a:cs typeface="Courier New"/>
            </a:endParaRPr>
          </a:p>
          <a:p>
            <a:pPr marL="1534160" marR="2831465" indent="-425450">
              <a:lnSpc>
                <a:spcPct val="100000"/>
              </a:lnSpc>
            </a:pPr>
            <a:r>
              <a:rPr sz="1400" b="1" spc="-5" dirty="0">
                <a:solidFill>
                  <a:srgbClr val="000080"/>
                </a:solidFill>
                <a:latin typeface="Courier New"/>
                <a:cs typeface="Courier New"/>
              </a:rPr>
              <a:t>public static void </a:t>
            </a:r>
            <a:r>
              <a:rPr sz="1400" spc="-5" dirty="0">
                <a:latin typeface="Courier New"/>
                <a:cs typeface="Courier New"/>
              </a:rPr>
              <a:t>main(String[] args) </a:t>
            </a:r>
            <a:r>
              <a:rPr sz="1400" dirty="0">
                <a:latin typeface="Courier New"/>
                <a:cs typeface="Courier New"/>
              </a:rPr>
              <a:t>{  </a:t>
            </a:r>
            <a:r>
              <a:rPr sz="1400" spc="-5" dirty="0">
                <a:latin typeface="Courier New"/>
                <a:cs typeface="Courier New"/>
              </a:rPr>
              <a:t>LocalDate date </a:t>
            </a:r>
            <a:r>
              <a:rPr sz="1400" dirty="0">
                <a:latin typeface="Courier New"/>
                <a:cs typeface="Courier New"/>
              </a:rPr>
              <a:t>= </a:t>
            </a:r>
            <a:r>
              <a:rPr sz="1400" spc="-10" dirty="0">
                <a:latin typeface="Courier New"/>
                <a:cs typeface="Courier New"/>
              </a:rPr>
              <a:t>LocalDate.now();  </a:t>
            </a:r>
            <a:r>
              <a:rPr sz="1400" spc="-5" dirty="0">
                <a:latin typeface="Courier New"/>
                <a:cs typeface="Courier New"/>
              </a:rPr>
              <a:t>System.</a:t>
            </a:r>
            <a:r>
              <a:rPr sz="1400" b="1" i="1" spc="-5" dirty="0">
                <a:solidFill>
                  <a:srgbClr val="660D79"/>
                </a:solidFill>
                <a:latin typeface="Courier New"/>
                <a:cs typeface="Courier New"/>
              </a:rPr>
              <a:t>out</a:t>
            </a:r>
            <a:r>
              <a:rPr sz="1400" spc="-5" dirty="0">
                <a:latin typeface="Courier New"/>
                <a:cs typeface="Courier New"/>
              </a:rPr>
              <a:t>.println(date);</a:t>
            </a:r>
            <a:endParaRPr sz="1400">
              <a:latin typeface="Courier New"/>
              <a:cs typeface="Courier New"/>
            </a:endParaRPr>
          </a:p>
          <a:p>
            <a:pPr marL="1534160" marR="3364229">
              <a:lnSpc>
                <a:spcPct val="100000"/>
              </a:lnSpc>
              <a:spcBef>
                <a:spcPts val="5"/>
              </a:spcBef>
            </a:pPr>
            <a:r>
              <a:rPr sz="1400" spc="-5" dirty="0">
                <a:latin typeface="Courier New"/>
                <a:cs typeface="Courier New"/>
              </a:rPr>
              <a:t>LocalTime </a:t>
            </a:r>
            <a:r>
              <a:rPr sz="1400" spc="-10" dirty="0">
                <a:latin typeface="Courier New"/>
                <a:cs typeface="Courier New"/>
              </a:rPr>
              <a:t>time=LocalTime.now();  </a:t>
            </a:r>
            <a:r>
              <a:rPr sz="1400" spc="-5" dirty="0">
                <a:latin typeface="Courier New"/>
                <a:cs typeface="Courier New"/>
              </a:rPr>
              <a:t>System.</a:t>
            </a:r>
            <a:r>
              <a:rPr sz="1400" b="1" i="1" spc="-5" dirty="0">
                <a:solidFill>
                  <a:srgbClr val="660D79"/>
                </a:solidFill>
                <a:latin typeface="Courier New"/>
                <a:cs typeface="Courier New"/>
              </a:rPr>
              <a:t>out</a:t>
            </a:r>
            <a:r>
              <a:rPr sz="1400" spc="-5" dirty="0">
                <a:latin typeface="Courier New"/>
                <a:cs typeface="Courier New"/>
              </a:rPr>
              <a:t>.println(time);</a:t>
            </a:r>
            <a:endParaRPr sz="1400">
              <a:latin typeface="Courier New"/>
              <a:cs typeface="Courier New"/>
            </a:endParaRPr>
          </a:p>
          <a:p>
            <a:pPr marL="1108710">
              <a:lnSpc>
                <a:spcPct val="100000"/>
              </a:lnSpc>
            </a:pPr>
            <a:r>
              <a:rPr sz="1400" dirty="0">
                <a:latin typeface="Courier New"/>
                <a:cs typeface="Courier New"/>
              </a:rPr>
              <a:t>}</a:t>
            </a:r>
            <a:endParaRPr sz="1400">
              <a:latin typeface="Courier New"/>
              <a:cs typeface="Courier New"/>
            </a:endParaRPr>
          </a:p>
          <a:p>
            <a:pPr marL="683260">
              <a:lnSpc>
                <a:spcPct val="100000"/>
              </a:lnSpc>
              <a:spcBef>
                <a:spcPts val="35"/>
              </a:spcBef>
            </a:pPr>
            <a:r>
              <a:rPr sz="1400" dirty="0">
                <a:latin typeface="Courier New"/>
                <a:cs typeface="Courier New"/>
              </a:rPr>
              <a:t>}</a:t>
            </a:r>
            <a:endParaRPr sz="1400">
              <a:latin typeface="Courier New"/>
              <a:cs typeface="Courier New"/>
            </a:endParaRPr>
          </a:p>
        </p:txBody>
      </p:sp>
      <p:sp>
        <p:nvSpPr>
          <p:cNvPr id="4" name="object 4"/>
          <p:cNvSpPr txBox="1"/>
          <p:nvPr/>
        </p:nvSpPr>
        <p:spPr>
          <a:xfrm>
            <a:off x="756310" y="5541061"/>
            <a:ext cx="920750" cy="749935"/>
          </a:xfrm>
          <a:prstGeom prst="rect">
            <a:avLst/>
          </a:prstGeom>
        </p:spPr>
        <p:txBody>
          <a:bodyPr vert="horz" wrap="square" lIns="0" tIns="12700" rIns="0" bIns="0" rtlCol="0">
            <a:spAutoFit/>
          </a:bodyPr>
          <a:lstStyle/>
          <a:p>
            <a:pPr marL="12700">
              <a:lnSpc>
                <a:spcPct val="100000"/>
              </a:lnSpc>
              <a:spcBef>
                <a:spcPts val="100"/>
              </a:spcBef>
            </a:pPr>
            <a:r>
              <a:rPr sz="1100" b="1" dirty="0">
                <a:solidFill>
                  <a:srgbClr val="404040"/>
                </a:solidFill>
                <a:latin typeface="Trebuchet MS"/>
                <a:cs typeface="Trebuchet MS"/>
              </a:rPr>
              <a:t>O/p:</a:t>
            </a:r>
            <a:endParaRPr sz="1100">
              <a:latin typeface="Trebuchet MS"/>
              <a:cs typeface="Trebuchet MS"/>
            </a:endParaRPr>
          </a:p>
          <a:p>
            <a:pPr marL="12700">
              <a:lnSpc>
                <a:spcPct val="100000"/>
              </a:lnSpc>
              <a:spcBef>
                <a:spcPts val="880"/>
              </a:spcBef>
            </a:pPr>
            <a:r>
              <a:rPr sz="1100" b="1" dirty="0">
                <a:solidFill>
                  <a:srgbClr val="404040"/>
                </a:solidFill>
                <a:latin typeface="Trebuchet MS"/>
                <a:cs typeface="Trebuchet MS"/>
              </a:rPr>
              <a:t>2015-11-23</a:t>
            </a:r>
            <a:endParaRPr sz="1100">
              <a:latin typeface="Trebuchet MS"/>
              <a:cs typeface="Trebuchet MS"/>
            </a:endParaRPr>
          </a:p>
          <a:p>
            <a:pPr marL="12700">
              <a:lnSpc>
                <a:spcPct val="100000"/>
              </a:lnSpc>
              <a:spcBef>
                <a:spcPts val="860"/>
              </a:spcBef>
            </a:pPr>
            <a:r>
              <a:rPr sz="1100" b="1" dirty="0">
                <a:solidFill>
                  <a:srgbClr val="404040"/>
                </a:solidFill>
                <a:latin typeface="Trebuchet MS"/>
                <a:cs typeface="Trebuchet MS"/>
              </a:rPr>
              <a:t>12:39:26:587</a:t>
            </a:r>
            <a:endParaRPr sz="1100">
              <a:latin typeface="Trebuchet MS"/>
              <a:cs typeface="Trebuchet MS"/>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0" y="201613"/>
            <a:ext cx="3914775" cy="574675"/>
          </a:xfrm>
          <a:prstGeom prst="rect">
            <a:avLst/>
          </a:prstGeom>
        </p:spPr>
        <p:txBody>
          <a:bodyPr vert="horz" wrap="square" lIns="0" tIns="12700" rIns="0" bIns="0" rtlCol="0">
            <a:spAutoFit/>
          </a:bodyPr>
          <a:lstStyle/>
          <a:p>
            <a:pPr marL="12700">
              <a:lnSpc>
                <a:spcPct val="100000"/>
              </a:lnSpc>
              <a:spcBef>
                <a:spcPts val="100"/>
              </a:spcBef>
            </a:pPr>
            <a:r>
              <a:rPr sz="3600" b="0" u="heavy" spc="-5" dirty="0">
                <a:solidFill>
                  <a:srgbClr val="90C225"/>
                </a:solidFill>
                <a:uFill>
                  <a:solidFill>
                    <a:srgbClr val="90C225"/>
                  </a:solidFill>
                </a:uFill>
                <a:latin typeface="Trebuchet MS"/>
                <a:cs typeface="Trebuchet MS"/>
              </a:rPr>
              <a:t>Lambda</a:t>
            </a:r>
            <a:r>
              <a:rPr sz="3600" b="0" u="heavy" spc="-95" dirty="0">
                <a:solidFill>
                  <a:srgbClr val="90C225"/>
                </a:solidFill>
                <a:uFill>
                  <a:solidFill>
                    <a:srgbClr val="90C225"/>
                  </a:solidFill>
                </a:uFill>
                <a:latin typeface="Trebuchet MS"/>
                <a:cs typeface="Trebuchet MS"/>
              </a:rPr>
              <a:t> </a:t>
            </a:r>
            <a:r>
              <a:rPr sz="3600" b="0" u="heavy" dirty="0">
                <a:solidFill>
                  <a:srgbClr val="90C225"/>
                </a:solidFill>
                <a:uFill>
                  <a:solidFill>
                    <a:srgbClr val="90C225"/>
                  </a:solidFill>
                </a:uFill>
                <a:latin typeface="Trebuchet MS"/>
                <a:cs typeface="Trebuchet MS"/>
              </a:rPr>
              <a:t>Expression</a:t>
            </a:r>
            <a:endParaRPr sz="3600">
              <a:latin typeface="Trebuchet MS"/>
              <a:cs typeface="Trebuchet MS"/>
            </a:endParaRPr>
          </a:p>
        </p:txBody>
      </p:sp>
      <p:sp>
        <p:nvSpPr>
          <p:cNvPr id="3" name="object 3"/>
          <p:cNvSpPr txBox="1"/>
          <p:nvPr/>
        </p:nvSpPr>
        <p:spPr>
          <a:xfrm>
            <a:off x="924864" y="915415"/>
            <a:ext cx="8255000" cy="492759"/>
          </a:xfrm>
          <a:prstGeom prst="rect">
            <a:avLst/>
          </a:prstGeom>
        </p:spPr>
        <p:txBody>
          <a:bodyPr vert="horz" wrap="square" lIns="0" tIns="63500" rIns="0" bIns="0" rtlCol="0">
            <a:spAutoFit/>
          </a:bodyPr>
          <a:lstStyle/>
          <a:p>
            <a:pPr marL="354965" marR="5080" indent="-342900">
              <a:lnSpc>
                <a:spcPts val="1630"/>
              </a:lnSpc>
              <a:spcBef>
                <a:spcPts val="500"/>
              </a:spcBef>
              <a:tabLst>
                <a:tab pos="354965" algn="l"/>
              </a:tabLst>
            </a:pPr>
            <a:r>
              <a:rPr sz="1350" spc="235" dirty="0">
                <a:solidFill>
                  <a:srgbClr val="90C225"/>
                </a:solidFill>
                <a:latin typeface="Arial"/>
                <a:cs typeface="Arial"/>
              </a:rPr>
              <a:t>	</a:t>
            </a:r>
            <a:r>
              <a:rPr sz="1700" b="1" spc="-5" dirty="0">
                <a:solidFill>
                  <a:srgbClr val="404040"/>
                </a:solidFill>
                <a:latin typeface="Trebuchet MS"/>
                <a:cs typeface="Trebuchet MS"/>
              </a:rPr>
              <a:t>Lambda </a:t>
            </a:r>
            <a:r>
              <a:rPr sz="1700" b="1" dirty="0">
                <a:solidFill>
                  <a:srgbClr val="404040"/>
                </a:solidFill>
                <a:latin typeface="Trebuchet MS"/>
                <a:cs typeface="Trebuchet MS"/>
              </a:rPr>
              <a:t>Expression </a:t>
            </a:r>
            <a:r>
              <a:rPr sz="1700" b="1" spc="-5" dirty="0">
                <a:solidFill>
                  <a:srgbClr val="404040"/>
                </a:solidFill>
                <a:latin typeface="Trebuchet MS"/>
                <a:cs typeface="Trebuchet MS"/>
              </a:rPr>
              <a:t>is </a:t>
            </a:r>
            <a:r>
              <a:rPr sz="1700" b="1" dirty="0">
                <a:solidFill>
                  <a:srgbClr val="404040"/>
                </a:solidFill>
                <a:latin typeface="Trebuchet MS"/>
                <a:cs typeface="Trebuchet MS"/>
              </a:rPr>
              <a:t>just an anonymous </a:t>
            </a:r>
            <a:r>
              <a:rPr sz="1700" b="1" spc="-5" dirty="0">
                <a:solidFill>
                  <a:srgbClr val="404040"/>
                </a:solidFill>
                <a:latin typeface="Trebuchet MS"/>
                <a:cs typeface="Trebuchet MS"/>
              </a:rPr>
              <a:t>(nameless) function. </a:t>
            </a:r>
            <a:r>
              <a:rPr sz="1700" b="1" dirty="0">
                <a:solidFill>
                  <a:srgbClr val="404040"/>
                </a:solidFill>
                <a:latin typeface="Trebuchet MS"/>
                <a:cs typeface="Trebuchet MS"/>
              </a:rPr>
              <a:t>That means </a:t>
            </a:r>
            <a:r>
              <a:rPr sz="1700" b="1" spc="-5" dirty="0">
                <a:solidFill>
                  <a:srgbClr val="404040"/>
                </a:solidFill>
                <a:latin typeface="Trebuchet MS"/>
                <a:cs typeface="Trebuchet MS"/>
              </a:rPr>
              <a:t>the  function which </a:t>
            </a:r>
            <a:r>
              <a:rPr sz="1700" b="1" dirty="0">
                <a:solidFill>
                  <a:srgbClr val="404040"/>
                </a:solidFill>
                <a:latin typeface="Trebuchet MS"/>
                <a:cs typeface="Trebuchet MS"/>
              </a:rPr>
              <a:t>doesn’t have </a:t>
            </a:r>
            <a:r>
              <a:rPr sz="1700" b="1" spc="-5" dirty="0">
                <a:solidFill>
                  <a:srgbClr val="404040"/>
                </a:solidFill>
                <a:latin typeface="Trebuchet MS"/>
                <a:cs typeface="Trebuchet MS"/>
              </a:rPr>
              <a:t>the name, return type </a:t>
            </a:r>
            <a:r>
              <a:rPr sz="1700" b="1" dirty="0">
                <a:solidFill>
                  <a:srgbClr val="404040"/>
                </a:solidFill>
                <a:latin typeface="Trebuchet MS"/>
                <a:cs typeface="Trebuchet MS"/>
              </a:rPr>
              <a:t>and access</a:t>
            </a:r>
            <a:r>
              <a:rPr sz="1700" b="1" spc="-40" dirty="0">
                <a:solidFill>
                  <a:srgbClr val="404040"/>
                </a:solidFill>
                <a:latin typeface="Trebuchet MS"/>
                <a:cs typeface="Trebuchet MS"/>
              </a:rPr>
              <a:t> </a:t>
            </a:r>
            <a:r>
              <a:rPr sz="1700" b="1" spc="-10" dirty="0">
                <a:solidFill>
                  <a:srgbClr val="404040"/>
                </a:solidFill>
                <a:latin typeface="Trebuchet MS"/>
                <a:cs typeface="Trebuchet MS"/>
              </a:rPr>
              <a:t>modifiers.</a:t>
            </a:r>
            <a:endParaRPr sz="1700">
              <a:latin typeface="Trebuchet MS"/>
              <a:cs typeface="Trebuchet MS"/>
            </a:endParaRPr>
          </a:p>
        </p:txBody>
      </p:sp>
      <p:graphicFrame>
        <p:nvGraphicFramePr>
          <p:cNvPr id="4" name="object 4"/>
          <p:cNvGraphicFramePr>
            <a:graphicFrameLocks noGrp="1"/>
          </p:cNvGraphicFramePr>
          <p:nvPr/>
        </p:nvGraphicFramePr>
        <p:xfrm>
          <a:off x="905814" y="1815814"/>
          <a:ext cx="7503792" cy="3605020"/>
        </p:xfrm>
        <a:graphic>
          <a:graphicData uri="http://schemas.openxmlformats.org/drawingml/2006/table">
            <a:tbl>
              <a:tblPr firstRow="1" bandRow="1">
                <a:tableStyleId>{2D5ABB26-0587-4C30-8999-92F81FD0307C}</a:tableStyleId>
              </a:tblPr>
              <a:tblGrid>
                <a:gridCol w="3234055"/>
                <a:gridCol w="416559"/>
                <a:gridCol w="481964"/>
                <a:gridCol w="3371214"/>
              </a:tblGrid>
              <a:tr h="1924027">
                <a:tc>
                  <a:txBody>
                    <a:bodyPr/>
                    <a:lstStyle/>
                    <a:p>
                      <a:pPr marL="31750" marR="3175">
                        <a:lnSpc>
                          <a:spcPts val="1939"/>
                        </a:lnSpc>
                      </a:pPr>
                      <a:r>
                        <a:rPr sz="1700" dirty="0">
                          <a:solidFill>
                            <a:srgbClr val="404040"/>
                          </a:solidFill>
                          <a:latin typeface="Trebuchet MS"/>
                          <a:cs typeface="Trebuchet MS"/>
                        </a:rPr>
                        <a:t>Ex:</a:t>
                      </a:r>
                      <a:r>
                        <a:rPr sz="1700" spc="-5" dirty="0">
                          <a:solidFill>
                            <a:srgbClr val="404040"/>
                          </a:solidFill>
                          <a:latin typeface="Trebuchet MS"/>
                          <a:cs typeface="Trebuchet MS"/>
                        </a:rPr>
                        <a:t> </a:t>
                      </a:r>
                      <a:r>
                        <a:rPr sz="1700" dirty="0">
                          <a:solidFill>
                            <a:srgbClr val="404040"/>
                          </a:solidFill>
                          <a:latin typeface="Trebuchet MS"/>
                          <a:cs typeface="Trebuchet MS"/>
                        </a:rPr>
                        <a:t>1</a:t>
                      </a:r>
                      <a:endParaRPr sz="1700">
                        <a:latin typeface="Trebuchet MS"/>
                        <a:cs typeface="Trebuchet MS"/>
                      </a:endParaRPr>
                    </a:p>
                    <a:p>
                      <a:pPr marL="31750">
                        <a:lnSpc>
                          <a:spcPct val="100000"/>
                        </a:lnSpc>
                        <a:spcBef>
                          <a:spcPts val="600"/>
                        </a:spcBef>
                      </a:pPr>
                      <a:r>
                        <a:rPr sz="1700" spc="-5" dirty="0">
                          <a:solidFill>
                            <a:srgbClr val="404040"/>
                          </a:solidFill>
                          <a:latin typeface="Trebuchet MS"/>
                          <a:cs typeface="Trebuchet MS"/>
                        </a:rPr>
                        <a:t>public </a:t>
                      </a:r>
                      <a:r>
                        <a:rPr sz="1700" dirty="0">
                          <a:solidFill>
                            <a:srgbClr val="404040"/>
                          </a:solidFill>
                          <a:latin typeface="Trebuchet MS"/>
                          <a:cs typeface="Trebuchet MS"/>
                        </a:rPr>
                        <a:t>void </a:t>
                      </a:r>
                      <a:r>
                        <a:rPr sz="1700" spc="-5" dirty="0">
                          <a:solidFill>
                            <a:srgbClr val="404040"/>
                          </a:solidFill>
                          <a:latin typeface="Trebuchet MS"/>
                          <a:cs typeface="Trebuchet MS"/>
                        </a:rPr>
                        <a:t>m1() </a:t>
                      </a:r>
                      <a:r>
                        <a:rPr sz="1700" dirty="0">
                          <a:solidFill>
                            <a:srgbClr val="404040"/>
                          </a:solidFill>
                          <a:latin typeface="Trebuchet MS"/>
                          <a:cs typeface="Trebuchet MS"/>
                        </a:rPr>
                        <a:t>{ </a:t>
                      </a:r>
                      <a:r>
                        <a:rPr sz="1700" spc="-5" dirty="0">
                          <a:solidFill>
                            <a:srgbClr val="404040"/>
                          </a:solidFill>
                          <a:latin typeface="Trebuchet MS"/>
                          <a:cs typeface="Trebuchet MS"/>
                        </a:rPr>
                        <a:t>sop(“hello”);</a:t>
                      </a:r>
                      <a:r>
                        <a:rPr sz="1700" spc="-65" dirty="0">
                          <a:solidFill>
                            <a:srgbClr val="404040"/>
                          </a:solidFill>
                          <a:latin typeface="Trebuchet MS"/>
                          <a:cs typeface="Trebuchet MS"/>
                        </a:rPr>
                        <a:t> </a:t>
                      </a:r>
                      <a:r>
                        <a:rPr sz="1700" dirty="0">
                          <a:solidFill>
                            <a:srgbClr val="404040"/>
                          </a:solidFill>
                          <a:latin typeface="Trebuchet MS"/>
                          <a:cs typeface="Trebuchet MS"/>
                        </a:rPr>
                        <a:t>}</a:t>
                      </a:r>
                      <a:endParaRPr sz="1700">
                        <a:latin typeface="Trebuchet MS"/>
                        <a:cs typeface="Trebuchet MS"/>
                      </a:endParaRPr>
                    </a:p>
                    <a:p>
                      <a:pPr marR="3175">
                        <a:lnSpc>
                          <a:spcPct val="100000"/>
                        </a:lnSpc>
                        <a:spcBef>
                          <a:spcPts val="55"/>
                        </a:spcBef>
                      </a:pPr>
                      <a:endParaRPr sz="2750">
                        <a:latin typeface="Times New Roman"/>
                        <a:cs typeface="Times New Roman"/>
                      </a:endParaRPr>
                    </a:p>
                    <a:p>
                      <a:pPr marL="31750" marR="3175">
                        <a:lnSpc>
                          <a:spcPct val="100000"/>
                        </a:lnSpc>
                      </a:pPr>
                      <a:r>
                        <a:rPr sz="1700" dirty="0">
                          <a:solidFill>
                            <a:srgbClr val="404040"/>
                          </a:solidFill>
                          <a:latin typeface="Trebuchet MS"/>
                          <a:cs typeface="Trebuchet MS"/>
                        </a:rPr>
                        <a:t>Ex :</a:t>
                      </a:r>
                      <a:r>
                        <a:rPr sz="1700" spc="-20" dirty="0">
                          <a:solidFill>
                            <a:srgbClr val="404040"/>
                          </a:solidFill>
                          <a:latin typeface="Trebuchet MS"/>
                          <a:cs typeface="Trebuchet MS"/>
                        </a:rPr>
                        <a:t> </a:t>
                      </a:r>
                      <a:r>
                        <a:rPr sz="1700" dirty="0">
                          <a:solidFill>
                            <a:srgbClr val="404040"/>
                          </a:solidFill>
                          <a:latin typeface="Trebuchet MS"/>
                          <a:cs typeface="Trebuchet MS"/>
                        </a:rPr>
                        <a:t>2</a:t>
                      </a:r>
                      <a:endParaRPr sz="1700">
                        <a:latin typeface="Trebuchet MS"/>
                        <a:cs typeface="Trebuchet MS"/>
                      </a:endParaRPr>
                    </a:p>
                    <a:p>
                      <a:pPr marL="31750" marR="3175">
                        <a:lnSpc>
                          <a:spcPct val="100000"/>
                        </a:lnSpc>
                        <a:spcBef>
                          <a:spcPts val="600"/>
                        </a:spcBef>
                      </a:pPr>
                      <a:r>
                        <a:rPr sz="1700" dirty="0">
                          <a:solidFill>
                            <a:srgbClr val="404040"/>
                          </a:solidFill>
                          <a:latin typeface="Trebuchet MS"/>
                          <a:cs typeface="Trebuchet MS"/>
                        </a:rPr>
                        <a:t>Public void </a:t>
                      </a:r>
                      <a:r>
                        <a:rPr sz="1700" spc="-5" dirty="0">
                          <a:solidFill>
                            <a:srgbClr val="404040"/>
                          </a:solidFill>
                          <a:latin typeface="Trebuchet MS"/>
                          <a:cs typeface="Trebuchet MS"/>
                        </a:rPr>
                        <a:t>add(int </a:t>
                      </a:r>
                      <a:r>
                        <a:rPr sz="1700" dirty="0">
                          <a:solidFill>
                            <a:srgbClr val="404040"/>
                          </a:solidFill>
                          <a:latin typeface="Trebuchet MS"/>
                          <a:cs typeface="Trebuchet MS"/>
                        </a:rPr>
                        <a:t>a, </a:t>
                      </a:r>
                      <a:r>
                        <a:rPr sz="1700" spc="-5" dirty="0">
                          <a:solidFill>
                            <a:srgbClr val="404040"/>
                          </a:solidFill>
                          <a:latin typeface="Trebuchet MS"/>
                          <a:cs typeface="Trebuchet MS"/>
                        </a:rPr>
                        <a:t>int</a:t>
                      </a:r>
                      <a:r>
                        <a:rPr sz="1700" spc="-65" dirty="0">
                          <a:solidFill>
                            <a:srgbClr val="404040"/>
                          </a:solidFill>
                          <a:latin typeface="Trebuchet MS"/>
                          <a:cs typeface="Trebuchet MS"/>
                        </a:rPr>
                        <a:t> </a:t>
                      </a:r>
                      <a:r>
                        <a:rPr sz="1700" spc="-5" dirty="0">
                          <a:solidFill>
                            <a:srgbClr val="404040"/>
                          </a:solidFill>
                          <a:latin typeface="Trebuchet MS"/>
                          <a:cs typeface="Trebuchet MS"/>
                        </a:rPr>
                        <a:t>b)</a:t>
                      </a:r>
                      <a:endParaRPr sz="1700">
                        <a:latin typeface="Trebuchet MS"/>
                        <a:cs typeface="Trebuchet MS"/>
                      </a:endParaRPr>
                    </a:p>
                    <a:p>
                      <a:pPr marL="31750" marR="3175">
                        <a:lnSpc>
                          <a:spcPts val="1980"/>
                        </a:lnSpc>
                        <a:spcBef>
                          <a:spcPts val="590"/>
                        </a:spcBef>
                      </a:pPr>
                      <a:r>
                        <a:rPr sz="1700" dirty="0">
                          <a:solidFill>
                            <a:srgbClr val="404040"/>
                          </a:solidFill>
                          <a:latin typeface="Trebuchet MS"/>
                          <a:cs typeface="Trebuchet MS"/>
                        </a:rPr>
                        <a:t>{ </a:t>
                      </a:r>
                      <a:r>
                        <a:rPr sz="1700" spc="-5" dirty="0">
                          <a:solidFill>
                            <a:srgbClr val="404040"/>
                          </a:solidFill>
                          <a:latin typeface="Trebuchet MS"/>
                          <a:cs typeface="Trebuchet MS"/>
                        </a:rPr>
                        <a:t>sop(a+b);</a:t>
                      </a:r>
                      <a:r>
                        <a:rPr sz="1700" spc="-20" dirty="0">
                          <a:solidFill>
                            <a:srgbClr val="404040"/>
                          </a:solidFill>
                          <a:latin typeface="Trebuchet MS"/>
                          <a:cs typeface="Trebuchet MS"/>
                        </a:rPr>
                        <a:t> </a:t>
                      </a:r>
                      <a:r>
                        <a:rPr sz="1700" dirty="0">
                          <a:solidFill>
                            <a:srgbClr val="404040"/>
                          </a:solidFill>
                          <a:latin typeface="Trebuchet MS"/>
                          <a:cs typeface="Trebuchet MS"/>
                        </a:rPr>
                        <a:t>}</a:t>
                      </a:r>
                      <a:endParaRPr sz="1700">
                        <a:latin typeface="Trebuchet MS"/>
                        <a:cs typeface="Trebuchet MS"/>
                      </a:endParaRPr>
                    </a:p>
                  </a:txBody>
                  <a:tcPr marL="0" marR="0" marT="0" marB="0"/>
                </a:tc>
                <a:tc>
                  <a:txBody>
                    <a:bodyPr/>
                    <a:lstStyle/>
                    <a:p>
                      <a:pPr>
                        <a:lnSpc>
                          <a:spcPct val="100000"/>
                        </a:lnSpc>
                        <a:spcBef>
                          <a:spcPts val="10"/>
                        </a:spcBef>
                      </a:pPr>
                      <a:endParaRPr sz="2200">
                        <a:latin typeface="Times New Roman"/>
                        <a:cs typeface="Times New Roman"/>
                      </a:endParaRPr>
                    </a:p>
                    <a:p>
                      <a:pPr marL="132080">
                        <a:lnSpc>
                          <a:spcPct val="100000"/>
                        </a:lnSpc>
                        <a:spcBef>
                          <a:spcPts val="5"/>
                        </a:spcBef>
                      </a:pPr>
                      <a:r>
                        <a:rPr sz="1700" spc="-5" dirty="0">
                          <a:solidFill>
                            <a:srgbClr val="404040"/>
                          </a:solidFill>
                          <a:latin typeface="Trebuchet MS"/>
                          <a:cs typeface="Trebuchet MS"/>
                        </a:rPr>
                        <a:t>=&gt;</a:t>
                      </a:r>
                      <a:endParaRPr sz="1700">
                        <a:latin typeface="Trebuchet MS"/>
                        <a:cs typeface="Trebuchet MS"/>
                      </a:endParaRPr>
                    </a:p>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marL="133350">
                        <a:lnSpc>
                          <a:spcPct val="100000"/>
                        </a:lnSpc>
                        <a:spcBef>
                          <a:spcPts val="1255"/>
                        </a:spcBef>
                      </a:pPr>
                      <a:r>
                        <a:rPr sz="1700" spc="-5" dirty="0">
                          <a:solidFill>
                            <a:srgbClr val="404040"/>
                          </a:solidFill>
                          <a:latin typeface="Trebuchet MS"/>
                          <a:cs typeface="Trebuchet MS"/>
                        </a:rPr>
                        <a:t>=&gt;</a:t>
                      </a:r>
                      <a:endParaRPr sz="1700">
                        <a:latin typeface="Trebuchet MS"/>
                        <a:cs typeface="Trebuchet MS"/>
                      </a:endParaRPr>
                    </a:p>
                  </a:txBody>
                  <a:tcPr marL="0" marR="0" marT="1270" marB="0"/>
                </a:tc>
                <a:tc>
                  <a:txBody>
                    <a:bodyPr/>
                    <a:lstStyle/>
                    <a:p>
                      <a:pPr marL="59690" marR="101600" indent="40640">
                        <a:lnSpc>
                          <a:spcPts val="7900"/>
                        </a:lnSpc>
                        <a:spcBef>
                          <a:spcPts val="550"/>
                        </a:spcBef>
                      </a:pPr>
                      <a:r>
                        <a:rPr sz="1700" dirty="0">
                          <a:solidFill>
                            <a:srgbClr val="404040"/>
                          </a:solidFill>
                          <a:latin typeface="Trebuchet MS"/>
                          <a:cs typeface="Trebuchet MS"/>
                        </a:rPr>
                        <a:t>OR  OR</a:t>
                      </a:r>
                      <a:endParaRPr sz="1700">
                        <a:latin typeface="Trebuchet MS"/>
                        <a:cs typeface="Trebuchet MS"/>
                      </a:endParaRPr>
                    </a:p>
                  </a:txBody>
                  <a:tcPr marL="0" marR="0" marT="69850" marB="0"/>
                </a:tc>
                <a:tc>
                  <a:txBody>
                    <a:bodyPr/>
                    <a:lstStyle/>
                    <a:p>
                      <a:pPr marL="426084">
                        <a:lnSpc>
                          <a:spcPts val="1939"/>
                        </a:lnSpc>
                      </a:pPr>
                      <a:r>
                        <a:rPr sz="1700" dirty="0">
                          <a:solidFill>
                            <a:srgbClr val="404040"/>
                          </a:solidFill>
                          <a:latin typeface="Trebuchet MS"/>
                          <a:cs typeface="Trebuchet MS"/>
                        </a:rPr>
                        <a:t>λ -</a:t>
                      </a:r>
                      <a:r>
                        <a:rPr sz="1700" spc="-25" dirty="0">
                          <a:solidFill>
                            <a:srgbClr val="404040"/>
                          </a:solidFill>
                          <a:latin typeface="Trebuchet MS"/>
                          <a:cs typeface="Trebuchet MS"/>
                        </a:rPr>
                        <a:t> </a:t>
                      </a:r>
                      <a:r>
                        <a:rPr sz="1700" spc="-5" dirty="0">
                          <a:solidFill>
                            <a:srgbClr val="404040"/>
                          </a:solidFill>
                          <a:latin typeface="Trebuchet MS"/>
                          <a:cs typeface="Trebuchet MS"/>
                        </a:rPr>
                        <a:t>Expression</a:t>
                      </a:r>
                      <a:endParaRPr sz="1700">
                        <a:latin typeface="Trebuchet MS"/>
                        <a:cs typeface="Trebuchet MS"/>
                      </a:endParaRPr>
                    </a:p>
                    <a:p>
                      <a:pPr marL="149860" marR="1216660" indent="-41275">
                        <a:lnSpc>
                          <a:spcPct val="128800"/>
                        </a:lnSpc>
                        <a:spcBef>
                          <a:spcPts val="15"/>
                        </a:spcBef>
                      </a:pPr>
                      <a:r>
                        <a:rPr sz="1700" spc="-5" dirty="0">
                          <a:solidFill>
                            <a:srgbClr val="404040"/>
                          </a:solidFill>
                          <a:latin typeface="Trebuchet MS"/>
                          <a:cs typeface="Trebuchet MS"/>
                        </a:rPr>
                        <a:t>() -&gt; </a:t>
                      </a:r>
                      <a:r>
                        <a:rPr sz="1700" dirty="0">
                          <a:solidFill>
                            <a:srgbClr val="404040"/>
                          </a:solidFill>
                          <a:latin typeface="Trebuchet MS"/>
                          <a:cs typeface="Trebuchet MS"/>
                        </a:rPr>
                        <a:t>{ </a:t>
                      </a:r>
                      <a:r>
                        <a:rPr sz="1700" spc="-5" dirty="0">
                          <a:solidFill>
                            <a:srgbClr val="404040"/>
                          </a:solidFill>
                          <a:latin typeface="Trebuchet MS"/>
                          <a:cs typeface="Trebuchet MS"/>
                        </a:rPr>
                        <a:t>sop(“hello”); </a:t>
                      </a:r>
                      <a:r>
                        <a:rPr sz="1700" dirty="0">
                          <a:solidFill>
                            <a:srgbClr val="404040"/>
                          </a:solidFill>
                          <a:latin typeface="Trebuchet MS"/>
                          <a:cs typeface="Trebuchet MS"/>
                        </a:rPr>
                        <a:t>}  </a:t>
                      </a:r>
                      <a:r>
                        <a:rPr sz="1700" spc="-5" dirty="0">
                          <a:solidFill>
                            <a:srgbClr val="404040"/>
                          </a:solidFill>
                          <a:latin typeface="Trebuchet MS"/>
                          <a:cs typeface="Trebuchet MS"/>
                        </a:rPr>
                        <a:t>() -&gt;</a:t>
                      </a:r>
                      <a:r>
                        <a:rPr sz="1700" spc="-20" dirty="0">
                          <a:solidFill>
                            <a:srgbClr val="404040"/>
                          </a:solidFill>
                          <a:latin typeface="Trebuchet MS"/>
                          <a:cs typeface="Trebuchet MS"/>
                        </a:rPr>
                        <a:t> </a:t>
                      </a:r>
                      <a:r>
                        <a:rPr sz="1700" spc="-5" dirty="0">
                          <a:solidFill>
                            <a:srgbClr val="404040"/>
                          </a:solidFill>
                          <a:latin typeface="Trebuchet MS"/>
                          <a:cs typeface="Trebuchet MS"/>
                        </a:rPr>
                        <a:t>sop(“hello”)</a:t>
                      </a:r>
                      <a:endParaRPr sz="1700">
                        <a:latin typeface="Trebuchet MS"/>
                        <a:cs typeface="Trebuchet MS"/>
                      </a:endParaRPr>
                    </a:p>
                    <a:p>
                      <a:pPr>
                        <a:lnSpc>
                          <a:spcPct val="100000"/>
                        </a:lnSpc>
                        <a:spcBef>
                          <a:spcPts val="5"/>
                        </a:spcBef>
                      </a:pPr>
                      <a:endParaRPr sz="2800">
                        <a:latin typeface="Times New Roman"/>
                        <a:cs typeface="Times New Roman"/>
                      </a:endParaRPr>
                    </a:p>
                    <a:p>
                      <a:pPr marL="110489">
                        <a:lnSpc>
                          <a:spcPct val="100000"/>
                        </a:lnSpc>
                      </a:pPr>
                      <a:r>
                        <a:rPr sz="1700" spc="-5" dirty="0">
                          <a:solidFill>
                            <a:srgbClr val="404040"/>
                          </a:solidFill>
                          <a:latin typeface="Trebuchet MS"/>
                          <a:cs typeface="Trebuchet MS"/>
                        </a:rPr>
                        <a:t>(int a,int b) -&gt; </a:t>
                      </a:r>
                      <a:r>
                        <a:rPr sz="1700" dirty="0">
                          <a:solidFill>
                            <a:srgbClr val="404040"/>
                          </a:solidFill>
                          <a:latin typeface="Trebuchet MS"/>
                          <a:cs typeface="Trebuchet MS"/>
                        </a:rPr>
                        <a:t>{ </a:t>
                      </a:r>
                      <a:r>
                        <a:rPr sz="1700" spc="-5" dirty="0">
                          <a:solidFill>
                            <a:srgbClr val="404040"/>
                          </a:solidFill>
                          <a:latin typeface="Trebuchet MS"/>
                          <a:cs typeface="Trebuchet MS"/>
                        </a:rPr>
                        <a:t>sop(a+b);</a:t>
                      </a:r>
                      <a:r>
                        <a:rPr sz="1700" spc="-10" dirty="0">
                          <a:solidFill>
                            <a:srgbClr val="404040"/>
                          </a:solidFill>
                          <a:latin typeface="Trebuchet MS"/>
                          <a:cs typeface="Trebuchet MS"/>
                        </a:rPr>
                        <a:t> </a:t>
                      </a:r>
                      <a:r>
                        <a:rPr sz="1700" dirty="0">
                          <a:solidFill>
                            <a:srgbClr val="404040"/>
                          </a:solidFill>
                          <a:latin typeface="Trebuchet MS"/>
                          <a:cs typeface="Trebuchet MS"/>
                        </a:rPr>
                        <a:t>}</a:t>
                      </a:r>
                      <a:endParaRPr sz="1700">
                        <a:latin typeface="Trebuchet MS"/>
                        <a:cs typeface="Trebuchet MS"/>
                      </a:endParaRPr>
                    </a:p>
                    <a:p>
                      <a:pPr marL="109220">
                        <a:lnSpc>
                          <a:spcPts val="1980"/>
                        </a:lnSpc>
                        <a:spcBef>
                          <a:spcPts val="590"/>
                        </a:spcBef>
                      </a:pPr>
                      <a:r>
                        <a:rPr sz="1700" spc="-5" dirty="0">
                          <a:solidFill>
                            <a:srgbClr val="404040"/>
                          </a:solidFill>
                          <a:latin typeface="Trebuchet MS"/>
                          <a:cs typeface="Trebuchet MS"/>
                        </a:rPr>
                        <a:t>(a,b) -&gt; sop(a+b);</a:t>
                      </a:r>
                      <a:endParaRPr sz="1700">
                        <a:latin typeface="Trebuchet MS"/>
                        <a:cs typeface="Trebuchet MS"/>
                      </a:endParaRPr>
                    </a:p>
                  </a:txBody>
                  <a:tcPr marL="0" marR="0" marT="0" marB="0"/>
                </a:tc>
              </a:tr>
              <a:tr h="1043887">
                <a:tc>
                  <a:txBody>
                    <a:bodyPr/>
                    <a:lstStyle/>
                    <a:p>
                      <a:pPr marR="3175">
                        <a:lnSpc>
                          <a:spcPct val="100000"/>
                        </a:lnSpc>
                        <a:spcBef>
                          <a:spcPts val="25"/>
                        </a:spcBef>
                      </a:pPr>
                      <a:endParaRPr sz="2750">
                        <a:latin typeface="Times New Roman"/>
                        <a:cs typeface="Times New Roman"/>
                      </a:endParaRPr>
                    </a:p>
                    <a:p>
                      <a:pPr marL="31750" marR="3175">
                        <a:lnSpc>
                          <a:spcPct val="100000"/>
                        </a:lnSpc>
                      </a:pPr>
                      <a:r>
                        <a:rPr sz="1700" dirty="0">
                          <a:solidFill>
                            <a:srgbClr val="404040"/>
                          </a:solidFill>
                          <a:latin typeface="Trebuchet MS"/>
                          <a:cs typeface="Trebuchet MS"/>
                        </a:rPr>
                        <a:t>Ex:</a:t>
                      </a:r>
                      <a:r>
                        <a:rPr sz="1700" spc="-5" dirty="0">
                          <a:solidFill>
                            <a:srgbClr val="404040"/>
                          </a:solidFill>
                          <a:latin typeface="Trebuchet MS"/>
                          <a:cs typeface="Trebuchet MS"/>
                        </a:rPr>
                        <a:t> </a:t>
                      </a:r>
                      <a:r>
                        <a:rPr sz="1700" dirty="0">
                          <a:solidFill>
                            <a:srgbClr val="404040"/>
                          </a:solidFill>
                          <a:latin typeface="Trebuchet MS"/>
                          <a:cs typeface="Trebuchet MS"/>
                        </a:rPr>
                        <a:t>3</a:t>
                      </a:r>
                      <a:endParaRPr sz="1700">
                        <a:latin typeface="Trebuchet MS"/>
                        <a:cs typeface="Trebuchet MS"/>
                      </a:endParaRPr>
                    </a:p>
                    <a:p>
                      <a:pPr marL="31750" marR="3175">
                        <a:lnSpc>
                          <a:spcPct val="100000"/>
                        </a:lnSpc>
                        <a:spcBef>
                          <a:spcPts val="590"/>
                        </a:spcBef>
                      </a:pPr>
                      <a:r>
                        <a:rPr sz="1700" spc="-5" dirty="0">
                          <a:solidFill>
                            <a:srgbClr val="404040"/>
                          </a:solidFill>
                          <a:latin typeface="Trebuchet MS"/>
                          <a:cs typeface="Trebuchet MS"/>
                        </a:rPr>
                        <a:t>public String str(String</a:t>
                      </a:r>
                      <a:r>
                        <a:rPr sz="1700" spc="-15" dirty="0">
                          <a:solidFill>
                            <a:srgbClr val="404040"/>
                          </a:solidFill>
                          <a:latin typeface="Trebuchet MS"/>
                          <a:cs typeface="Trebuchet MS"/>
                        </a:rPr>
                        <a:t> </a:t>
                      </a:r>
                      <a:r>
                        <a:rPr sz="1700" spc="-5" dirty="0">
                          <a:solidFill>
                            <a:srgbClr val="404040"/>
                          </a:solidFill>
                          <a:latin typeface="Trebuchet MS"/>
                          <a:cs typeface="Trebuchet MS"/>
                        </a:rPr>
                        <a:t>s)</a:t>
                      </a:r>
                      <a:endParaRPr sz="1700">
                        <a:latin typeface="Trebuchet MS"/>
                        <a:cs typeface="Trebuchet MS"/>
                      </a:endParaRPr>
                    </a:p>
                  </a:txBody>
                  <a:tcPr marL="0" marR="0" marT="3175" marB="0"/>
                </a:tc>
                <a:tc>
                  <a:txBody>
                    <a:bodyPr/>
                    <a:lstStyle/>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spcBef>
                          <a:spcPts val="1215"/>
                        </a:spcBef>
                      </a:pPr>
                      <a:r>
                        <a:rPr sz="1700" spc="-5" dirty="0">
                          <a:solidFill>
                            <a:srgbClr val="404040"/>
                          </a:solidFill>
                          <a:latin typeface="Trebuchet MS"/>
                          <a:cs typeface="Trebuchet MS"/>
                        </a:rPr>
                        <a:t>=&gt;</a:t>
                      </a:r>
                      <a:endParaRPr sz="1700">
                        <a:latin typeface="Trebuchet MS"/>
                        <a:cs typeface="Trebuchet MS"/>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marL="169545">
                        <a:lnSpc>
                          <a:spcPct val="100000"/>
                        </a:lnSpc>
                        <a:spcBef>
                          <a:spcPts val="1215"/>
                        </a:spcBef>
                      </a:pPr>
                      <a:r>
                        <a:rPr sz="1700" spc="-5" dirty="0">
                          <a:solidFill>
                            <a:srgbClr val="404040"/>
                          </a:solidFill>
                          <a:latin typeface="Trebuchet MS"/>
                          <a:cs typeface="Trebuchet MS"/>
                        </a:rPr>
                        <a:t>(String s) -&gt; </a:t>
                      </a:r>
                      <a:r>
                        <a:rPr sz="1700" dirty="0">
                          <a:solidFill>
                            <a:srgbClr val="404040"/>
                          </a:solidFill>
                          <a:latin typeface="Trebuchet MS"/>
                          <a:cs typeface="Trebuchet MS"/>
                        </a:rPr>
                        <a:t>{ </a:t>
                      </a:r>
                      <a:r>
                        <a:rPr sz="1700" spc="-5" dirty="0">
                          <a:solidFill>
                            <a:srgbClr val="404040"/>
                          </a:solidFill>
                          <a:latin typeface="Trebuchet MS"/>
                          <a:cs typeface="Trebuchet MS"/>
                        </a:rPr>
                        <a:t>return s.length();</a:t>
                      </a:r>
                      <a:r>
                        <a:rPr sz="1700" spc="-55" dirty="0">
                          <a:solidFill>
                            <a:srgbClr val="404040"/>
                          </a:solidFill>
                          <a:latin typeface="Trebuchet MS"/>
                          <a:cs typeface="Trebuchet MS"/>
                        </a:rPr>
                        <a:t> </a:t>
                      </a:r>
                      <a:r>
                        <a:rPr sz="1700" dirty="0">
                          <a:solidFill>
                            <a:srgbClr val="404040"/>
                          </a:solidFill>
                          <a:latin typeface="Trebuchet MS"/>
                          <a:cs typeface="Trebuchet MS"/>
                        </a:rPr>
                        <a:t>}</a:t>
                      </a:r>
                      <a:endParaRPr sz="1700">
                        <a:latin typeface="Trebuchet MS"/>
                        <a:cs typeface="Trebuchet MS"/>
                      </a:endParaRPr>
                    </a:p>
                  </a:txBody>
                  <a:tcPr marL="0" marR="0" marT="0" marB="0"/>
                </a:tc>
              </a:tr>
              <a:tr h="334821">
                <a:tc>
                  <a:txBody>
                    <a:bodyPr/>
                    <a:lstStyle/>
                    <a:p>
                      <a:pPr marL="31750" marR="3175">
                        <a:lnSpc>
                          <a:spcPct val="100000"/>
                        </a:lnSpc>
                        <a:spcBef>
                          <a:spcPts val="225"/>
                        </a:spcBef>
                      </a:pPr>
                      <a:r>
                        <a:rPr sz="1700" dirty="0">
                          <a:solidFill>
                            <a:srgbClr val="404040"/>
                          </a:solidFill>
                          <a:latin typeface="Trebuchet MS"/>
                          <a:cs typeface="Trebuchet MS"/>
                        </a:rPr>
                        <a:t>{ </a:t>
                      </a:r>
                      <a:r>
                        <a:rPr sz="1700" spc="-5" dirty="0">
                          <a:solidFill>
                            <a:srgbClr val="404040"/>
                          </a:solidFill>
                          <a:latin typeface="Trebuchet MS"/>
                          <a:cs typeface="Trebuchet MS"/>
                        </a:rPr>
                        <a:t>return s.length();</a:t>
                      </a:r>
                      <a:r>
                        <a:rPr sz="1700" spc="-50" dirty="0">
                          <a:solidFill>
                            <a:srgbClr val="404040"/>
                          </a:solidFill>
                          <a:latin typeface="Trebuchet MS"/>
                          <a:cs typeface="Trebuchet MS"/>
                        </a:rPr>
                        <a:t> </a:t>
                      </a:r>
                      <a:r>
                        <a:rPr sz="1700" dirty="0">
                          <a:solidFill>
                            <a:srgbClr val="404040"/>
                          </a:solidFill>
                          <a:latin typeface="Trebuchet MS"/>
                          <a:cs typeface="Trebuchet MS"/>
                        </a:rPr>
                        <a:t>}</a:t>
                      </a:r>
                      <a:endParaRPr sz="1700">
                        <a:latin typeface="Trebuchet MS"/>
                        <a:cs typeface="Trebuchet MS"/>
                      </a:endParaRPr>
                    </a:p>
                  </a:txBody>
                  <a:tcPr marL="0" marR="0" marT="28575" marB="0"/>
                </a:tc>
                <a:tc>
                  <a:txBody>
                    <a:bodyPr/>
                    <a:lstStyle/>
                    <a:p>
                      <a:pPr>
                        <a:lnSpc>
                          <a:spcPct val="100000"/>
                        </a:lnSpc>
                      </a:pPr>
                      <a:endParaRPr sz="1700">
                        <a:latin typeface="Times New Roman"/>
                        <a:cs typeface="Times New Roman"/>
                      </a:endParaRPr>
                    </a:p>
                  </a:txBody>
                  <a:tcPr marL="0" marR="0" marT="0" marB="0"/>
                </a:tc>
                <a:tc>
                  <a:txBody>
                    <a:bodyPr/>
                    <a:lstStyle/>
                    <a:p>
                      <a:pPr marL="55880">
                        <a:lnSpc>
                          <a:spcPct val="100000"/>
                        </a:lnSpc>
                        <a:spcBef>
                          <a:spcPts val="225"/>
                        </a:spcBef>
                      </a:pPr>
                      <a:r>
                        <a:rPr sz="1700" dirty="0">
                          <a:solidFill>
                            <a:srgbClr val="404040"/>
                          </a:solidFill>
                          <a:latin typeface="Trebuchet MS"/>
                          <a:cs typeface="Trebuchet MS"/>
                        </a:rPr>
                        <a:t>OR</a:t>
                      </a:r>
                      <a:endParaRPr sz="1700">
                        <a:latin typeface="Trebuchet MS"/>
                        <a:cs typeface="Trebuchet MS"/>
                      </a:endParaRPr>
                    </a:p>
                  </a:txBody>
                  <a:tcPr marL="0" marR="0" marT="28575" marB="0"/>
                </a:tc>
                <a:tc>
                  <a:txBody>
                    <a:bodyPr/>
                    <a:lstStyle/>
                    <a:p>
                      <a:pPr marL="170815">
                        <a:lnSpc>
                          <a:spcPct val="100000"/>
                        </a:lnSpc>
                        <a:spcBef>
                          <a:spcPts val="225"/>
                        </a:spcBef>
                      </a:pPr>
                      <a:r>
                        <a:rPr sz="1700" spc="-5" dirty="0">
                          <a:solidFill>
                            <a:srgbClr val="404040"/>
                          </a:solidFill>
                          <a:latin typeface="Trebuchet MS"/>
                          <a:cs typeface="Trebuchet MS"/>
                        </a:rPr>
                        <a:t>(s) </a:t>
                      </a:r>
                      <a:r>
                        <a:rPr sz="1700" dirty="0">
                          <a:solidFill>
                            <a:srgbClr val="404040"/>
                          </a:solidFill>
                          <a:latin typeface="Trebuchet MS"/>
                          <a:cs typeface="Trebuchet MS"/>
                        </a:rPr>
                        <a:t>-&gt; </a:t>
                      </a:r>
                      <a:r>
                        <a:rPr sz="1700" spc="-5" dirty="0">
                          <a:solidFill>
                            <a:srgbClr val="404040"/>
                          </a:solidFill>
                          <a:latin typeface="Trebuchet MS"/>
                          <a:cs typeface="Trebuchet MS"/>
                        </a:rPr>
                        <a:t>return</a:t>
                      </a:r>
                      <a:r>
                        <a:rPr sz="1700" spc="-25" dirty="0">
                          <a:solidFill>
                            <a:srgbClr val="404040"/>
                          </a:solidFill>
                          <a:latin typeface="Trebuchet MS"/>
                          <a:cs typeface="Trebuchet MS"/>
                        </a:rPr>
                        <a:t> </a:t>
                      </a:r>
                      <a:r>
                        <a:rPr sz="1700" spc="-5" dirty="0">
                          <a:solidFill>
                            <a:srgbClr val="404040"/>
                          </a:solidFill>
                          <a:latin typeface="Trebuchet MS"/>
                          <a:cs typeface="Trebuchet MS"/>
                        </a:rPr>
                        <a:t>s.length();</a:t>
                      </a:r>
                      <a:endParaRPr sz="1700">
                        <a:latin typeface="Trebuchet MS"/>
                        <a:cs typeface="Trebuchet MS"/>
                      </a:endParaRPr>
                    </a:p>
                  </a:txBody>
                  <a:tcPr marL="0" marR="0" marT="28575" marB="0"/>
                </a:tc>
              </a:tr>
              <a:tr h="293372">
                <a:tc>
                  <a:txBody>
                    <a:bodyPr/>
                    <a:lstStyle/>
                    <a:p>
                      <a:pPr marR="3175">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marL="100330">
                        <a:lnSpc>
                          <a:spcPts val="1980"/>
                        </a:lnSpc>
                        <a:spcBef>
                          <a:spcPts val="229"/>
                        </a:spcBef>
                      </a:pPr>
                      <a:r>
                        <a:rPr sz="1700" dirty="0">
                          <a:solidFill>
                            <a:srgbClr val="404040"/>
                          </a:solidFill>
                          <a:latin typeface="Trebuchet MS"/>
                          <a:cs typeface="Trebuchet MS"/>
                        </a:rPr>
                        <a:t>OR</a:t>
                      </a:r>
                      <a:endParaRPr sz="1700">
                        <a:latin typeface="Trebuchet MS"/>
                        <a:cs typeface="Trebuchet MS"/>
                      </a:endParaRPr>
                    </a:p>
                  </a:txBody>
                  <a:tcPr marL="0" marR="0" marT="29209" marB="0"/>
                </a:tc>
                <a:tc>
                  <a:txBody>
                    <a:bodyPr/>
                    <a:lstStyle/>
                    <a:p>
                      <a:pPr marL="280670">
                        <a:lnSpc>
                          <a:spcPts val="1980"/>
                        </a:lnSpc>
                        <a:spcBef>
                          <a:spcPts val="229"/>
                        </a:spcBef>
                        <a:tabLst>
                          <a:tab pos="497840" algn="l"/>
                        </a:tabLst>
                      </a:pPr>
                      <a:r>
                        <a:rPr sz="1700" dirty="0">
                          <a:solidFill>
                            <a:srgbClr val="404040"/>
                          </a:solidFill>
                          <a:latin typeface="Trebuchet MS"/>
                          <a:cs typeface="Trebuchet MS"/>
                        </a:rPr>
                        <a:t>s	</a:t>
                      </a:r>
                      <a:r>
                        <a:rPr sz="1700" spc="-5" dirty="0">
                          <a:solidFill>
                            <a:srgbClr val="404040"/>
                          </a:solidFill>
                          <a:latin typeface="Trebuchet MS"/>
                          <a:cs typeface="Trebuchet MS"/>
                        </a:rPr>
                        <a:t>-&gt;</a:t>
                      </a:r>
                      <a:r>
                        <a:rPr sz="1700" spc="-10" dirty="0">
                          <a:solidFill>
                            <a:srgbClr val="404040"/>
                          </a:solidFill>
                          <a:latin typeface="Trebuchet MS"/>
                          <a:cs typeface="Trebuchet MS"/>
                        </a:rPr>
                        <a:t> </a:t>
                      </a:r>
                      <a:r>
                        <a:rPr sz="1700" spc="-5" dirty="0">
                          <a:solidFill>
                            <a:srgbClr val="404040"/>
                          </a:solidFill>
                          <a:latin typeface="Trebuchet MS"/>
                          <a:cs typeface="Trebuchet MS"/>
                        </a:rPr>
                        <a:t>s.length();</a:t>
                      </a:r>
                      <a:endParaRPr sz="1700">
                        <a:latin typeface="Trebuchet MS"/>
                        <a:cs typeface="Trebuchet MS"/>
                      </a:endParaRPr>
                    </a:p>
                  </a:txBody>
                  <a:tcPr marL="0" marR="0" marT="29209" marB="0"/>
                </a:tc>
              </a:tr>
            </a:tbl>
          </a:graphicData>
        </a:graphic>
      </p:graphicFrame>
      <p:sp>
        <p:nvSpPr>
          <p:cNvPr id="5" name="object 5"/>
          <p:cNvSpPr txBox="1"/>
          <p:nvPr/>
        </p:nvSpPr>
        <p:spPr>
          <a:xfrm>
            <a:off x="924864" y="5802274"/>
            <a:ext cx="7919720" cy="492759"/>
          </a:xfrm>
          <a:prstGeom prst="rect">
            <a:avLst/>
          </a:prstGeom>
        </p:spPr>
        <p:txBody>
          <a:bodyPr vert="horz" wrap="square" lIns="0" tIns="64769" rIns="0" bIns="0" rtlCol="0">
            <a:spAutoFit/>
          </a:bodyPr>
          <a:lstStyle/>
          <a:p>
            <a:pPr marL="354965" marR="5080" indent="-342900">
              <a:lnSpc>
                <a:spcPct val="80000"/>
              </a:lnSpc>
              <a:spcBef>
                <a:spcPts val="509"/>
              </a:spcBef>
              <a:tabLst>
                <a:tab pos="354965" algn="l"/>
              </a:tabLst>
            </a:pPr>
            <a:r>
              <a:rPr sz="1350" spc="235" dirty="0">
                <a:solidFill>
                  <a:srgbClr val="90C225"/>
                </a:solidFill>
                <a:latin typeface="Arial"/>
                <a:cs typeface="Arial"/>
              </a:rPr>
              <a:t>	</a:t>
            </a:r>
            <a:r>
              <a:rPr sz="1700" b="1" dirty="0">
                <a:solidFill>
                  <a:srgbClr val="404040"/>
                </a:solidFill>
                <a:latin typeface="Trebuchet MS"/>
                <a:cs typeface="Trebuchet MS"/>
              </a:rPr>
              <a:t>The </a:t>
            </a:r>
            <a:r>
              <a:rPr sz="1700" b="1" spc="-5" dirty="0">
                <a:solidFill>
                  <a:srgbClr val="404040"/>
                </a:solidFill>
                <a:latin typeface="Trebuchet MS"/>
                <a:cs typeface="Trebuchet MS"/>
              </a:rPr>
              <a:t>Main Objective </a:t>
            </a:r>
            <a:r>
              <a:rPr sz="1700" b="1" dirty="0">
                <a:solidFill>
                  <a:srgbClr val="404040"/>
                </a:solidFill>
                <a:latin typeface="Trebuchet MS"/>
                <a:cs typeface="Trebuchet MS"/>
              </a:rPr>
              <a:t>of Lambda Expression </a:t>
            </a:r>
            <a:r>
              <a:rPr sz="1700" b="1" spc="-5" dirty="0">
                <a:solidFill>
                  <a:srgbClr val="404040"/>
                </a:solidFill>
                <a:latin typeface="Trebuchet MS"/>
                <a:cs typeface="Trebuchet MS"/>
              </a:rPr>
              <a:t>is to bring benefits </a:t>
            </a:r>
            <a:r>
              <a:rPr sz="1700" b="1" dirty="0">
                <a:solidFill>
                  <a:srgbClr val="404040"/>
                </a:solidFill>
                <a:latin typeface="Trebuchet MS"/>
                <a:cs typeface="Trebuchet MS"/>
              </a:rPr>
              <a:t>of functional  </a:t>
            </a:r>
            <a:r>
              <a:rPr sz="1700" b="1" spc="-5" dirty="0">
                <a:solidFill>
                  <a:srgbClr val="404040"/>
                </a:solidFill>
                <a:latin typeface="Trebuchet MS"/>
                <a:cs typeface="Trebuchet MS"/>
              </a:rPr>
              <a:t>programming into</a:t>
            </a:r>
            <a:r>
              <a:rPr sz="1700" b="1" spc="-50" dirty="0">
                <a:solidFill>
                  <a:srgbClr val="404040"/>
                </a:solidFill>
                <a:latin typeface="Trebuchet MS"/>
                <a:cs typeface="Trebuchet MS"/>
              </a:rPr>
              <a:t> </a:t>
            </a:r>
            <a:r>
              <a:rPr sz="1700" b="1" dirty="0">
                <a:solidFill>
                  <a:srgbClr val="404040"/>
                </a:solidFill>
                <a:latin typeface="Trebuchet MS"/>
                <a:cs typeface="Trebuchet MS"/>
              </a:rPr>
              <a:t>Java.</a:t>
            </a:r>
            <a:endParaRPr sz="1700">
              <a:latin typeface="Trebuchet MS"/>
              <a:cs typeface="Trebuchet MS"/>
            </a:endParaRPr>
          </a:p>
        </p:txBody>
      </p:sp>
    </p:spTree>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0" y="284163"/>
            <a:ext cx="8124825" cy="574675"/>
          </a:xfrm>
          <a:prstGeom prst="rect">
            <a:avLst/>
          </a:prstGeom>
        </p:spPr>
        <p:txBody>
          <a:bodyPr vert="horz" wrap="square" lIns="0" tIns="12700" rIns="0" bIns="0" rtlCol="0">
            <a:spAutoFit/>
          </a:bodyPr>
          <a:lstStyle/>
          <a:p>
            <a:pPr marL="355600" marR="5080" indent="-342900">
              <a:lnSpc>
                <a:spcPct val="100000"/>
              </a:lnSpc>
              <a:spcBef>
                <a:spcPts val="100"/>
              </a:spcBef>
              <a:tabLst>
                <a:tab pos="354965" algn="l"/>
              </a:tabLst>
            </a:pPr>
            <a:r>
              <a:rPr sz="1450" b="0" spc="235" dirty="0">
                <a:solidFill>
                  <a:srgbClr val="90C225"/>
                </a:solidFill>
                <a:latin typeface="Arial"/>
                <a:cs typeface="Arial"/>
              </a:rPr>
              <a:t>	</a:t>
            </a:r>
            <a:r>
              <a:rPr spc="-5" dirty="0"/>
              <a:t>Once </a:t>
            </a:r>
            <a:r>
              <a:rPr dirty="0"/>
              <a:t>we </a:t>
            </a:r>
            <a:r>
              <a:rPr spc="-5" dirty="0"/>
              <a:t>get LocalDate object </a:t>
            </a:r>
            <a:r>
              <a:rPr dirty="0"/>
              <a:t>we can call </a:t>
            </a:r>
            <a:r>
              <a:rPr spc="-5" dirty="0"/>
              <a:t>the following methods </a:t>
            </a:r>
            <a:r>
              <a:rPr dirty="0"/>
              <a:t>on </a:t>
            </a:r>
            <a:r>
              <a:rPr spc="-5" dirty="0"/>
              <a:t>that  object to retrieve </a:t>
            </a:r>
            <a:r>
              <a:rPr spc="-25" dirty="0"/>
              <a:t>Day,month </a:t>
            </a:r>
            <a:r>
              <a:rPr dirty="0"/>
              <a:t>and </a:t>
            </a:r>
            <a:r>
              <a:rPr spc="-5" dirty="0"/>
              <a:t>year values</a:t>
            </a:r>
            <a:r>
              <a:rPr spc="55" dirty="0"/>
              <a:t> </a:t>
            </a:r>
            <a:r>
              <a:rPr spc="-30" dirty="0"/>
              <a:t>separately.</a:t>
            </a:r>
            <a:endParaRPr sz="1450">
              <a:latin typeface="Arial"/>
              <a:cs typeface="Arial"/>
            </a:endParaRPr>
          </a:p>
        </p:txBody>
      </p:sp>
      <p:sp>
        <p:nvSpPr>
          <p:cNvPr id="3" name="object 3"/>
          <p:cNvSpPr txBox="1"/>
          <p:nvPr/>
        </p:nvSpPr>
        <p:spPr>
          <a:xfrm>
            <a:off x="756310" y="3368167"/>
            <a:ext cx="8159750" cy="574040"/>
          </a:xfrm>
          <a:prstGeom prst="rect">
            <a:avLst/>
          </a:prstGeom>
        </p:spPr>
        <p:txBody>
          <a:bodyPr vert="horz" wrap="square" lIns="0" tIns="12700" rIns="0" bIns="0" rtlCol="0">
            <a:spAutoFit/>
          </a:bodyPr>
          <a:lstStyle/>
          <a:p>
            <a:pPr marL="355600" marR="5080" indent="-342900">
              <a:lnSpc>
                <a:spcPct val="100000"/>
              </a:lnSpc>
              <a:spcBef>
                <a:spcPts val="100"/>
              </a:spcBef>
              <a:tabLst>
                <a:tab pos="354965" algn="l"/>
              </a:tabLst>
            </a:pPr>
            <a:r>
              <a:rPr sz="1450" spc="235" dirty="0">
                <a:solidFill>
                  <a:srgbClr val="90C225"/>
                </a:solidFill>
                <a:latin typeface="Arial"/>
                <a:cs typeface="Arial"/>
              </a:rPr>
              <a:t>	</a:t>
            </a:r>
            <a:r>
              <a:rPr sz="1800" b="1" spc="-5" dirty="0">
                <a:solidFill>
                  <a:srgbClr val="404040"/>
                </a:solidFill>
                <a:latin typeface="Trebuchet MS"/>
                <a:cs typeface="Trebuchet MS"/>
              </a:rPr>
              <a:t>Once </a:t>
            </a:r>
            <a:r>
              <a:rPr sz="1800" b="1" dirty="0">
                <a:solidFill>
                  <a:srgbClr val="404040"/>
                </a:solidFill>
                <a:latin typeface="Trebuchet MS"/>
                <a:cs typeface="Trebuchet MS"/>
              </a:rPr>
              <a:t>we </a:t>
            </a:r>
            <a:r>
              <a:rPr sz="1800" b="1" spc="-5" dirty="0">
                <a:solidFill>
                  <a:srgbClr val="404040"/>
                </a:solidFill>
                <a:latin typeface="Trebuchet MS"/>
                <a:cs typeface="Trebuchet MS"/>
              </a:rPr>
              <a:t>get </a:t>
            </a:r>
            <a:r>
              <a:rPr sz="1800" b="1" spc="-10" dirty="0">
                <a:solidFill>
                  <a:srgbClr val="404040"/>
                </a:solidFill>
                <a:latin typeface="Trebuchet MS"/>
                <a:cs typeface="Trebuchet MS"/>
              </a:rPr>
              <a:t>LocalTime </a:t>
            </a:r>
            <a:r>
              <a:rPr sz="1800" b="1" spc="-5" dirty="0">
                <a:solidFill>
                  <a:srgbClr val="404040"/>
                </a:solidFill>
                <a:latin typeface="Trebuchet MS"/>
                <a:cs typeface="Trebuchet MS"/>
              </a:rPr>
              <a:t>object </a:t>
            </a:r>
            <a:r>
              <a:rPr sz="1800" b="1" dirty="0">
                <a:solidFill>
                  <a:srgbClr val="404040"/>
                </a:solidFill>
                <a:latin typeface="Trebuchet MS"/>
                <a:cs typeface="Trebuchet MS"/>
              </a:rPr>
              <a:t>we can call </a:t>
            </a:r>
            <a:r>
              <a:rPr sz="1800" b="1" spc="-5" dirty="0">
                <a:solidFill>
                  <a:srgbClr val="404040"/>
                </a:solidFill>
                <a:latin typeface="Trebuchet MS"/>
                <a:cs typeface="Trebuchet MS"/>
              </a:rPr>
              <a:t>the following methods </a:t>
            </a:r>
            <a:r>
              <a:rPr sz="1800" b="1" dirty="0">
                <a:solidFill>
                  <a:srgbClr val="404040"/>
                </a:solidFill>
                <a:latin typeface="Trebuchet MS"/>
                <a:cs typeface="Trebuchet MS"/>
              </a:rPr>
              <a:t>on </a:t>
            </a:r>
            <a:r>
              <a:rPr sz="1800" b="1" spc="-5" dirty="0">
                <a:solidFill>
                  <a:srgbClr val="404040"/>
                </a:solidFill>
                <a:latin typeface="Trebuchet MS"/>
                <a:cs typeface="Trebuchet MS"/>
              </a:rPr>
              <a:t>that  object.</a:t>
            </a:r>
            <a:endParaRPr sz="1800">
              <a:latin typeface="Trebuchet MS"/>
              <a:cs typeface="Trebuchet MS"/>
            </a:endParaRPr>
          </a:p>
        </p:txBody>
      </p:sp>
      <p:sp>
        <p:nvSpPr>
          <p:cNvPr id="4" name="object 4"/>
          <p:cNvSpPr txBox="1"/>
          <p:nvPr/>
        </p:nvSpPr>
        <p:spPr>
          <a:xfrm>
            <a:off x="843483" y="1141856"/>
            <a:ext cx="3759835" cy="1857375"/>
          </a:xfrm>
          <a:prstGeom prst="rect">
            <a:avLst/>
          </a:prstGeom>
        </p:spPr>
        <p:txBody>
          <a:bodyPr vert="horz" wrap="square" lIns="0" tIns="12065" rIns="0" bIns="0" rtlCol="0">
            <a:spAutoFit/>
          </a:bodyPr>
          <a:lstStyle/>
          <a:p>
            <a:pPr marL="12700">
              <a:lnSpc>
                <a:spcPct val="100000"/>
              </a:lnSpc>
              <a:spcBef>
                <a:spcPts val="95"/>
              </a:spcBef>
            </a:pPr>
            <a:r>
              <a:rPr sz="1000" b="1" spc="-5" dirty="0">
                <a:solidFill>
                  <a:srgbClr val="000080"/>
                </a:solidFill>
                <a:latin typeface="Courier New"/>
                <a:cs typeface="Courier New"/>
              </a:rPr>
              <a:t>import </a:t>
            </a:r>
            <a:r>
              <a:rPr sz="1000" spc="-5" dirty="0">
                <a:latin typeface="Courier New"/>
                <a:cs typeface="Courier New"/>
              </a:rPr>
              <a:t>Java.time.*;</a:t>
            </a:r>
            <a:endParaRPr sz="1000">
              <a:latin typeface="Courier New"/>
              <a:cs typeface="Courier New"/>
            </a:endParaRPr>
          </a:p>
          <a:p>
            <a:pPr marL="12700">
              <a:lnSpc>
                <a:spcPct val="100000"/>
              </a:lnSpc>
            </a:pPr>
            <a:r>
              <a:rPr sz="1000" b="1" spc="-5" dirty="0">
                <a:solidFill>
                  <a:srgbClr val="000080"/>
                </a:solidFill>
                <a:latin typeface="Courier New"/>
                <a:cs typeface="Courier New"/>
              </a:rPr>
              <a:t>class </a:t>
            </a:r>
            <a:r>
              <a:rPr sz="1000" spc="-5" dirty="0">
                <a:latin typeface="Courier New"/>
                <a:cs typeface="Courier New"/>
              </a:rPr>
              <a:t>Test</a:t>
            </a:r>
            <a:r>
              <a:rPr sz="1000" dirty="0">
                <a:latin typeface="Courier New"/>
                <a:cs typeface="Courier New"/>
              </a:rPr>
              <a:t> </a:t>
            </a:r>
            <a:r>
              <a:rPr sz="1000" spc="-5" dirty="0">
                <a:latin typeface="Courier New"/>
                <a:cs typeface="Courier New"/>
              </a:rPr>
              <a:t>{</a:t>
            </a:r>
            <a:endParaRPr sz="1000">
              <a:latin typeface="Courier New"/>
              <a:cs typeface="Courier New"/>
            </a:endParaRPr>
          </a:p>
          <a:p>
            <a:pPr marL="622300" marR="386080" indent="-305435">
              <a:lnSpc>
                <a:spcPct val="100000"/>
              </a:lnSpc>
            </a:pPr>
            <a:r>
              <a:rPr sz="1000" b="1" spc="-5" dirty="0">
                <a:solidFill>
                  <a:srgbClr val="000080"/>
                </a:solidFill>
                <a:latin typeface="Courier New"/>
                <a:cs typeface="Courier New"/>
              </a:rPr>
              <a:t>public static void </a:t>
            </a:r>
            <a:r>
              <a:rPr sz="1000" spc="-5" dirty="0">
                <a:latin typeface="Courier New"/>
                <a:cs typeface="Courier New"/>
              </a:rPr>
              <a:t>main(String[] args) {  LocalDate date = LocalDate.now();  System.</a:t>
            </a:r>
            <a:r>
              <a:rPr sz="1000" b="1" i="1" spc="-5" dirty="0">
                <a:solidFill>
                  <a:srgbClr val="660D79"/>
                </a:solidFill>
                <a:latin typeface="Courier New"/>
                <a:cs typeface="Courier New"/>
              </a:rPr>
              <a:t>out</a:t>
            </a:r>
            <a:r>
              <a:rPr sz="1000" spc="-5" dirty="0">
                <a:latin typeface="Courier New"/>
                <a:cs typeface="Courier New"/>
              </a:rPr>
              <a:t>.println(date);</a:t>
            </a:r>
            <a:endParaRPr sz="1000">
              <a:latin typeface="Courier New"/>
              <a:cs typeface="Courier New"/>
            </a:endParaRPr>
          </a:p>
          <a:p>
            <a:pPr marL="622300" marR="843915" algn="just">
              <a:lnSpc>
                <a:spcPct val="100000"/>
              </a:lnSpc>
            </a:pPr>
            <a:r>
              <a:rPr sz="1000" b="1" spc="-5" dirty="0">
                <a:solidFill>
                  <a:srgbClr val="000080"/>
                </a:solidFill>
                <a:latin typeface="Courier New"/>
                <a:cs typeface="Courier New"/>
              </a:rPr>
              <a:t>int </a:t>
            </a:r>
            <a:r>
              <a:rPr sz="1000" spc="-5" dirty="0">
                <a:latin typeface="Courier New"/>
                <a:cs typeface="Courier New"/>
              </a:rPr>
              <a:t>dd = date.getDayOfMonth();  </a:t>
            </a:r>
            <a:r>
              <a:rPr sz="1000" b="1" spc="-5" dirty="0">
                <a:solidFill>
                  <a:srgbClr val="000080"/>
                </a:solidFill>
                <a:latin typeface="Courier New"/>
                <a:cs typeface="Courier New"/>
              </a:rPr>
              <a:t>int </a:t>
            </a:r>
            <a:r>
              <a:rPr sz="1000" spc="-5" dirty="0">
                <a:latin typeface="Courier New"/>
                <a:cs typeface="Courier New"/>
              </a:rPr>
              <a:t>mm = date.getMonthValue();  </a:t>
            </a:r>
            <a:r>
              <a:rPr sz="1000" b="1" spc="-5" dirty="0">
                <a:solidFill>
                  <a:srgbClr val="000080"/>
                </a:solidFill>
                <a:latin typeface="Courier New"/>
                <a:cs typeface="Courier New"/>
              </a:rPr>
              <a:t>int </a:t>
            </a:r>
            <a:r>
              <a:rPr sz="1000" spc="-5" dirty="0">
                <a:latin typeface="Courier New"/>
                <a:cs typeface="Courier New"/>
              </a:rPr>
              <a:t>yy = date.getYear();</a:t>
            </a:r>
            <a:endParaRPr sz="1000">
              <a:latin typeface="Courier New"/>
              <a:cs typeface="Courier New"/>
            </a:endParaRPr>
          </a:p>
          <a:p>
            <a:pPr marL="622300" marR="5080">
              <a:lnSpc>
                <a:spcPct val="100000"/>
              </a:lnSpc>
            </a:pPr>
            <a:r>
              <a:rPr sz="1000" spc="-5" dirty="0">
                <a:latin typeface="Courier New"/>
                <a:cs typeface="Courier New"/>
              </a:rPr>
              <a:t>System.</a:t>
            </a:r>
            <a:r>
              <a:rPr sz="1000" b="1" i="1" spc="-5" dirty="0">
                <a:solidFill>
                  <a:srgbClr val="660D79"/>
                </a:solidFill>
                <a:latin typeface="Courier New"/>
                <a:cs typeface="Courier New"/>
              </a:rPr>
              <a:t>out</a:t>
            </a:r>
            <a:r>
              <a:rPr sz="1000" spc="-5" dirty="0">
                <a:latin typeface="Courier New"/>
                <a:cs typeface="Courier New"/>
              </a:rPr>
              <a:t>.println(dd+</a:t>
            </a:r>
            <a:r>
              <a:rPr sz="1000" b="1" spc="-5" dirty="0">
                <a:solidFill>
                  <a:srgbClr val="008000"/>
                </a:solidFill>
                <a:latin typeface="Courier New"/>
                <a:cs typeface="Courier New"/>
              </a:rPr>
              <a:t>"..."</a:t>
            </a:r>
            <a:r>
              <a:rPr sz="1000" spc="-5" dirty="0">
                <a:latin typeface="Courier New"/>
                <a:cs typeface="Courier New"/>
              </a:rPr>
              <a:t>+mm+</a:t>
            </a:r>
            <a:r>
              <a:rPr sz="1000" b="1" spc="-5" dirty="0">
                <a:solidFill>
                  <a:srgbClr val="008000"/>
                </a:solidFill>
                <a:latin typeface="Courier New"/>
                <a:cs typeface="Courier New"/>
              </a:rPr>
              <a:t>"..."</a:t>
            </a:r>
            <a:r>
              <a:rPr sz="1000" spc="-5" dirty="0">
                <a:latin typeface="Courier New"/>
                <a:cs typeface="Courier New"/>
              </a:rPr>
              <a:t>+yy);  System.</a:t>
            </a:r>
            <a:r>
              <a:rPr sz="1000" b="1" i="1" spc="-5" dirty="0">
                <a:solidFill>
                  <a:srgbClr val="660D79"/>
                </a:solidFill>
                <a:latin typeface="Courier New"/>
                <a:cs typeface="Courier New"/>
              </a:rPr>
              <a:t>out</a:t>
            </a:r>
            <a:r>
              <a:rPr sz="1000" spc="-5" dirty="0">
                <a:latin typeface="Courier New"/>
                <a:cs typeface="Courier New"/>
              </a:rPr>
              <a:t>.printf(</a:t>
            </a:r>
            <a:r>
              <a:rPr sz="1000" b="1" spc="-5" dirty="0">
                <a:solidFill>
                  <a:srgbClr val="008000"/>
                </a:solidFill>
                <a:latin typeface="Courier New"/>
                <a:cs typeface="Courier New"/>
              </a:rPr>
              <a:t>"</a:t>
            </a:r>
            <a:r>
              <a:rPr sz="1000" b="1" spc="-5" dirty="0">
                <a:solidFill>
                  <a:srgbClr val="000080"/>
                </a:solidFill>
                <a:latin typeface="Courier New"/>
                <a:cs typeface="Courier New"/>
              </a:rPr>
              <a:t>\n</a:t>
            </a:r>
            <a:r>
              <a:rPr sz="1000" b="1" spc="-5" dirty="0">
                <a:solidFill>
                  <a:srgbClr val="008000"/>
                </a:solidFill>
                <a:latin typeface="Courier New"/>
                <a:cs typeface="Courier New"/>
              </a:rPr>
              <a:t>%d-%d-%d"</a:t>
            </a:r>
            <a:r>
              <a:rPr sz="1000" spc="-5" dirty="0">
                <a:latin typeface="Courier New"/>
                <a:cs typeface="Courier New"/>
              </a:rPr>
              <a:t>,dd,mm,yy);</a:t>
            </a:r>
            <a:endParaRPr sz="1000">
              <a:latin typeface="Courier New"/>
              <a:cs typeface="Courier New"/>
            </a:endParaRPr>
          </a:p>
          <a:p>
            <a:pPr marL="317500">
              <a:lnSpc>
                <a:spcPct val="100000"/>
              </a:lnSpc>
            </a:pPr>
            <a:r>
              <a:rPr sz="1000" spc="-5" dirty="0">
                <a:latin typeface="Courier New"/>
                <a:cs typeface="Courier New"/>
              </a:rPr>
              <a:t>}</a:t>
            </a:r>
            <a:endParaRPr sz="1000">
              <a:latin typeface="Courier New"/>
              <a:cs typeface="Courier New"/>
            </a:endParaRPr>
          </a:p>
          <a:p>
            <a:pPr marL="12700">
              <a:lnSpc>
                <a:spcPct val="100000"/>
              </a:lnSpc>
              <a:spcBef>
                <a:spcPts val="25"/>
              </a:spcBef>
            </a:pPr>
            <a:r>
              <a:rPr sz="1000" spc="-5" dirty="0">
                <a:latin typeface="Courier New"/>
                <a:cs typeface="Courier New"/>
              </a:rPr>
              <a:t>}</a:t>
            </a:r>
            <a:endParaRPr sz="1000">
              <a:latin typeface="Courier New"/>
              <a:cs typeface="Courier New"/>
            </a:endParaRPr>
          </a:p>
        </p:txBody>
      </p:sp>
      <p:sp>
        <p:nvSpPr>
          <p:cNvPr id="5" name="object 5"/>
          <p:cNvSpPr/>
          <p:nvPr/>
        </p:nvSpPr>
        <p:spPr>
          <a:xfrm>
            <a:off x="676655" y="4256532"/>
            <a:ext cx="7065645" cy="1784985"/>
          </a:xfrm>
          <a:custGeom>
            <a:avLst/>
            <a:gdLst/>
            <a:ahLst/>
            <a:cxnLst/>
            <a:rect l="l" t="t" r="r" b="b"/>
            <a:pathLst>
              <a:path w="7065645" h="1784985">
                <a:moveTo>
                  <a:pt x="7065264" y="0"/>
                </a:moveTo>
                <a:lnTo>
                  <a:pt x="0" y="0"/>
                </a:lnTo>
                <a:lnTo>
                  <a:pt x="0" y="1784604"/>
                </a:lnTo>
                <a:lnTo>
                  <a:pt x="7065264" y="1784604"/>
                </a:lnTo>
                <a:lnTo>
                  <a:pt x="7065264" y="0"/>
                </a:lnTo>
                <a:close/>
              </a:path>
            </a:pathLst>
          </a:custGeom>
          <a:solidFill>
            <a:srgbClr val="FFFFFF"/>
          </a:solidFill>
        </p:spPr>
        <p:txBody>
          <a:bodyPr wrap="square" lIns="0" tIns="0" rIns="0" bIns="0" rtlCol="0"/>
          <a:lstStyle/>
          <a:p>
            <a:endParaRPr/>
          </a:p>
        </p:txBody>
      </p:sp>
      <p:sp>
        <p:nvSpPr>
          <p:cNvPr id="6" name="object 6"/>
          <p:cNvSpPr txBox="1"/>
          <p:nvPr/>
        </p:nvSpPr>
        <p:spPr>
          <a:xfrm>
            <a:off x="756310" y="4283455"/>
            <a:ext cx="3912235" cy="1704975"/>
          </a:xfrm>
          <a:prstGeom prst="rect">
            <a:avLst/>
          </a:prstGeom>
        </p:spPr>
        <p:txBody>
          <a:bodyPr vert="horz" wrap="square" lIns="0" tIns="12065" rIns="0" bIns="0" rtlCol="0">
            <a:spAutoFit/>
          </a:bodyPr>
          <a:lstStyle/>
          <a:p>
            <a:pPr marL="12700">
              <a:lnSpc>
                <a:spcPct val="100000"/>
              </a:lnSpc>
              <a:spcBef>
                <a:spcPts val="95"/>
              </a:spcBef>
            </a:pPr>
            <a:r>
              <a:rPr sz="1000" b="1" spc="-5" dirty="0">
                <a:solidFill>
                  <a:srgbClr val="000080"/>
                </a:solidFill>
                <a:latin typeface="Courier New"/>
                <a:cs typeface="Courier New"/>
              </a:rPr>
              <a:t>import </a:t>
            </a:r>
            <a:r>
              <a:rPr sz="1000" spc="-5" dirty="0">
                <a:latin typeface="Courier New"/>
                <a:cs typeface="Courier New"/>
              </a:rPr>
              <a:t>java.time.*;</a:t>
            </a:r>
            <a:endParaRPr sz="1000">
              <a:latin typeface="Courier New"/>
              <a:cs typeface="Courier New"/>
            </a:endParaRPr>
          </a:p>
          <a:p>
            <a:pPr marL="12700">
              <a:lnSpc>
                <a:spcPct val="100000"/>
              </a:lnSpc>
            </a:pPr>
            <a:r>
              <a:rPr sz="1000" b="1" spc="-5" dirty="0">
                <a:solidFill>
                  <a:srgbClr val="000080"/>
                </a:solidFill>
                <a:latin typeface="Courier New"/>
                <a:cs typeface="Courier New"/>
              </a:rPr>
              <a:t>class </a:t>
            </a:r>
            <a:r>
              <a:rPr sz="1000" spc="-5" dirty="0">
                <a:latin typeface="Courier New"/>
                <a:cs typeface="Courier New"/>
              </a:rPr>
              <a:t>Test</a:t>
            </a:r>
            <a:r>
              <a:rPr sz="1000" dirty="0">
                <a:latin typeface="Courier New"/>
                <a:cs typeface="Courier New"/>
              </a:rPr>
              <a:t> </a:t>
            </a:r>
            <a:r>
              <a:rPr sz="1000" spc="-5" dirty="0">
                <a:latin typeface="Courier New"/>
                <a:cs typeface="Courier New"/>
              </a:rPr>
              <a:t>{</a:t>
            </a:r>
            <a:endParaRPr sz="1000">
              <a:latin typeface="Courier New"/>
              <a:cs typeface="Courier New"/>
            </a:endParaRPr>
          </a:p>
          <a:p>
            <a:pPr marL="621665" marR="538480" indent="-304800">
              <a:lnSpc>
                <a:spcPct val="100000"/>
              </a:lnSpc>
            </a:pPr>
            <a:r>
              <a:rPr sz="1000" b="1" spc="-5" dirty="0">
                <a:solidFill>
                  <a:srgbClr val="000080"/>
                </a:solidFill>
                <a:latin typeface="Courier New"/>
                <a:cs typeface="Courier New"/>
              </a:rPr>
              <a:t>public static void </a:t>
            </a:r>
            <a:r>
              <a:rPr sz="1000" spc="-5" dirty="0">
                <a:latin typeface="Courier New"/>
                <a:cs typeface="Courier New"/>
              </a:rPr>
              <a:t>main(String[] args) {  LocalTime time = LocalTime.now();  </a:t>
            </a:r>
            <a:r>
              <a:rPr sz="1000" b="1" spc="-5" dirty="0">
                <a:solidFill>
                  <a:srgbClr val="000080"/>
                </a:solidFill>
                <a:latin typeface="Courier New"/>
                <a:cs typeface="Courier New"/>
              </a:rPr>
              <a:t>int </a:t>
            </a:r>
            <a:r>
              <a:rPr sz="1000" spc="-5" dirty="0">
                <a:latin typeface="Courier New"/>
                <a:cs typeface="Courier New"/>
              </a:rPr>
              <a:t>h =</a:t>
            </a:r>
            <a:r>
              <a:rPr sz="1000" dirty="0">
                <a:latin typeface="Courier New"/>
                <a:cs typeface="Courier New"/>
              </a:rPr>
              <a:t> </a:t>
            </a:r>
            <a:r>
              <a:rPr sz="1000" spc="-5" dirty="0">
                <a:latin typeface="Courier New"/>
                <a:cs typeface="Courier New"/>
              </a:rPr>
              <a:t>time.getHour();</a:t>
            </a:r>
            <a:endParaRPr sz="1000">
              <a:latin typeface="Courier New"/>
              <a:cs typeface="Courier New"/>
            </a:endParaRPr>
          </a:p>
          <a:p>
            <a:pPr marL="621665" marR="1377315" algn="just">
              <a:lnSpc>
                <a:spcPct val="100000"/>
              </a:lnSpc>
            </a:pPr>
            <a:r>
              <a:rPr sz="1000" b="1" spc="-5" dirty="0">
                <a:solidFill>
                  <a:srgbClr val="000080"/>
                </a:solidFill>
                <a:latin typeface="Courier New"/>
                <a:cs typeface="Courier New"/>
              </a:rPr>
              <a:t>int </a:t>
            </a:r>
            <a:r>
              <a:rPr sz="1000" spc="-5" dirty="0">
                <a:latin typeface="Courier New"/>
                <a:cs typeface="Courier New"/>
              </a:rPr>
              <a:t>m = time.getMinute();  </a:t>
            </a:r>
            <a:r>
              <a:rPr sz="1000" b="1" spc="-5" dirty="0">
                <a:solidFill>
                  <a:srgbClr val="000080"/>
                </a:solidFill>
                <a:latin typeface="Courier New"/>
                <a:cs typeface="Courier New"/>
              </a:rPr>
              <a:t>int </a:t>
            </a:r>
            <a:r>
              <a:rPr sz="1000" spc="-5" dirty="0">
                <a:latin typeface="Courier New"/>
                <a:cs typeface="Courier New"/>
              </a:rPr>
              <a:t>s = time.getSecond();  </a:t>
            </a:r>
            <a:r>
              <a:rPr sz="1000" b="1" spc="-5" dirty="0">
                <a:solidFill>
                  <a:srgbClr val="000080"/>
                </a:solidFill>
                <a:latin typeface="Courier New"/>
                <a:cs typeface="Courier New"/>
              </a:rPr>
              <a:t>int </a:t>
            </a:r>
            <a:r>
              <a:rPr sz="1000" spc="-5" dirty="0">
                <a:latin typeface="Courier New"/>
                <a:cs typeface="Courier New"/>
              </a:rPr>
              <a:t>n =</a:t>
            </a:r>
            <a:r>
              <a:rPr sz="1000" spc="-20" dirty="0">
                <a:latin typeface="Courier New"/>
                <a:cs typeface="Courier New"/>
              </a:rPr>
              <a:t> </a:t>
            </a:r>
            <a:r>
              <a:rPr sz="1000" spc="-5" dirty="0">
                <a:latin typeface="Courier New"/>
                <a:cs typeface="Courier New"/>
              </a:rPr>
              <a:t>time.getNano();</a:t>
            </a:r>
            <a:endParaRPr sz="1000">
              <a:latin typeface="Courier New"/>
              <a:cs typeface="Courier New"/>
            </a:endParaRPr>
          </a:p>
          <a:p>
            <a:pPr marL="621665">
              <a:lnSpc>
                <a:spcPct val="100000"/>
              </a:lnSpc>
            </a:pPr>
            <a:r>
              <a:rPr sz="1000" spc="-5" dirty="0">
                <a:latin typeface="Courier New"/>
                <a:cs typeface="Courier New"/>
              </a:rPr>
              <a:t>System.</a:t>
            </a:r>
            <a:r>
              <a:rPr sz="1000" b="1" i="1" spc="-5" dirty="0">
                <a:solidFill>
                  <a:srgbClr val="660D79"/>
                </a:solidFill>
                <a:latin typeface="Courier New"/>
                <a:cs typeface="Courier New"/>
              </a:rPr>
              <a:t>out</a:t>
            </a:r>
            <a:r>
              <a:rPr sz="1000" spc="-5" dirty="0">
                <a:latin typeface="Courier New"/>
                <a:cs typeface="Courier New"/>
              </a:rPr>
              <a:t>.printf(</a:t>
            </a:r>
            <a:r>
              <a:rPr sz="1000" b="1" spc="-5" dirty="0">
                <a:solidFill>
                  <a:srgbClr val="008000"/>
                </a:solidFill>
                <a:latin typeface="Courier New"/>
                <a:cs typeface="Courier New"/>
              </a:rPr>
              <a:t>"</a:t>
            </a:r>
            <a:r>
              <a:rPr sz="1000" b="1" spc="-5" dirty="0">
                <a:solidFill>
                  <a:srgbClr val="000080"/>
                </a:solidFill>
                <a:latin typeface="Courier New"/>
                <a:cs typeface="Courier New"/>
              </a:rPr>
              <a:t>\n</a:t>
            </a:r>
            <a:r>
              <a:rPr sz="1000" b="1" spc="-5" dirty="0">
                <a:solidFill>
                  <a:srgbClr val="008000"/>
                </a:solidFill>
                <a:latin typeface="Courier New"/>
                <a:cs typeface="Courier New"/>
              </a:rPr>
              <a:t>%d:%d:%d:%d"</a:t>
            </a:r>
            <a:r>
              <a:rPr sz="1000" spc="-5" dirty="0">
                <a:latin typeface="Courier New"/>
                <a:cs typeface="Courier New"/>
              </a:rPr>
              <a:t>,h,m,s,n);</a:t>
            </a:r>
            <a:endParaRPr sz="1000">
              <a:latin typeface="Courier New"/>
              <a:cs typeface="Courier New"/>
            </a:endParaRPr>
          </a:p>
          <a:p>
            <a:pPr marL="317500">
              <a:lnSpc>
                <a:spcPct val="100000"/>
              </a:lnSpc>
            </a:pPr>
            <a:r>
              <a:rPr sz="1000" spc="-5" dirty="0">
                <a:latin typeface="Courier New"/>
                <a:cs typeface="Courier New"/>
              </a:rPr>
              <a:t>}</a:t>
            </a:r>
            <a:endParaRPr sz="1000">
              <a:latin typeface="Courier New"/>
              <a:cs typeface="Courier New"/>
            </a:endParaRPr>
          </a:p>
          <a:p>
            <a:pPr marL="12700">
              <a:lnSpc>
                <a:spcPct val="100000"/>
              </a:lnSpc>
              <a:spcBef>
                <a:spcPts val="25"/>
              </a:spcBef>
            </a:pPr>
            <a:r>
              <a:rPr sz="1000" spc="-5" dirty="0">
                <a:latin typeface="Courier New"/>
                <a:cs typeface="Courier New"/>
              </a:rPr>
              <a:t>}</a:t>
            </a:r>
            <a:endParaRPr sz="1000">
              <a:latin typeface="Courier New"/>
              <a:cs typeface="Courier New"/>
            </a:endParaRPr>
          </a:p>
        </p:txBody>
      </p:sp>
    </p:spTree>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0" y="2835275"/>
            <a:ext cx="7337425" cy="1543050"/>
          </a:xfrm>
          <a:prstGeom prst="rect">
            <a:avLst/>
          </a:prstGeom>
        </p:spPr>
        <p:txBody>
          <a:bodyPr vert="horz" wrap="square" lIns="0" tIns="12700" rIns="0" bIns="0" rtlCol="0">
            <a:spAutoFit/>
          </a:bodyPr>
          <a:lstStyle/>
          <a:p>
            <a:pPr marL="355600" marR="5080" indent="-342900">
              <a:lnSpc>
                <a:spcPct val="100000"/>
              </a:lnSpc>
              <a:spcBef>
                <a:spcPts val="100"/>
              </a:spcBef>
              <a:tabLst>
                <a:tab pos="354965" algn="l"/>
              </a:tabLst>
            </a:pPr>
            <a:r>
              <a:rPr sz="1450" b="0" spc="235" dirty="0">
                <a:solidFill>
                  <a:srgbClr val="90C225"/>
                </a:solidFill>
                <a:latin typeface="Arial"/>
                <a:cs typeface="Arial"/>
              </a:rPr>
              <a:t>	</a:t>
            </a:r>
            <a:r>
              <a:rPr spc="-5" dirty="0"/>
              <a:t>If </a:t>
            </a:r>
            <a:r>
              <a:rPr dirty="0"/>
              <a:t>we want </a:t>
            </a:r>
            <a:r>
              <a:rPr spc="-5" dirty="0"/>
              <a:t>to represent both Date </a:t>
            </a:r>
            <a:r>
              <a:rPr dirty="0"/>
              <a:t>and </a:t>
            </a:r>
            <a:r>
              <a:rPr spc="-20" dirty="0"/>
              <a:t>Time </a:t>
            </a:r>
            <a:r>
              <a:rPr spc="-5" dirty="0"/>
              <a:t>then </a:t>
            </a:r>
            <a:r>
              <a:rPr dirty="0"/>
              <a:t>we should go </a:t>
            </a:r>
            <a:r>
              <a:rPr spc="-5" dirty="0"/>
              <a:t>for  </a:t>
            </a:r>
            <a:r>
              <a:rPr spc="-10" dirty="0"/>
              <a:t>LocalDateTime</a:t>
            </a:r>
            <a:r>
              <a:rPr spc="10" dirty="0"/>
              <a:t> </a:t>
            </a:r>
            <a:r>
              <a:rPr spc="-5" dirty="0"/>
              <a:t>object.</a:t>
            </a:r>
            <a:endParaRPr sz="1450">
              <a:latin typeface="Arial"/>
              <a:cs typeface="Arial"/>
            </a:endParaRPr>
          </a:p>
        </p:txBody>
      </p:sp>
      <p:sp>
        <p:nvSpPr>
          <p:cNvPr id="3" name="object 3"/>
          <p:cNvSpPr txBox="1"/>
          <p:nvPr/>
        </p:nvSpPr>
        <p:spPr>
          <a:xfrm>
            <a:off x="756310" y="843178"/>
            <a:ext cx="8284209" cy="5262245"/>
          </a:xfrm>
          <a:prstGeom prst="rect">
            <a:avLst/>
          </a:prstGeom>
        </p:spPr>
        <p:txBody>
          <a:bodyPr vert="horz" wrap="square" lIns="0" tIns="12700" rIns="0" bIns="0" rtlCol="0">
            <a:spAutoFit/>
          </a:bodyPr>
          <a:lstStyle/>
          <a:p>
            <a:pPr marL="413384" marR="3863340">
              <a:lnSpc>
                <a:spcPct val="151900"/>
              </a:lnSpc>
              <a:spcBef>
                <a:spcPts val="100"/>
              </a:spcBef>
            </a:pPr>
            <a:r>
              <a:rPr sz="1600" b="1" spc="-15" dirty="0">
                <a:solidFill>
                  <a:srgbClr val="404040"/>
                </a:solidFill>
                <a:latin typeface="Trebuchet MS"/>
                <a:cs typeface="Trebuchet MS"/>
              </a:rPr>
              <a:t>LocalDateTime </a:t>
            </a:r>
            <a:r>
              <a:rPr sz="1600" b="1" spc="-5" dirty="0">
                <a:solidFill>
                  <a:srgbClr val="404040"/>
                </a:solidFill>
                <a:latin typeface="Trebuchet MS"/>
                <a:cs typeface="Trebuchet MS"/>
              </a:rPr>
              <a:t>dt = </a:t>
            </a:r>
            <a:r>
              <a:rPr sz="1600" b="1" spc="-10" dirty="0">
                <a:solidFill>
                  <a:srgbClr val="404040"/>
                </a:solidFill>
                <a:latin typeface="Trebuchet MS"/>
                <a:cs typeface="Trebuchet MS"/>
              </a:rPr>
              <a:t>LocalDateTime.now();  System.out.println(dt);</a:t>
            </a:r>
            <a:endParaRPr sz="1600">
              <a:latin typeface="Trebuchet MS"/>
              <a:cs typeface="Trebuchet MS"/>
            </a:endParaRPr>
          </a:p>
          <a:p>
            <a:pPr marL="5275580">
              <a:lnSpc>
                <a:spcPct val="100000"/>
              </a:lnSpc>
              <a:spcBef>
                <a:spcPts val="994"/>
              </a:spcBef>
            </a:pPr>
            <a:r>
              <a:rPr sz="1600" b="1" spc="-5" dirty="0">
                <a:solidFill>
                  <a:srgbClr val="404040"/>
                </a:solidFill>
                <a:latin typeface="Trebuchet MS"/>
                <a:cs typeface="Trebuchet MS"/>
              </a:rPr>
              <a:t>O/p: 2015-11-23T12:57:24.531</a:t>
            </a:r>
            <a:endParaRPr sz="1600">
              <a:latin typeface="Trebuchet MS"/>
              <a:cs typeface="Trebuchet MS"/>
            </a:endParaRPr>
          </a:p>
          <a:p>
            <a:pPr marR="147955" algn="ctr">
              <a:lnSpc>
                <a:spcPct val="100000"/>
              </a:lnSpc>
              <a:spcBef>
                <a:spcPts val="975"/>
              </a:spcBef>
            </a:pPr>
            <a:r>
              <a:rPr sz="2400" b="1" spc="-160" dirty="0">
                <a:solidFill>
                  <a:srgbClr val="90C225"/>
                </a:solidFill>
                <a:latin typeface="Trebuchet MS"/>
                <a:cs typeface="Trebuchet MS"/>
              </a:rPr>
              <a:t>To </a:t>
            </a:r>
            <a:r>
              <a:rPr sz="2400" b="1" dirty="0">
                <a:solidFill>
                  <a:srgbClr val="90C225"/>
                </a:solidFill>
                <a:latin typeface="Trebuchet MS"/>
                <a:cs typeface="Trebuchet MS"/>
              </a:rPr>
              <a:t>Represent</a:t>
            </a:r>
            <a:r>
              <a:rPr sz="2400" b="1" spc="125" dirty="0">
                <a:solidFill>
                  <a:srgbClr val="90C225"/>
                </a:solidFill>
                <a:latin typeface="Trebuchet MS"/>
                <a:cs typeface="Trebuchet MS"/>
              </a:rPr>
              <a:t> </a:t>
            </a:r>
            <a:r>
              <a:rPr sz="2400" b="1" spc="-5" dirty="0">
                <a:solidFill>
                  <a:srgbClr val="90C225"/>
                </a:solidFill>
                <a:latin typeface="Trebuchet MS"/>
                <a:cs typeface="Trebuchet MS"/>
              </a:rPr>
              <a:t>Zone</a:t>
            </a:r>
            <a:endParaRPr sz="2400">
              <a:latin typeface="Trebuchet MS"/>
              <a:cs typeface="Trebuchet MS"/>
            </a:endParaRPr>
          </a:p>
          <a:p>
            <a:pPr marL="12700">
              <a:lnSpc>
                <a:spcPct val="100000"/>
              </a:lnSpc>
              <a:spcBef>
                <a:spcPts val="1025"/>
              </a:spcBef>
              <a:tabLst>
                <a:tab pos="354965" algn="l"/>
              </a:tabLst>
            </a:pPr>
            <a:r>
              <a:rPr sz="1450" spc="235" dirty="0">
                <a:solidFill>
                  <a:srgbClr val="90C225"/>
                </a:solidFill>
                <a:latin typeface="Arial"/>
                <a:cs typeface="Arial"/>
              </a:rPr>
              <a:t>	</a:t>
            </a:r>
            <a:r>
              <a:rPr sz="1800" b="1" spc="-5" dirty="0">
                <a:solidFill>
                  <a:srgbClr val="404040"/>
                </a:solidFill>
                <a:latin typeface="Trebuchet MS"/>
                <a:cs typeface="Trebuchet MS"/>
              </a:rPr>
              <a:t>ZoneId object </a:t>
            </a:r>
            <a:r>
              <a:rPr sz="1800" b="1" dirty="0">
                <a:solidFill>
                  <a:srgbClr val="404040"/>
                </a:solidFill>
                <a:latin typeface="Trebuchet MS"/>
                <a:cs typeface="Trebuchet MS"/>
              </a:rPr>
              <a:t>can be used </a:t>
            </a:r>
            <a:r>
              <a:rPr sz="1800" b="1" spc="-5" dirty="0">
                <a:solidFill>
                  <a:srgbClr val="404040"/>
                </a:solidFill>
                <a:latin typeface="Trebuchet MS"/>
                <a:cs typeface="Trebuchet MS"/>
              </a:rPr>
              <a:t>to represent</a:t>
            </a:r>
            <a:r>
              <a:rPr sz="1800" b="1" dirty="0">
                <a:solidFill>
                  <a:srgbClr val="404040"/>
                </a:solidFill>
                <a:latin typeface="Trebuchet MS"/>
                <a:cs typeface="Trebuchet MS"/>
              </a:rPr>
              <a:t> </a:t>
            </a:r>
            <a:r>
              <a:rPr sz="1800" b="1" spc="-5" dirty="0">
                <a:solidFill>
                  <a:srgbClr val="404040"/>
                </a:solidFill>
                <a:latin typeface="Trebuchet MS"/>
                <a:cs typeface="Trebuchet MS"/>
              </a:rPr>
              <a:t>Zone.</a:t>
            </a:r>
            <a:endParaRPr sz="1800">
              <a:latin typeface="Trebuchet MS"/>
              <a:cs typeface="Trebuchet MS"/>
            </a:endParaRPr>
          </a:p>
          <a:p>
            <a:pPr>
              <a:lnSpc>
                <a:spcPct val="100000"/>
              </a:lnSpc>
              <a:spcBef>
                <a:spcPts val="15"/>
              </a:spcBef>
            </a:pPr>
            <a:endParaRPr sz="1850">
              <a:latin typeface="Trebuchet MS"/>
              <a:cs typeface="Trebuchet MS"/>
            </a:endParaRPr>
          </a:p>
          <a:p>
            <a:pPr marL="413384">
              <a:lnSpc>
                <a:spcPct val="100000"/>
              </a:lnSpc>
            </a:pPr>
            <a:r>
              <a:rPr sz="1400" b="1" spc="-5" dirty="0">
                <a:solidFill>
                  <a:srgbClr val="000080"/>
                </a:solidFill>
                <a:latin typeface="Courier New"/>
                <a:cs typeface="Courier New"/>
              </a:rPr>
              <a:t>import</a:t>
            </a:r>
            <a:r>
              <a:rPr sz="1400" b="1" spc="-20" dirty="0">
                <a:solidFill>
                  <a:srgbClr val="000080"/>
                </a:solidFill>
                <a:latin typeface="Courier New"/>
                <a:cs typeface="Courier New"/>
              </a:rPr>
              <a:t> </a:t>
            </a:r>
            <a:r>
              <a:rPr sz="1400" spc="-10" dirty="0">
                <a:latin typeface="Courier New"/>
                <a:cs typeface="Courier New"/>
              </a:rPr>
              <a:t>Java.time.*;</a:t>
            </a:r>
            <a:endParaRPr sz="1400">
              <a:latin typeface="Courier New"/>
              <a:cs typeface="Courier New"/>
            </a:endParaRPr>
          </a:p>
          <a:p>
            <a:pPr marL="413384">
              <a:lnSpc>
                <a:spcPct val="100000"/>
              </a:lnSpc>
            </a:pPr>
            <a:r>
              <a:rPr sz="1400" b="1" spc="-5" dirty="0">
                <a:solidFill>
                  <a:srgbClr val="000080"/>
                </a:solidFill>
                <a:latin typeface="Courier New"/>
                <a:cs typeface="Courier New"/>
              </a:rPr>
              <a:t>class </a:t>
            </a:r>
            <a:r>
              <a:rPr sz="1400" spc="-10" dirty="0">
                <a:latin typeface="Courier New"/>
                <a:cs typeface="Courier New"/>
              </a:rPr>
              <a:t>ProgramOne</a:t>
            </a:r>
            <a:r>
              <a:rPr sz="1400" spc="-15" dirty="0">
                <a:latin typeface="Courier New"/>
                <a:cs typeface="Courier New"/>
              </a:rPr>
              <a:t> </a:t>
            </a:r>
            <a:r>
              <a:rPr sz="1400" dirty="0">
                <a:latin typeface="Courier New"/>
                <a:cs typeface="Courier New"/>
              </a:rPr>
              <a:t>{</a:t>
            </a:r>
            <a:endParaRPr sz="1400">
              <a:latin typeface="Courier New"/>
              <a:cs typeface="Courier New"/>
            </a:endParaRPr>
          </a:p>
          <a:p>
            <a:pPr marL="1265555" marR="3074670" indent="-426084">
              <a:lnSpc>
                <a:spcPct val="100000"/>
              </a:lnSpc>
              <a:spcBef>
                <a:spcPts val="5"/>
              </a:spcBef>
            </a:pPr>
            <a:r>
              <a:rPr sz="1400" b="1" spc="-5" dirty="0">
                <a:solidFill>
                  <a:srgbClr val="000080"/>
                </a:solidFill>
                <a:latin typeface="Courier New"/>
                <a:cs typeface="Courier New"/>
              </a:rPr>
              <a:t>public static void </a:t>
            </a:r>
            <a:r>
              <a:rPr sz="1400" spc="-5" dirty="0">
                <a:latin typeface="Courier New"/>
                <a:cs typeface="Courier New"/>
              </a:rPr>
              <a:t>main(String[] args) </a:t>
            </a:r>
            <a:r>
              <a:rPr sz="1400" dirty="0">
                <a:latin typeface="Courier New"/>
                <a:cs typeface="Courier New"/>
              </a:rPr>
              <a:t>{  </a:t>
            </a:r>
            <a:r>
              <a:rPr sz="1400" spc="-5" dirty="0">
                <a:latin typeface="Courier New"/>
                <a:cs typeface="Courier New"/>
              </a:rPr>
              <a:t>ZoneId zone </a:t>
            </a:r>
            <a:r>
              <a:rPr sz="1400" dirty="0">
                <a:latin typeface="Courier New"/>
                <a:cs typeface="Courier New"/>
              </a:rPr>
              <a:t>= </a:t>
            </a:r>
            <a:r>
              <a:rPr sz="1400" spc="-10" dirty="0">
                <a:latin typeface="Courier New"/>
                <a:cs typeface="Courier New"/>
              </a:rPr>
              <a:t>ZoneId.systemDefault();  </a:t>
            </a:r>
            <a:r>
              <a:rPr sz="1400" spc="-5" dirty="0">
                <a:latin typeface="Courier New"/>
                <a:cs typeface="Courier New"/>
              </a:rPr>
              <a:t>System.</a:t>
            </a:r>
            <a:r>
              <a:rPr sz="1400" b="1" i="1" spc="-5" dirty="0">
                <a:solidFill>
                  <a:srgbClr val="660D79"/>
                </a:solidFill>
                <a:latin typeface="Courier New"/>
                <a:cs typeface="Courier New"/>
              </a:rPr>
              <a:t>out</a:t>
            </a:r>
            <a:r>
              <a:rPr sz="1400" spc="-5" dirty="0">
                <a:latin typeface="Courier New"/>
                <a:cs typeface="Courier New"/>
              </a:rPr>
              <a:t>.println(zone);</a:t>
            </a:r>
            <a:endParaRPr sz="1400">
              <a:latin typeface="Courier New"/>
              <a:cs typeface="Courier New"/>
            </a:endParaRPr>
          </a:p>
          <a:p>
            <a:pPr marL="840105">
              <a:lnSpc>
                <a:spcPct val="100000"/>
              </a:lnSpc>
            </a:pPr>
            <a:r>
              <a:rPr sz="1400" dirty="0">
                <a:latin typeface="Courier New"/>
                <a:cs typeface="Courier New"/>
              </a:rPr>
              <a:t>}</a:t>
            </a:r>
            <a:endParaRPr sz="1400">
              <a:latin typeface="Courier New"/>
              <a:cs typeface="Courier New"/>
            </a:endParaRPr>
          </a:p>
          <a:p>
            <a:pPr marL="413384">
              <a:lnSpc>
                <a:spcPct val="100000"/>
              </a:lnSpc>
              <a:spcBef>
                <a:spcPts val="35"/>
              </a:spcBef>
            </a:pPr>
            <a:r>
              <a:rPr sz="1400" dirty="0">
                <a:latin typeface="Courier New"/>
                <a:cs typeface="Courier New"/>
              </a:rPr>
              <a:t>}</a:t>
            </a:r>
            <a:endParaRPr sz="1400">
              <a:latin typeface="Courier New"/>
              <a:cs typeface="Courier New"/>
            </a:endParaRPr>
          </a:p>
          <a:p>
            <a:pPr>
              <a:lnSpc>
                <a:spcPct val="100000"/>
              </a:lnSpc>
            </a:pPr>
            <a:endParaRPr sz="1600">
              <a:latin typeface="Courier New"/>
              <a:cs typeface="Courier New"/>
            </a:endParaRPr>
          </a:p>
          <a:p>
            <a:pPr marL="12700">
              <a:lnSpc>
                <a:spcPct val="100000"/>
              </a:lnSpc>
              <a:spcBef>
                <a:spcPts val="1025"/>
              </a:spcBef>
              <a:tabLst>
                <a:tab pos="354965" algn="l"/>
              </a:tabLst>
            </a:pPr>
            <a:r>
              <a:rPr sz="1450" spc="235" dirty="0">
                <a:solidFill>
                  <a:srgbClr val="90C225"/>
                </a:solidFill>
                <a:latin typeface="Arial"/>
                <a:cs typeface="Arial"/>
              </a:rPr>
              <a:t>	</a:t>
            </a:r>
            <a:r>
              <a:rPr sz="1800" b="1" spc="-20" dirty="0">
                <a:solidFill>
                  <a:srgbClr val="404040"/>
                </a:solidFill>
                <a:latin typeface="Trebuchet MS"/>
                <a:cs typeface="Trebuchet MS"/>
              </a:rPr>
              <a:t>We </a:t>
            </a:r>
            <a:r>
              <a:rPr sz="1800" b="1" dirty="0">
                <a:solidFill>
                  <a:srgbClr val="404040"/>
                </a:solidFill>
                <a:latin typeface="Trebuchet MS"/>
                <a:cs typeface="Trebuchet MS"/>
              </a:rPr>
              <a:t>can create </a:t>
            </a:r>
            <a:r>
              <a:rPr sz="1800" b="1" spc="-5" dirty="0">
                <a:solidFill>
                  <a:srgbClr val="404040"/>
                </a:solidFill>
                <a:latin typeface="Trebuchet MS"/>
                <a:cs typeface="Trebuchet MS"/>
              </a:rPr>
              <a:t>ZoneId for </a:t>
            </a:r>
            <a:r>
              <a:rPr sz="1800" b="1" dirty="0">
                <a:solidFill>
                  <a:srgbClr val="404040"/>
                </a:solidFill>
                <a:latin typeface="Trebuchet MS"/>
                <a:cs typeface="Trebuchet MS"/>
              </a:rPr>
              <a:t>a </a:t>
            </a:r>
            <a:r>
              <a:rPr sz="1800" b="1" spc="-5" dirty="0">
                <a:solidFill>
                  <a:srgbClr val="404040"/>
                </a:solidFill>
                <a:latin typeface="Trebuchet MS"/>
                <a:cs typeface="Trebuchet MS"/>
              </a:rPr>
              <a:t>particular zone </a:t>
            </a:r>
            <a:r>
              <a:rPr sz="1800" b="1" dirty="0">
                <a:solidFill>
                  <a:srgbClr val="404040"/>
                </a:solidFill>
                <a:latin typeface="Trebuchet MS"/>
                <a:cs typeface="Trebuchet MS"/>
              </a:rPr>
              <a:t>as</a:t>
            </a:r>
            <a:r>
              <a:rPr sz="1800" b="1" spc="20" dirty="0">
                <a:solidFill>
                  <a:srgbClr val="404040"/>
                </a:solidFill>
                <a:latin typeface="Trebuchet MS"/>
                <a:cs typeface="Trebuchet MS"/>
              </a:rPr>
              <a:t> </a:t>
            </a:r>
            <a:r>
              <a:rPr sz="1800" b="1" spc="-5" dirty="0">
                <a:solidFill>
                  <a:srgbClr val="404040"/>
                </a:solidFill>
                <a:latin typeface="Trebuchet MS"/>
                <a:cs typeface="Trebuchet MS"/>
              </a:rPr>
              <a:t>follows</a:t>
            </a:r>
            <a:endParaRPr sz="1800">
              <a:latin typeface="Trebuchet MS"/>
              <a:cs typeface="Trebuchet MS"/>
            </a:endParaRPr>
          </a:p>
          <a:p>
            <a:pPr marL="413384" marR="3074670">
              <a:lnSpc>
                <a:spcPct val="101099"/>
              </a:lnSpc>
              <a:spcBef>
                <a:spcPts val="1385"/>
              </a:spcBef>
            </a:pPr>
            <a:r>
              <a:rPr sz="1400" spc="-5" dirty="0">
                <a:latin typeface="Courier New"/>
                <a:cs typeface="Courier New"/>
              </a:rPr>
              <a:t>ZoneId la </a:t>
            </a:r>
            <a:r>
              <a:rPr sz="1400" dirty="0">
                <a:latin typeface="Courier New"/>
                <a:cs typeface="Courier New"/>
              </a:rPr>
              <a:t>= </a:t>
            </a:r>
            <a:r>
              <a:rPr sz="1400" spc="-10" dirty="0">
                <a:latin typeface="Courier New"/>
                <a:cs typeface="Courier New"/>
              </a:rPr>
              <a:t>ZoneId.of(</a:t>
            </a:r>
            <a:r>
              <a:rPr sz="1400" b="1" spc="-10" dirty="0">
                <a:solidFill>
                  <a:srgbClr val="008000"/>
                </a:solidFill>
                <a:latin typeface="Courier New"/>
                <a:cs typeface="Courier New"/>
              </a:rPr>
              <a:t>"America/Los_Angeles"</a:t>
            </a:r>
            <a:r>
              <a:rPr sz="1400" spc="-10" dirty="0">
                <a:latin typeface="Courier New"/>
                <a:cs typeface="Courier New"/>
              </a:rPr>
              <a:t>);  ZonedDateTimezt </a:t>
            </a:r>
            <a:r>
              <a:rPr sz="1400" dirty="0">
                <a:latin typeface="Courier New"/>
                <a:cs typeface="Courier New"/>
              </a:rPr>
              <a:t>= </a:t>
            </a:r>
            <a:r>
              <a:rPr sz="1400" spc="-10" dirty="0">
                <a:latin typeface="Courier New"/>
                <a:cs typeface="Courier New"/>
              </a:rPr>
              <a:t>ZonedDateTime.now(la);  </a:t>
            </a:r>
            <a:r>
              <a:rPr sz="1400" spc="-5" dirty="0">
                <a:latin typeface="Courier New"/>
                <a:cs typeface="Courier New"/>
              </a:rPr>
              <a:t>System.</a:t>
            </a:r>
            <a:r>
              <a:rPr sz="1400" b="1" i="1" spc="-5" dirty="0">
                <a:solidFill>
                  <a:srgbClr val="660D79"/>
                </a:solidFill>
                <a:latin typeface="Courier New"/>
                <a:cs typeface="Courier New"/>
              </a:rPr>
              <a:t>out</a:t>
            </a:r>
            <a:r>
              <a:rPr sz="1400" spc="-5" dirty="0">
                <a:latin typeface="Courier New"/>
                <a:cs typeface="Courier New"/>
              </a:rPr>
              <a:t>.println(zt);</a:t>
            </a:r>
            <a:endParaRPr sz="1400">
              <a:latin typeface="Courier New"/>
              <a:cs typeface="Courier New"/>
            </a:endParaRPr>
          </a:p>
        </p:txBody>
      </p:sp>
    </p:spTree>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0" y="273050"/>
            <a:ext cx="1982788" cy="390525"/>
          </a:xfrm>
          <a:prstGeom prst="rect">
            <a:avLst/>
          </a:prstGeom>
        </p:spPr>
        <p:txBody>
          <a:bodyPr vert="horz" wrap="square" lIns="0" tIns="12700" rIns="0" bIns="0" rtlCol="0">
            <a:spAutoFit/>
          </a:bodyPr>
          <a:lstStyle/>
          <a:p>
            <a:pPr marL="12700">
              <a:lnSpc>
                <a:spcPct val="100000"/>
              </a:lnSpc>
              <a:spcBef>
                <a:spcPts val="100"/>
              </a:spcBef>
            </a:pPr>
            <a:r>
              <a:rPr sz="2400" spc="-20" dirty="0">
                <a:solidFill>
                  <a:srgbClr val="90C225"/>
                </a:solidFill>
              </a:rPr>
              <a:t>Period</a:t>
            </a:r>
            <a:r>
              <a:rPr sz="2400" spc="-90" dirty="0">
                <a:solidFill>
                  <a:srgbClr val="90C225"/>
                </a:solidFill>
              </a:rPr>
              <a:t> </a:t>
            </a:r>
            <a:r>
              <a:rPr sz="2400" spc="-5" dirty="0">
                <a:solidFill>
                  <a:srgbClr val="90C225"/>
                </a:solidFill>
              </a:rPr>
              <a:t>Object</a:t>
            </a:r>
            <a:endParaRPr sz="2400"/>
          </a:p>
        </p:txBody>
      </p:sp>
      <p:sp>
        <p:nvSpPr>
          <p:cNvPr id="3" name="object 3"/>
          <p:cNvSpPr/>
          <p:nvPr/>
        </p:nvSpPr>
        <p:spPr>
          <a:xfrm>
            <a:off x="676655" y="1258824"/>
            <a:ext cx="8597265" cy="1170940"/>
          </a:xfrm>
          <a:custGeom>
            <a:avLst/>
            <a:gdLst/>
            <a:ahLst/>
            <a:cxnLst/>
            <a:rect l="l" t="t" r="r" b="b"/>
            <a:pathLst>
              <a:path w="8597265" h="1170939">
                <a:moveTo>
                  <a:pt x="8596884" y="0"/>
                </a:moveTo>
                <a:lnTo>
                  <a:pt x="0" y="0"/>
                </a:lnTo>
                <a:lnTo>
                  <a:pt x="0" y="1170431"/>
                </a:lnTo>
                <a:lnTo>
                  <a:pt x="8596884" y="1170431"/>
                </a:lnTo>
                <a:lnTo>
                  <a:pt x="8596884" y="0"/>
                </a:lnTo>
                <a:close/>
              </a:path>
            </a:pathLst>
          </a:custGeom>
          <a:solidFill>
            <a:srgbClr val="FFFFFF"/>
          </a:solidFill>
        </p:spPr>
        <p:txBody>
          <a:bodyPr wrap="square" lIns="0" tIns="0" rIns="0" bIns="0" rtlCol="0"/>
          <a:lstStyle/>
          <a:p>
            <a:endParaRPr/>
          </a:p>
        </p:txBody>
      </p:sp>
      <p:sp>
        <p:nvSpPr>
          <p:cNvPr id="4" name="object 4"/>
          <p:cNvSpPr/>
          <p:nvPr/>
        </p:nvSpPr>
        <p:spPr>
          <a:xfrm>
            <a:off x="676655" y="3511296"/>
            <a:ext cx="6855459" cy="2247900"/>
          </a:xfrm>
          <a:custGeom>
            <a:avLst/>
            <a:gdLst/>
            <a:ahLst/>
            <a:cxnLst/>
            <a:rect l="l" t="t" r="r" b="b"/>
            <a:pathLst>
              <a:path w="6855459" h="2247900">
                <a:moveTo>
                  <a:pt x="6854952" y="0"/>
                </a:moveTo>
                <a:lnTo>
                  <a:pt x="0" y="0"/>
                </a:lnTo>
                <a:lnTo>
                  <a:pt x="0" y="2247900"/>
                </a:lnTo>
                <a:lnTo>
                  <a:pt x="6854952" y="2247900"/>
                </a:lnTo>
                <a:lnTo>
                  <a:pt x="6854952" y="0"/>
                </a:lnTo>
                <a:close/>
              </a:path>
            </a:pathLst>
          </a:custGeom>
          <a:solidFill>
            <a:srgbClr val="FFFFFF"/>
          </a:solidFill>
        </p:spPr>
        <p:txBody>
          <a:bodyPr wrap="square" lIns="0" tIns="0" rIns="0" bIns="0" rtlCol="0"/>
          <a:lstStyle/>
          <a:p>
            <a:endParaRPr/>
          </a:p>
        </p:txBody>
      </p:sp>
      <p:sp>
        <p:nvSpPr>
          <p:cNvPr id="5" name="object 5"/>
          <p:cNvSpPr txBox="1"/>
          <p:nvPr/>
        </p:nvSpPr>
        <p:spPr>
          <a:xfrm>
            <a:off x="756310" y="767841"/>
            <a:ext cx="6687820" cy="4932045"/>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450" spc="235" dirty="0">
                <a:solidFill>
                  <a:srgbClr val="90C225"/>
                </a:solidFill>
                <a:latin typeface="Arial"/>
                <a:cs typeface="Arial"/>
              </a:rPr>
              <a:t>	</a:t>
            </a:r>
            <a:r>
              <a:rPr sz="1800" b="1" spc="-15" dirty="0">
                <a:solidFill>
                  <a:srgbClr val="404040"/>
                </a:solidFill>
                <a:latin typeface="Trebuchet MS"/>
                <a:cs typeface="Trebuchet MS"/>
              </a:rPr>
              <a:t>Period </a:t>
            </a:r>
            <a:r>
              <a:rPr sz="1800" b="1" spc="-5" dirty="0">
                <a:solidFill>
                  <a:srgbClr val="404040"/>
                </a:solidFill>
                <a:latin typeface="Trebuchet MS"/>
                <a:cs typeface="Trebuchet MS"/>
              </a:rPr>
              <a:t>object </a:t>
            </a:r>
            <a:r>
              <a:rPr sz="1800" b="1" dirty="0">
                <a:solidFill>
                  <a:srgbClr val="404040"/>
                </a:solidFill>
                <a:latin typeface="Trebuchet MS"/>
                <a:cs typeface="Trebuchet MS"/>
              </a:rPr>
              <a:t>can be used </a:t>
            </a:r>
            <a:r>
              <a:rPr sz="1800" b="1" spc="-5" dirty="0">
                <a:solidFill>
                  <a:srgbClr val="404040"/>
                </a:solidFill>
                <a:latin typeface="Trebuchet MS"/>
                <a:cs typeface="Trebuchet MS"/>
              </a:rPr>
              <a:t>to represent quantity </a:t>
            </a:r>
            <a:r>
              <a:rPr sz="1800" b="1" dirty="0">
                <a:solidFill>
                  <a:srgbClr val="404040"/>
                </a:solidFill>
                <a:latin typeface="Trebuchet MS"/>
                <a:cs typeface="Trebuchet MS"/>
              </a:rPr>
              <a:t>of</a:t>
            </a:r>
            <a:r>
              <a:rPr sz="1800" b="1" spc="-20" dirty="0">
                <a:solidFill>
                  <a:srgbClr val="404040"/>
                </a:solidFill>
                <a:latin typeface="Trebuchet MS"/>
                <a:cs typeface="Trebuchet MS"/>
              </a:rPr>
              <a:t> </a:t>
            </a:r>
            <a:r>
              <a:rPr sz="1800" b="1" spc="-5" dirty="0">
                <a:solidFill>
                  <a:srgbClr val="404040"/>
                </a:solidFill>
                <a:latin typeface="Trebuchet MS"/>
                <a:cs typeface="Trebuchet MS"/>
              </a:rPr>
              <a:t>time</a:t>
            </a:r>
            <a:endParaRPr sz="1800">
              <a:latin typeface="Trebuchet MS"/>
              <a:cs typeface="Trebuchet MS"/>
            </a:endParaRPr>
          </a:p>
          <a:p>
            <a:pPr marL="12700">
              <a:lnSpc>
                <a:spcPct val="100000"/>
              </a:lnSpc>
              <a:spcBef>
                <a:spcPts val="1855"/>
              </a:spcBef>
            </a:pPr>
            <a:r>
              <a:rPr sz="1400" spc="-5" dirty="0">
                <a:latin typeface="Courier New"/>
                <a:cs typeface="Courier New"/>
              </a:rPr>
              <a:t>LocalDate </a:t>
            </a:r>
            <a:r>
              <a:rPr sz="1400" spc="-10" dirty="0">
                <a:latin typeface="Courier New"/>
                <a:cs typeface="Courier New"/>
              </a:rPr>
              <a:t>today </a:t>
            </a:r>
            <a:r>
              <a:rPr sz="1400" dirty="0">
                <a:latin typeface="Courier New"/>
                <a:cs typeface="Courier New"/>
              </a:rPr>
              <a:t>=</a:t>
            </a:r>
            <a:r>
              <a:rPr sz="1400" spc="-15" dirty="0">
                <a:latin typeface="Courier New"/>
                <a:cs typeface="Courier New"/>
              </a:rPr>
              <a:t> </a:t>
            </a:r>
            <a:r>
              <a:rPr sz="1400" spc="-5" dirty="0">
                <a:latin typeface="Courier New"/>
                <a:cs typeface="Courier New"/>
              </a:rPr>
              <a:t>LocalDate.now();</a:t>
            </a:r>
            <a:endParaRPr sz="1400">
              <a:latin typeface="Courier New"/>
              <a:cs typeface="Courier New"/>
            </a:endParaRPr>
          </a:p>
          <a:p>
            <a:pPr marL="12700" marR="1772285">
              <a:lnSpc>
                <a:spcPct val="100000"/>
              </a:lnSpc>
            </a:pPr>
            <a:r>
              <a:rPr sz="1400" spc="-5" dirty="0">
                <a:latin typeface="Courier New"/>
                <a:cs typeface="Courier New"/>
              </a:rPr>
              <a:t>LocalDate birthday </a:t>
            </a:r>
            <a:r>
              <a:rPr sz="1400" dirty="0">
                <a:latin typeface="Courier New"/>
                <a:cs typeface="Courier New"/>
              </a:rPr>
              <a:t>= </a:t>
            </a:r>
            <a:r>
              <a:rPr sz="1400" spc="-5" dirty="0">
                <a:latin typeface="Courier New"/>
                <a:cs typeface="Courier New"/>
              </a:rPr>
              <a:t>LocalDate.of(</a:t>
            </a:r>
            <a:r>
              <a:rPr sz="1400" spc="-5" dirty="0">
                <a:solidFill>
                  <a:srgbClr val="0000FF"/>
                </a:solidFill>
                <a:latin typeface="Courier New"/>
                <a:cs typeface="Courier New"/>
              </a:rPr>
              <a:t>1989</a:t>
            </a:r>
            <a:r>
              <a:rPr sz="1400" spc="-5" dirty="0">
                <a:latin typeface="Courier New"/>
                <a:cs typeface="Courier New"/>
              </a:rPr>
              <a:t>,</a:t>
            </a:r>
            <a:r>
              <a:rPr sz="1400" spc="-5" dirty="0">
                <a:solidFill>
                  <a:srgbClr val="0000FF"/>
                </a:solidFill>
                <a:latin typeface="Courier New"/>
                <a:cs typeface="Courier New"/>
              </a:rPr>
              <a:t>06</a:t>
            </a:r>
            <a:r>
              <a:rPr sz="1400" spc="-5" dirty="0">
                <a:latin typeface="Courier New"/>
                <a:cs typeface="Courier New"/>
              </a:rPr>
              <a:t>,</a:t>
            </a:r>
            <a:r>
              <a:rPr sz="1400" spc="-5" dirty="0">
                <a:solidFill>
                  <a:srgbClr val="0000FF"/>
                </a:solidFill>
                <a:latin typeface="Courier New"/>
                <a:cs typeface="Courier New"/>
              </a:rPr>
              <a:t>15</a:t>
            </a:r>
            <a:r>
              <a:rPr sz="1400" spc="-5" dirty="0">
                <a:latin typeface="Courier New"/>
                <a:cs typeface="Courier New"/>
              </a:rPr>
              <a:t>);  Period </a:t>
            </a:r>
            <a:r>
              <a:rPr sz="1400" dirty="0">
                <a:latin typeface="Courier New"/>
                <a:cs typeface="Courier New"/>
              </a:rPr>
              <a:t>p = </a:t>
            </a:r>
            <a:r>
              <a:rPr sz="1400" spc="-10" dirty="0">
                <a:latin typeface="Courier New"/>
                <a:cs typeface="Courier New"/>
              </a:rPr>
              <a:t>Period.between(birthday,today);  </a:t>
            </a:r>
            <a:r>
              <a:rPr sz="1400" spc="-5" dirty="0">
                <a:latin typeface="Courier New"/>
                <a:cs typeface="Courier New"/>
              </a:rPr>
              <a:t>System.</a:t>
            </a:r>
            <a:r>
              <a:rPr sz="1400" b="1" i="1" spc="-5" dirty="0">
                <a:solidFill>
                  <a:srgbClr val="660D79"/>
                </a:solidFill>
                <a:latin typeface="Courier New"/>
                <a:cs typeface="Courier New"/>
              </a:rPr>
              <a:t>out</a:t>
            </a:r>
            <a:r>
              <a:rPr sz="1400" spc="-5" dirty="0">
                <a:latin typeface="Courier New"/>
                <a:cs typeface="Courier New"/>
              </a:rPr>
              <a:t>.printf(</a:t>
            </a:r>
            <a:r>
              <a:rPr sz="1400" b="1" spc="-5" dirty="0">
                <a:solidFill>
                  <a:srgbClr val="008000"/>
                </a:solidFill>
                <a:latin typeface="Courier New"/>
                <a:cs typeface="Courier New"/>
              </a:rPr>
              <a:t>"age is %d year </a:t>
            </a:r>
            <a:r>
              <a:rPr sz="1400" b="1" spc="-10" dirty="0">
                <a:solidFill>
                  <a:srgbClr val="008000"/>
                </a:solidFill>
                <a:latin typeface="Courier New"/>
                <a:cs typeface="Courier New"/>
              </a:rPr>
              <a:t>%d months</a:t>
            </a:r>
            <a:r>
              <a:rPr sz="1400" b="1" spc="-30" dirty="0">
                <a:solidFill>
                  <a:srgbClr val="008000"/>
                </a:solidFill>
                <a:latin typeface="Courier New"/>
                <a:cs typeface="Courier New"/>
              </a:rPr>
              <a:t> </a:t>
            </a:r>
            <a:r>
              <a:rPr sz="1400" b="1" spc="-5" dirty="0">
                <a:solidFill>
                  <a:srgbClr val="008000"/>
                </a:solidFill>
                <a:latin typeface="Courier New"/>
                <a:cs typeface="Courier New"/>
              </a:rPr>
              <a:t>%d</a:t>
            </a:r>
            <a:endParaRPr sz="1400">
              <a:latin typeface="Courier New"/>
              <a:cs typeface="Courier New"/>
            </a:endParaRPr>
          </a:p>
          <a:p>
            <a:pPr marL="12700">
              <a:lnSpc>
                <a:spcPct val="100000"/>
              </a:lnSpc>
              <a:spcBef>
                <a:spcPts val="35"/>
              </a:spcBef>
            </a:pPr>
            <a:r>
              <a:rPr sz="1400" b="1" spc="-5" dirty="0">
                <a:solidFill>
                  <a:srgbClr val="008000"/>
                </a:solidFill>
                <a:latin typeface="Courier New"/>
                <a:cs typeface="Courier New"/>
              </a:rPr>
              <a:t>days"</a:t>
            </a:r>
            <a:r>
              <a:rPr sz="1400" spc="-5" dirty="0">
                <a:latin typeface="Courier New"/>
                <a:cs typeface="Courier New"/>
              </a:rPr>
              <a:t>,p.getYears(),p.getMonths(),p.getDays());</a:t>
            </a:r>
            <a:endParaRPr sz="1400">
              <a:latin typeface="Courier New"/>
              <a:cs typeface="Courier New"/>
            </a:endParaRPr>
          </a:p>
          <a:p>
            <a:pPr>
              <a:lnSpc>
                <a:spcPct val="100000"/>
              </a:lnSpc>
            </a:pPr>
            <a:endParaRPr sz="1600">
              <a:latin typeface="Courier New"/>
              <a:cs typeface="Courier New"/>
            </a:endParaRPr>
          </a:p>
          <a:p>
            <a:pPr>
              <a:lnSpc>
                <a:spcPct val="100000"/>
              </a:lnSpc>
              <a:spcBef>
                <a:spcPts val="15"/>
              </a:spcBef>
            </a:pPr>
            <a:endParaRPr sz="1350">
              <a:latin typeface="Courier New"/>
              <a:cs typeface="Courier New"/>
            </a:endParaRPr>
          </a:p>
          <a:p>
            <a:pPr marL="12700">
              <a:lnSpc>
                <a:spcPct val="100000"/>
              </a:lnSpc>
              <a:tabLst>
                <a:tab pos="354965" algn="l"/>
              </a:tabLst>
            </a:pPr>
            <a:r>
              <a:rPr sz="1450" spc="235" dirty="0">
                <a:solidFill>
                  <a:srgbClr val="90C225"/>
                </a:solidFill>
                <a:latin typeface="Arial"/>
                <a:cs typeface="Arial"/>
              </a:rPr>
              <a:t>	</a:t>
            </a:r>
            <a:r>
              <a:rPr sz="1800" b="1" dirty="0">
                <a:solidFill>
                  <a:srgbClr val="404040"/>
                </a:solidFill>
                <a:latin typeface="Trebuchet MS"/>
                <a:cs typeface="Trebuchet MS"/>
              </a:rPr>
              <a:t>write a </a:t>
            </a:r>
            <a:r>
              <a:rPr sz="1800" b="1" spc="-15" dirty="0">
                <a:solidFill>
                  <a:srgbClr val="404040"/>
                </a:solidFill>
                <a:latin typeface="Trebuchet MS"/>
                <a:cs typeface="Trebuchet MS"/>
              </a:rPr>
              <a:t>program </a:t>
            </a:r>
            <a:r>
              <a:rPr sz="1800" b="1" spc="-5" dirty="0">
                <a:solidFill>
                  <a:srgbClr val="404040"/>
                </a:solidFill>
                <a:latin typeface="Trebuchet MS"/>
                <a:cs typeface="Trebuchet MS"/>
              </a:rPr>
              <a:t>to </a:t>
            </a:r>
            <a:r>
              <a:rPr sz="1800" b="1" dirty="0">
                <a:solidFill>
                  <a:srgbClr val="404040"/>
                </a:solidFill>
                <a:latin typeface="Trebuchet MS"/>
                <a:cs typeface="Trebuchet MS"/>
              </a:rPr>
              <a:t>check </a:t>
            </a:r>
            <a:r>
              <a:rPr sz="1800" b="1" spc="-5" dirty="0">
                <a:solidFill>
                  <a:srgbClr val="404040"/>
                </a:solidFill>
                <a:latin typeface="Trebuchet MS"/>
                <a:cs typeface="Trebuchet MS"/>
              </a:rPr>
              <a:t>the given year is leap </a:t>
            </a:r>
            <a:r>
              <a:rPr sz="1800" b="1" dirty="0">
                <a:solidFill>
                  <a:srgbClr val="404040"/>
                </a:solidFill>
                <a:latin typeface="Trebuchet MS"/>
                <a:cs typeface="Trebuchet MS"/>
              </a:rPr>
              <a:t>year or</a:t>
            </a:r>
            <a:r>
              <a:rPr sz="1800" b="1" spc="-5" dirty="0">
                <a:solidFill>
                  <a:srgbClr val="404040"/>
                </a:solidFill>
                <a:latin typeface="Trebuchet MS"/>
                <a:cs typeface="Trebuchet MS"/>
              </a:rPr>
              <a:t> not</a:t>
            </a:r>
            <a:endParaRPr sz="1800">
              <a:latin typeface="Trebuchet MS"/>
              <a:cs typeface="Trebuchet MS"/>
            </a:endParaRPr>
          </a:p>
          <a:p>
            <a:pPr>
              <a:lnSpc>
                <a:spcPct val="100000"/>
              </a:lnSpc>
            </a:pPr>
            <a:endParaRPr sz="2100">
              <a:latin typeface="Trebuchet MS"/>
              <a:cs typeface="Trebuchet MS"/>
            </a:endParaRPr>
          </a:p>
          <a:p>
            <a:pPr marL="12700">
              <a:lnSpc>
                <a:spcPct val="100000"/>
              </a:lnSpc>
              <a:spcBef>
                <a:spcPts val="1385"/>
              </a:spcBef>
            </a:pPr>
            <a:r>
              <a:rPr sz="1400" b="1" spc="-5" dirty="0">
                <a:solidFill>
                  <a:srgbClr val="000080"/>
                </a:solidFill>
                <a:latin typeface="Courier New"/>
                <a:cs typeface="Courier New"/>
              </a:rPr>
              <a:t>public class </a:t>
            </a:r>
            <a:r>
              <a:rPr sz="1400" spc="-5" dirty="0">
                <a:latin typeface="Courier New"/>
                <a:cs typeface="Courier New"/>
              </a:rPr>
              <a:t>Leapyear</a:t>
            </a:r>
            <a:r>
              <a:rPr sz="1400" spc="-40" dirty="0">
                <a:latin typeface="Courier New"/>
                <a:cs typeface="Courier New"/>
              </a:rPr>
              <a:t> </a:t>
            </a:r>
            <a:r>
              <a:rPr sz="1400" dirty="0">
                <a:latin typeface="Courier New"/>
                <a:cs typeface="Courier New"/>
              </a:rPr>
              <a:t>{</a:t>
            </a:r>
            <a:endParaRPr sz="1400">
              <a:latin typeface="Courier New"/>
              <a:cs typeface="Courier New"/>
            </a:endParaRPr>
          </a:p>
          <a:p>
            <a:pPr marL="439420" marR="2623820">
              <a:lnSpc>
                <a:spcPct val="100000"/>
              </a:lnSpc>
            </a:pPr>
            <a:r>
              <a:rPr sz="1400" b="1" spc="-5" dirty="0">
                <a:solidFill>
                  <a:srgbClr val="000080"/>
                </a:solidFill>
                <a:latin typeface="Courier New"/>
                <a:cs typeface="Courier New"/>
              </a:rPr>
              <a:t>int </a:t>
            </a:r>
            <a:r>
              <a:rPr sz="1400" b="1" dirty="0">
                <a:solidFill>
                  <a:srgbClr val="660D79"/>
                </a:solidFill>
                <a:latin typeface="Courier New"/>
                <a:cs typeface="Courier New"/>
              </a:rPr>
              <a:t>n </a:t>
            </a:r>
            <a:r>
              <a:rPr sz="1400" dirty="0">
                <a:latin typeface="Courier New"/>
                <a:cs typeface="Courier New"/>
              </a:rPr>
              <a:t>= </a:t>
            </a:r>
            <a:r>
              <a:rPr sz="1400" spc="-10" dirty="0">
                <a:latin typeface="Courier New"/>
                <a:cs typeface="Courier New"/>
              </a:rPr>
              <a:t>Integer.</a:t>
            </a:r>
            <a:r>
              <a:rPr sz="1400" i="1" spc="-10" dirty="0">
                <a:latin typeface="Courier New"/>
                <a:cs typeface="Courier New"/>
              </a:rPr>
              <a:t>parseInt</a:t>
            </a:r>
            <a:r>
              <a:rPr sz="1400" spc="-10" dirty="0">
                <a:latin typeface="Courier New"/>
                <a:cs typeface="Courier New"/>
              </a:rPr>
              <a:t>(args[</a:t>
            </a:r>
            <a:r>
              <a:rPr sz="1400" spc="-10" dirty="0">
                <a:solidFill>
                  <a:srgbClr val="0000FF"/>
                </a:solidFill>
                <a:latin typeface="Courier New"/>
                <a:cs typeface="Courier New"/>
              </a:rPr>
              <a:t>0</a:t>
            </a:r>
            <a:r>
              <a:rPr sz="1400" spc="-10" dirty="0">
                <a:latin typeface="Courier New"/>
                <a:cs typeface="Courier New"/>
              </a:rPr>
              <a:t>]);  </a:t>
            </a:r>
            <a:r>
              <a:rPr sz="1400" spc="-5" dirty="0">
                <a:latin typeface="Courier New"/>
                <a:cs typeface="Courier New"/>
              </a:rPr>
              <a:t>Year </a:t>
            </a:r>
            <a:r>
              <a:rPr sz="1400" b="1" dirty="0">
                <a:solidFill>
                  <a:srgbClr val="660D79"/>
                </a:solidFill>
                <a:latin typeface="Courier New"/>
                <a:cs typeface="Courier New"/>
              </a:rPr>
              <a:t>y </a:t>
            </a:r>
            <a:r>
              <a:rPr sz="1400" dirty="0">
                <a:latin typeface="Courier New"/>
                <a:cs typeface="Courier New"/>
              </a:rPr>
              <a:t>=</a:t>
            </a:r>
            <a:r>
              <a:rPr sz="1400" spc="-40" dirty="0">
                <a:latin typeface="Courier New"/>
                <a:cs typeface="Courier New"/>
              </a:rPr>
              <a:t> </a:t>
            </a:r>
            <a:r>
              <a:rPr sz="1400" spc="-5" dirty="0">
                <a:latin typeface="Courier New"/>
                <a:cs typeface="Courier New"/>
              </a:rPr>
              <a:t>Year.</a:t>
            </a:r>
            <a:r>
              <a:rPr sz="1400" i="1" spc="-5" dirty="0">
                <a:latin typeface="Courier New"/>
                <a:cs typeface="Courier New"/>
              </a:rPr>
              <a:t>of</a:t>
            </a:r>
            <a:r>
              <a:rPr sz="1400" spc="-5" dirty="0">
                <a:latin typeface="Courier New"/>
                <a:cs typeface="Courier New"/>
              </a:rPr>
              <a:t>(</a:t>
            </a:r>
            <a:r>
              <a:rPr sz="1400" b="1" spc="-5" dirty="0">
                <a:solidFill>
                  <a:srgbClr val="660D79"/>
                </a:solidFill>
                <a:latin typeface="Courier New"/>
                <a:cs typeface="Courier New"/>
              </a:rPr>
              <a:t>n</a:t>
            </a:r>
            <a:r>
              <a:rPr sz="1400" spc="-5" dirty="0">
                <a:latin typeface="Courier New"/>
                <a:cs typeface="Courier New"/>
              </a:rPr>
              <a:t>);</a:t>
            </a:r>
            <a:endParaRPr sz="1400">
              <a:latin typeface="Courier New"/>
              <a:cs typeface="Courier New"/>
            </a:endParaRPr>
          </a:p>
          <a:p>
            <a:pPr marL="652145">
              <a:lnSpc>
                <a:spcPct val="100000"/>
              </a:lnSpc>
            </a:pPr>
            <a:r>
              <a:rPr sz="1400" b="1" spc="-10" dirty="0">
                <a:solidFill>
                  <a:srgbClr val="000080"/>
                </a:solidFill>
                <a:latin typeface="Courier New"/>
                <a:cs typeface="Courier New"/>
              </a:rPr>
              <a:t>if</a:t>
            </a:r>
            <a:r>
              <a:rPr sz="1400" spc="-10" dirty="0">
                <a:latin typeface="Courier New"/>
                <a:cs typeface="Courier New"/>
              </a:rPr>
              <a:t>(</a:t>
            </a:r>
            <a:r>
              <a:rPr sz="1400" b="1" spc="-10" dirty="0">
                <a:solidFill>
                  <a:srgbClr val="660D79"/>
                </a:solidFill>
                <a:latin typeface="Courier New"/>
                <a:cs typeface="Courier New"/>
              </a:rPr>
              <a:t>y</a:t>
            </a:r>
            <a:r>
              <a:rPr sz="1400" spc="-10" dirty="0">
                <a:latin typeface="Courier New"/>
                <a:cs typeface="Courier New"/>
              </a:rPr>
              <a:t>.isLeap())</a:t>
            </a:r>
            <a:endParaRPr sz="1400">
              <a:latin typeface="Courier New"/>
              <a:cs typeface="Courier New"/>
            </a:endParaRPr>
          </a:p>
          <a:p>
            <a:pPr marL="439420">
              <a:lnSpc>
                <a:spcPct val="100000"/>
              </a:lnSpc>
              <a:spcBef>
                <a:spcPts val="5"/>
              </a:spcBef>
            </a:pPr>
            <a:r>
              <a:rPr sz="1400" dirty="0">
                <a:latin typeface="Courier New"/>
                <a:cs typeface="Courier New"/>
              </a:rPr>
              <a:t>{</a:t>
            </a:r>
            <a:endParaRPr sz="1400">
              <a:latin typeface="Courier New"/>
              <a:cs typeface="Courier New"/>
            </a:endParaRPr>
          </a:p>
          <a:p>
            <a:pPr marL="864235">
              <a:lnSpc>
                <a:spcPct val="100000"/>
              </a:lnSpc>
            </a:pPr>
            <a:r>
              <a:rPr sz="1400" spc="-10" dirty="0">
                <a:latin typeface="Courier New"/>
                <a:cs typeface="Courier New"/>
              </a:rPr>
              <a:t>System.</a:t>
            </a:r>
            <a:r>
              <a:rPr sz="1400" b="1" i="1" spc="-10" dirty="0">
                <a:solidFill>
                  <a:srgbClr val="660D79"/>
                </a:solidFill>
                <a:latin typeface="Courier New"/>
                <a:cs typeface="Courier New"/>
              </a:rPr>
              <a:t>out</a:t>
            </a:r>
            <a:r>
              <a:rPr sz="1400" spc="-10" dirty="0">
                <a:latin typeface="Courier New"/>
                <a:cs typeface="Courier New"/>
              </a:rPr>
              <a:t>.printf(</a:t>
            </a:r>
            <a:r>
              <a:rPr sz="1400" b="1" spc="-10" dirty="0">
                <a:solidFill>
                  <a:srgbClr val="008000"/>
                </a:solidFill>
                <a:latin typeface="Courier New"/>
                <a:cs typeface="Courier New"/>
              </a:rPr>
              <a:t>"%d </a:t>
            </a:r>
            <a:r>
              <a:rPr sz="1400" b="1" spc="-5" dirty="0">
                <a:solidFill>
                  <a:srgbClr val="008000"/>
                </a:solidFill>
                <a:latin typeface="Courier New"/>
                <a:cs typeface="Courier New"/>
              </a:rPr>
              <a:t>is Leap </a:t>
            </a:r>
            <a:r>
              <a:rPr sz="1400" b="1" spc="-10" dirty="0">
                <a:solidFill>
                  <a:srgbClr val="008000"/>
                </a:solidFill>
                <a:latin typeface="Courier New"/>
                <a:cs typeface="Courier New"/>
              </a:rPr>
              <a:t>year"</a:t>
            </a:r>
            <a:r>
              <a:rPr sz="1400" spc="-10" dirty="0">
                <a:latin typeface="Courier New"/>
                <a:cs typeface="Courier New"/>
              </a:rPr>
              <a:t>,</a:t>
            </a:r>
            <a:r>
              <a:rPr sz="1400" spc="5" dirty="0">
                <a:latin typeface="Courier New"/>
                <a:cs typeface="Courier New"/>
              </a:rPr>
              <a:t> </a:t>
            </a:r>
            <a:r>
              <a:rPr sz="1400" b="1" spc="-5" dirty="0">
                <a:solidFill>
                  <a:srgbClr val="660D79"/>
                </a:solidFill>
                <a:latin typeface="Courier New"/>
                <a:cs typeface="Courier New"/>
              </a:rPr>
              <a:t>n</a:t>
            </a:r>
            <a:r>
              <a:rPr sz="1400" spc="-5" dirty="0">
                <a:latin typeface="Courier New"/>
                <a:cs typeface="Courier New"/>
              </a:rPr>
              <a:t>);</a:t>
            </a:r>
            <a:endParaRPr sz="1400">
              <a:latin typeface="Courier New"/>
              <a:cs typeface="Courier New"/>
            </a:endParaRPr>
          </a:p>
          <a:p>
            <a:pPr marL="439420">
              <a:lnSpc>
                <a:spcPct val="100000"/>
              </a:lnSpc>
            </a:pPr>
            <a:r>
              <a:rPr sz="1400" dirty="0">
                <a:latin typeface="Courier New"/>
                <a:cs typeface="Courier New"/>
              </a:rPr>
              <a:t>} </a:t>
            </a:r>
            <a:r>
              <a:rPr sz="1400" b="1" spc="-5" dirty="0">
                <a:solidFill>
                  <a:srgbClr val="000080"/>
                </a:solidFill>
                <a:latin typeface="Courier New"/>
                <a:cs typeface="Courier New"/>
              </a:rPr>
              <a:t>else</a:t>
            </a:r>
            <a:r>
              <a:rPr sz="1400" b="1" spc="-30" dirty="0">
                <a:solidFill>
                  <a:srgbClr val="000080"/>
                </a:solidFill>
                <a:latin typeface="Courier New"/>
                <a:cs typeface="Courier New"/>
              </a:rPr>
              <a:t> </a:t>
            </a:r>
            <a:r>
              <a:rPr sz="1400" dirty="0">
                <a:latin typeface="Courier New"/>
                <a:cs typeface="Courier New"/>
              </a:rPr>
              <a:t>{</a:t>
            </a:r>
            <a:endParaRPr sz="1400">
              <a:latin typeface="Courier New"/>
              <a:cs typeface="Courier New"/>
            </a:endParaRPr>
          </a:p>
          <a:p>
            <a:pPr marL="864235">
              <a:lnSpc>
                <a:spcPct val="100000"/>
              </a:lnSpc>
            </a:pPr>
            <a:r>
              <a:rPr sz="1400" spc="-10" dirty="0">
                <a:latin typeface="Courier New"/>
                <a:cs typeface="Courier New"/>
              </a:rPr>
              <a:t>System.</a:t>
            </a:r>
            <a:r>
              <a:rPr sz="1400" b="1" i="1" spc="-10" dirty="0">
                <a:solidFill>
                  <a:srgbClr val="660D79"/>
                </a:solidFill>
                <a:latin typeface="Courier New"/>
                <a:cs typeface="Courier New"/>
              </a:rPr>
              <a:t>out</a:t>
            </a:r>
            <a:r>
              <a:rPr sz="1400" spc="-10" dirty="0">
                <a:latin typeface="Courier New"/>
                <a:cs typeface="Courier New"/>
              </a:rPr>
              <a:t>.printf(</a:t>
            </a:r>
            <a:r>
              <a:rPr sz="1400" b="1" spc="-10" dirty="0">
                <a:solidFill>
                  <a:srgbClr val="008000"/>
                </a:solidFill>
                <a:latin typeface="Courier New"/>
                <a:cs typeface="Courier New"/>
              </a:rPr>
              <a:t>"%d </a:t>
            </a:r>
            <a:r>
              <a:rPr sz="1400" b="1" spc="-5" dirty="0">
                <a:solidFill>
                  <a:srgbClr val="008000"/>
                </a:solidFill>
                <a:latin typeface="Courier New"/>
                <a:cs typeface="Courier New"/>
              </a:rPr>
              <a:t>is not </a:t>
            </a:r>
            <a:r>
              <a:rPr sz="1400" b="1" spc="-10" dirty="0">
                <a:solidFill>
                  <a:srgbClr val="008000"/>
                </a:solidFill>
                <a:latin typeface="Courier New"/>
                <a:cs typeface="Courier New"/>
              </a:rPr>
              <a:t>Leap</a:t>
            </a:r>
            <a:r>
              <a:rPr sz="1400" b="1" spc="-5" dirty="0">
                <a:solidFill>
                  <a:srgbClr val="008000"/>
                </a:solidFill>
                <a:latin typeface="Courier New"/>
                <a:cs typeface="Courier New"/>
              </a:rPr>
              <a:t> year"</a:t>
            </a:r>
            <a:r>
              <a:rPr sz="1400" spc="-5" dirty="0">
                <a:latin typeface="Courier New"/>
                <a:cs typeface="Courier New"/>
              </a:rPr>
              <a:t>,</a:t>
            </a:r>
            <a:r>
              <a:rPr sz="1400" b="1" spc="-5" dirty="0">
                <a:solidFill>
                  <a:srgbClr val="660D79"/>
                </a:solidFill>
                <a:latin typeface="Courier New"/>
                <a:cs typeface="Courier New"/>
              </a:rPr>
              <a:t>n</a:t>
            </a:r>
            <a:r>
              <a:rPr sz="1400" spc="-5" dirty="0">
                <a:latin typeface="Courier New"/>
                <a:cs typeface="Courier New"/>
              </a:rPr>
              <a:t>);</a:t>
            </a:r>
            <a:endParaRPr sz="1400">
              <a:latin typeface="Courier New"/>
              <a:cs typeface="Courier New"/>
            </a:endParaRPr>
          </a:p>
          <a:p>
            <a:pPr marL="439420">
              <a:lnSpc>
                <a:spcPct val="100000"/>
              </a:lnSpc>
            </a:pPr>
            <a:r>
              <a:rPr sz="1400" dirty="0">
                <a:latin typeface="Courier New"/>
                <a:cs typeface="Courier New"/>
              </a:rPr>
              <a:t>}</a:t>
            </a:r>
            <a:endParaRPr sz="1400">
              <a:latin typeface="Courier New"/>
              <a:cs typeface="Courier New"/>
            </a:endParaRPr>
          </a:p>
          <a:p>
            <a:pPr marL="12700">
              <a:lnSpc>
                <a:spcPct val="100000"/>
              </a:lnSpc>
              <a:spcBef>
                <a:spcPts val="35"/>
              </a:spcBef>
            </a:pPr>
            <a:r>
              <a:rPr sz="1400" dirty="0">
                <a:latin typeface="Courier New"/>
                <a:cs typeface="Courier New"/>
              </a:rPr>
              <a:t>}</a:t>
            </a:r>
            <a:endParaRPr sz="1400">
              <a:latin typeface="Courier New"/>
              <a:cs typeface="Courier New"/>
            </a:endParaRPr>
          </a:p>
        </p:txBody>
      </p:sp>
    </p:spTree>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21348098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0" y="176213"/>
            <a:ext cx="4183063" cy="573087"/>
          </a:xfrm>
          <a:prstGeom prst="rect">
            <a:avLst/>
          </a:prstGeom>
        </p:spPr>
        <p:txBody>
          <a:bodyPr vert="horz" wrap="square" lIns="0" tIns="12700" rIns="0" bIns="0" rtlCol="0">
            <a:spAutoFit/>
          </a:bodyPr>
          <a:lstStyle/>
          <a:p>
            <a:pPr marL="12700">
              <a:lnSpc>
                <a:spcPct val="100000"/>
              </a:lnSpc>
              <a:spcBef>
                <a:spcPts val="100"/>
              </a:spcBef>
            </a:pPr>
            <a:r>
              <a:rPr sz="3600" b="0" u="heavy" dirty="0">
                <a:solidFill>
                  <a:srgbClr val="90C225"/>
                </a:solidFill>
                <a:uFill>
                  <a:solidFill>
                    <a:srgbClr val="90C225"/>
                  </a:solidFill>
                </a:uFill>
                <a:latin typeface="Trebuchet MS"/>
                <a:cs typeface="Trebuchet MS"/>
              </a:rPr>
              <a:t>Functional</a:t>
            </a:r>
            <a:r>
              <a:rPr sz="3600" b="0" u="heavy" spc="-90" dirty="0">
                <a:solidFill>
                  <a:srgbClr val="90C225"/>
                </a:solidFill>
                <a:uFill>
                  <a:solidFill>
                    <a:srgbClr val="90C225"/>
                  </a:solidFill>
                </a:uFill>
                <a:latin typeface="Trebuchet MS"/>
                <a:cs typeface="Trebuchet MS"/>
              </a:rPr>
              <a:t> </a:t>
            </a:r>
            <a:r>
              <a:rPr sz="3600" b="0" u="heavy" spc="-5" dirty="0">
                <a:solidFill>
                  <a:srgbClr val="90C225"/>
                </a:solidFill>
                <a:uFill>
                  <a:solidFill>
                    <a:srgbClr val="90C225"/>
                  </a:solidFill>
                </a:uFill>
                <a:latin typeface="Trebuchet MS"/>
                <a:cs typeface="Trebuchet MS"/>
              </a:rPr>
              <a:t>Interface</a:t>
            </a:r>
            <a:endParaRPr sz="3600">
              <a:latin typeface="Trebuchet MS"/>
              <a:cs typeface="Trebuchet MS"/>
            </a:endParaRPr>
          </a:p>
        </p:txBody>
      </p:sp>
      <p:sp>
        <p:nvSpPr>
          <p:cNvPr id="3" name="object 3"/>
          <p:cNvSpPr txBox="1"/>
          <p:nvPr/>
        </p:nvSpPr>
        <p:spPr>
          <a:xfrm>
            <a:off x="756310" y="843788"/>
            <a:ext cx="8164830" cy="1190625"/>
          </a:xfrm>
          <a:prstGeom prst="rect">
            <a:avLst/>
          </a:prstGeom>
        </p:spPr>
        <p:txBody>
          <a:bodyPr vert="horz" wrap="square" lIns="0" tIns="12700" rIns="0" bIns="0" rtlCol="0">
            <a:spAutoFit/>
          </a:bodyPr>
          <a:lstStyle/>
          <a:p>
            <a:pPr marL="355600" marR="5080" indent="-342900">
              <a:lnSpc>
                <a:spcPct val="100000"/>
              </a:lnSpc>
              <a:spcBef>
                <a:spcPts val="100"/>
              </a:spcBef>
              <a:tabLst>
                <a:tab pos="354965" algn="l"/>
              </a:tabLst>
            </a:pPr>
            <a:r>
              <a:rPr sz="1450" spc="235" dirty="0">
                <a:solidFill>
                  <a:srgbClr val="90C225"/>
                </a:solidFill>
                <a:latin typeface="Arial"/>
                <a:cs typeface="Arial"/>
              </a:rPr>
              <a:t>	</a:t>
            </a:r>
            <a:r>
              <a:rPr sz="1800" b="1" spc="-5" dirty="0">
                <a:solidFill>
                  <a:srgbClr val="404040"/>
                </a:solidFill>
                <a:latin typeface="Trebuchet MS"/>
                <a:cs typeface="Trebuchet MS"/>
              </a:rPr>
              <a:t>If </a:t>
            </a:r>
            <a:r>
              <a:rPr sz="1800" b="1" dirty="0">
                <a:solidFill>
                  <a:srgbClr val="404040"/>
                </a:solidFill>
                <a:latin typeface="Trebuchet MS"/>
                <a:cs typeface="Trebuchet MS"/>
              </a:rPr>
              <a:t>an </a:t>
            </a:r>
            <a:r>
              <a:rPr sz="1800" b="1" spc="-5" dirty="0">
                <a:solidFill>
                  <a:srgbClr val="404040"/>
                </a:solidFill>
                <a:latin typeface="Trebuchet MS"/>
                <a:cs typeface="Trebuchet MS"/>
              </a:rPr>
              <a:t>interface contain </a:t>
            </a:r>
            <a:r>
              <a:rPr sz="1800" b="1" dirty="0">
                <a:solidFill>
                  <a:srgbClr val="404040"/>
                </a:solidFill>
                <a:latin typeface="Trebuchet MS"/>
                <a:cs typeface="Trebuchet MS"/>
              </a:rPr>
              <a:t>only one </a:t>
            </a:r>
            <a:r>
              <a:rPr sz="1800" b="1" spc="-10" dirty="0">
                <a:solidFill>
                  <a:srgbClr val="404040"/>
                </a:solidFill>
                <a:latin typeface="Trebuchet MS"/>
                <a:cs typeface="Trebuchet MS"/>
              </a:rPr>
              <a:t>abstract </a:t>
            </a:r>
            <a:r>
              <a:rPr sz="1800" b="1" spc="-5" dirty="0">
                <a:solidFill>
                  <a:srgbClr val="404040"/>
                </a:solidFill>
                <a:latin typeface="Trebuchet MS"/>
                <a:cs typeface="Trebuchet MS"/>
              </a:rPr>
              <a:t>method, </a:t>
            </a:r>
            <a:r>
              <a:rPr sz="1800" b="1" dirty="0">
                <a:solidFill>
                  <a:srgbClr val="404040"/>
                </a:solidFill>
                <a:latin typeface="Trebuchet MS"/>
                <a:cs typeface="Trebuchet MS"/>
              </a:rPr>
              <a:t>such </a:t>
            </a:r>
            <a:r>
              <a:rPr sz="1800" b="1" spc="-5" dirty="0">
                <a:solidFill>
                  <a:srgbClr val="404040"/>
                </a:solidFill>
                <a:latin typeface="Trebuchet MS"/>
                <a:cs typeface="Trebuchet MS"/>
              </a:rPr>
              <a:t>type </a:t>
            </a:r>
            <a:r>
              <a:rPr sz="1800" b="1" dirty="0">
                <a:solidFill>
                  <a:srgbClr val="404040"/>
                </a:solidFill>
                <a:latin typeface="Trebuchet MS"/>
                <a:cs typeface="Trebuchet MS"/>
              </a:rPr>
              <a:t>of </a:t>
            </a:r>
            <a:r>
              <a:rPr sz="1800" b="1" spc="-5" dirty="0">
                <a:solidFill>
                  <a:srgbClr val="404040"/>
                </a:solidFill>
                <a:latin typeface="Trebuchet MS"/>
                <a:cs typeface="Trebuchet MS"/>
              </a:rPr>
              <a:t>interfaces  </a:t>
            </a:r>
            <a:r>
              <a:rPr sz="1800" b="1" dirty="0">
                <a:solidFill>
                  <a:srgbClr val="404040"/>
                </a:solidFill>
                <a:latin typeface="Trebuchet MS"/>
                <a:cs typeface="Trebuchet MS"/>
              </a:rPr>
              <a:t>are </a:t>
            </a:r>
            <a:r>
              <a:rPr sz="1800" b="1" spc="-5" dirty="0">
                <a:solidFill>
                  <a:srgbClr val="404040"/>
                </a:solidFill>
                <a:latin typeface="Trebuchet MS"/>
                <a:cs typeface="Trebuchet MS"/>
              </a:rPr>
              <a:t>called </a:t>
            </a:r>
            <a:r>
              <a:rPr sz="1800" b="1" dirty="0">
                <a:solidFill>
                  <a:srgbClr val="404040"/>
                </a:solidFill>
                <a:latin typeface="Trebuchet MS"/>
                <a:cs typeface="Trebuchet MS"/>
              </a:rPr>
              <a:t>functional </a:t>
            </a:r>
            <a:r>
              <a:rPr sz="1800" b="1" spc="-5" dirty="0">
                <a:solidFill>
                  <a:srgbClr val="404040"/>
                </a:solidFill>
                <a:latin typeface="Trebuchet MS"/>
                <a:cs typeface="Trebuchet MS"/>
              </a:rPr>
              <a:t>interfaces </a:t>
            </a:r>
            <a:r>
              <a:rPr sz="1800" b="1" dirty="0">
                <a:solidFill>
                  <a:srgbClr val="404040"/>
                </a:solidFill>
                <a:latin typeface="Trebuchet MS"/>
                <a:cs typeface="Trebuchet MS"/>
              </a:rPr>
              <a:t>and </a:t>
            </a:r>
            <a:r>
              <a:rPr sz="1800" b="1" spc="-5" dirty="0">
                <a:solidFill>
                  <a:srgbClr val="404040"/>
                </a:solidFill>
                <a:latin typeface="Trebuchet MS"/>
                <a:cs typeface="Trebuchet MS"/>
              </a:rPr>
              <a:t>the method is called </a:t>
            </a:r>
            <a:r>
              <a:rPr sz="1800" b="1" dirty="0">
                <a:solidFill>
                  <a:srgbClr val="404040"/>
                </a:solidFill>
                <a:latin typeface="Trebuchet MS"/>
                <a:cs typeface="Trebuchet MS"/>
              </a:rPr>
              <a:t>functional  </a:t>
            </a:r>
            <a:r>
              <a:rPr sz="1800" b="1" spc="-5" dirty="0">
                <a:solidFill>
                  <a:srgbClr val="404040"/>
                </a:solidFill>
                <a:latin typeface="Trebuchet MS"/>
                <a:cs typeface="Trebuchet MS"/>
              </a:rPr>
              <a:t>method </a:t>
            </a:r>
            <a:r>
              <a:rPr sz="1800" b="1" dirty="0">
                <a:solidFill>
                  <a:srgbClr val="404040"/>
                </a:solidFill>
                <a:latin typeface="Trebuchet MS"/>
                <a:cs typeface="Trebuchet MS"/>
              </a:rPr>
              <a:t>or </a:t>
            </a:r>
            <a:r>
              <a:rPr sz="1800" b="1" spc="-5" dirty="0">
                <a:solidFill>
                  <a:srgbClr val="404040"/>
                </a:solidFill>
                <a:latin typeface="Trebuchet MS"/>
                <a:cs typeface="Trebuchet MS"/>
              </a:rPr>
              <a:t>single </a:t>
            </a:r>
            <a:r>
              <a:rPr sz="1800" b="1" spc="-10" dirty="0">
                <a:solidFill>
                  <a:srgbClr val="404040"/>
                </a:solidFill>
                <a:latin typeface="Trebuchet MS"/>
                <a:cs typeface="Trebuchet MS"/>
              </a:rPr>
              <a:t>abstract </a:t>
            </a:r>
            <a:r>
              <a:rPr sz="1800" b="1" spc="-5" dirty="0">
                <a:solidFill>
                  <a:srgbClr val="404040"/>
                </a:solidFill>
                <a:latin typeface="Trebuchet MS"/>
                <a:cs typeface="Trebuchet MS"/>
              </a:rPr>
              <a:t>method</a:t>
            </a:r>
            <a:r>
              <a:rPr sz="1800" b="1" spc="5" dirty="0">
                <a:solidFill>
                  <a:srgbClr val="404040"/>
                </a:solidFill>
                <a:latin typeface="Trebuchet MS"/>
                <a:cs typeface="Trebuchet MS"/>
              </a:rPr>
              <a:t> </a:t>
            </a:r>
            <a:r>
              <a:rPr sz="1800" b="1" spc="-5" dirty="0">
                <a:solidFill>
                  <a:srgbClr val="404040"/>
                </a:solidFill>
                <a:latin typeface="Trebuchet MS"/>
                <a:cs typeface="Trebuchet MS"/>
              </a:rPr>
              <a:t>(SAM).</a:t>
            </a:r>
            <a:endParaRPr sz="1800">
              <a:latin typeface="Trebuchet MS"/>
              <a:cs typeface="Trebuchet MS"/>
            </a:endParaRPr>
          </a:p>
          <a:p>
            <a:pPr marL="812165">
              <a:lnSpc>
                <a:spcPct val="100000"/>
              </a:lnSpc>
              <a:spcBef>
                <a:spcPts val="1015"/>
              </a:spcBef>
            </a:pPr>
            <a:r>
              <a:rPr sz="1400" b="1" dirty="0">
                <a:solidFill>
                  <a:srgbClr val="404040"/>
                </a:solidFill>
                <a:latin typeface="Trebuchet MS"/>
                <a:cs typeface="Trebuchet MS"/>
              </a:rPr>
              <a:t>Ex:</a:t>
            </a:r>
            <a:endParaRPr sz="1400">
              <a:latin typeface="Trebuchet MS"/>
              <a:cs typeface="Trebuchet MS"/>
            </a:endParaRPr>
          </a:p>
        </p:txBody>
      </p:sp>
      <p:sp>
        <p:nvSpPr>
          <p:cNvPr id="4" name="object 4"/>
          <p:cNvSpPr txBox="1"/>
          <p:nvPr/>
        </p:nvSpPr>
        <p:spPr>
          <a:xfrm>
            <a:off x="1556385" y="2008988"/>
            <a:ext cx="1235710" cy="705485"/>
          </a:xfrm>
          <a:prstGeom prst="rect">
            <a:avLst/>
          </a:prstGeom>
        </p:spPr>
        <p:txBody>
          <a:bodyPr vert="horz" wrap="square" lIns="0" tIns="139065" rIns="0" bIns="0" rtlCol="0">
            <a:spAutoFit/>
          </a:bodyPr>
          <a:lstStyle/>
          <a:p>
            <a:pPr marL="236220" indent="-224154">
              <a:lnSpc>
                <a:spcPct val="100000"/>
              </a:lnSpc>
              <a:spcBef>
                <a:spcPts val="1095"/>
              </a:spcBef>
              <a:buAutoNum type="arabicParenR"/>
              <a:tabLst>
                <a:tab pos="236854" algn="l"/>
              </a:tabLst>
            </a:pPr>
            <a:r>
              <a:rPr sz="1400" b="1" spc="-5" dirty="0">
                <a:solidFill>
                  <a:srgbClr val="404040"/>
                </a:solidFill>
                <a:latin typeface="Trebuchet MS"/>
                <a:cs typeface="Trebuchet MS"/>
              </a:rPr>
              <a:t>Runnable</a:t>
            </a:r>
            <a:endParaRPr sz="1400">
              <a:latin typeface="Trebuchet MS"/>
              <a:cs typeface="Trebuchet MS"/>
            </a:endParaRPr>
          </a:p>
          <a:p>
            <a:pPr marL="236220" indent="-224154">
              <a:lnSpc>
                <a:spcPct val="100000"/>
              </a:lnSpc>
              <a:spcBef>
                <a:spcPts val="994"/>
              </a:spcBef>
              <a:buAutoNum type="arabicParenR"/>
              <a:tabLst>
                <a:tab pos="236854" algn="l"/>
              </a:tabLst>
            </a:pPr>
            <a:r>
              <a:rPr sz="1400" b="1" dirty="0">
                <a:solidFill>
                  <a:srgbClr val="404040"/>
                </a:solidFill>
                <a:latin typeface="Trebuchet MS"/>
                <a:cs typeface="Trebuchet MS"/>
              </a:rPr>
              <a:t>Comp</a:t>
            </a:r>
            <a:r>
              <a:rPr sz="1400" b="1" spc="-10" dirty="0">
                <a:solidFill>
                  <a:srgbClr val="404040"/>
                </a:solidFill>
                <a:latin typeface="Trebuchet MS"/>
                <a:cs typeface="Trebuchet MS"/>
              </a:rPr>
              <a:t>a</a:t>
            </a:r>
            <a:r>
              <a:rPr sz="1400" b="1" spc="-50" dirty="0">
                <a:solidFill>
                  <a:srgbClr val="404040"/>
                </a:solidFill>
                <a:latin typeface="Trebuchet MS"/>
                <a:cs typeface="Trebuchet MS"/>
              </a:rPr>
              <a:t>r</a:t>
            </a:r>
            <a:r>
              <a:rPr sz="1400" b="1" spc="-5" dirty="0">
                <a:solidFill>
                  <a:srgbClr val="404040"/>
                </a:solidFill>
                <a:latin typeface="Trebuchet MS"/>
                <a:cs typeface="Trebuchet MS"/>
              </a:rPr>
              <a:t>a</a:t>
            </a:r>
            <a:r>
              <a:rPr sz="1400" b="1" dirty="0">
                <a:solidFill>
                  <a:srgbClr val="404040"/>
                </a:solidFill>
                <a:latin typeface="Trebuchet MS"/>
                <a:cs typeface="Trebuchet MS"/>
              </a:rPr>
              <a:t>ble</a:t>
            </a:r>
            <a:endParaRPr sz="1400">
              <a:latin typeface="Trebuchet MS"/>
              <a:cs typeface="Trebuchet MS"/>
            </a:endParaRPr>
          </a:p>
        </p:txBody>
      </p:sp>
      <p:sp>
        <p:nvSpPr>
          <p:cNvPr id="5" name="object 5"/>
          <p:cNvSpPr txBox="1"/>
          <p:nvPr/>
        </p:nvSpPr>
        <p:spPr>
          <a:xfrm>
            <a:off x="3087219" y="2008988"/>
            <a:ext cx="3199765" cy="705485"/>
          </a:xfrm>
          <a:prstGeom prst="rect">
            <a:avLst/>
          </a:prstGeom>
        </p:spPr>
        <p:txBody>
          <a:bodyPr vert="horz" wrap="square" lIns="0" tIns="139065" rIns="0" bIns="0" rtlCol="0">
            <a:spAutoFit/>
          </a:bodyPr>
          <a:lstStyle/>
          <a:p>
            <a:pPr marL="18415">
              <a:lnSpc>
                <a:spcPct val="100000"/>
              </a:lnSpc>
              <a:spcBef>
                <a:spcPts val="1095"/>
              </a:spcBef>
            </a:pPr>
            <a:r>
              <a:rPr sz="1400" b="1" dirty="0">
                <a:solidFill>
                  <a:srgbClr val="404040"/>
                </a:solidFill>
                <a:latin typeface="Trebuchet MS"/>
                <a:cs typeface="Trebuchet MS"/>
              </a:rPr>
              <a:t>: It </a:t>
            </a:r>
            <a:r>
              <a:rPr sz="1400" b="1" spc="-5" dirty="0">
                <a:solidFill>
                  <a:srgbClr val="404040"/>
                </a:solidFill>
                <a:latin typeface="Trebuchet MS"/>
                <a:cs typeface="Trebuchet MS"/>
              </a:rPr>
              <a:t>contains </a:t>
            </a:r>
            <a:r>
              <a:rPr sz="1400" b="1" dirty="0">
                <a:solidFill>
                  <a:srgbClr val="404040"/>
                </a:solidFill>
                <a:latin typeface="Trebuchet MS"/>
                <a:cs typeface="Trebuchet MS"/>
              </a:rPr>
              <a:t>only </a:t>
            </a:r>
            <a:r>
              <a:rPr sz="1400" b="1" spc="-5" dirty="0">
                <a:solidFill>
                  <a:srgbClr val="404040"/>
                </a:solidFill>
                <a:latin typeface="Trebuchet MS"/>
                <a:cs typeface="Trebuchet MS"/>
              </a:rPr>
              <a:t>run()</a:t>
            </a:r>
            <a:r>
              <a:rPr sz="1400" b="1" spc="-50" dirty="0">
                <a:solidFill>
                  <a:srgbClr val="404040"/>
                </a:solidFill>
                <a:latin typeface="Trebuchet MS"/>
                <a:cs typeface="Trebuchet MS"/>
              </a:rPr>
              <a:t> </a:t>
            </a:r>
            <a:r>
              <a:rPr sz="1400" b="1" spc="-5" dirty="0">
                <a:solidFill>
                  <a:srgbClr val="404040"/>
                </a:solidFill>
                <a:latin typeface="Trebuchet MS"/>
                <a:cs typeface="Trebuchet MS"/>
              </a:rPr>
              <a:t>method</a:t>
            </a:r>
            <a:endParaRPr sz="1400">
              <a:latin typeface="Trebuchet MS"/>
              <a:cs typeface="Trebuchet MS"/>
            </a:endParaRPr>
          </a:p>
          <a:p>
            <a:pPr marL="12700">
              <a:lnSpc>
                <a:spcPct val="100000"/>
              </a:lnSpc>
              <a:spcBef>
                <a:spcPts val="994"/>
              </a:spcBef>
            </a:pPr>
            <a:r>
              <a:rPr sz="1400" b="1" dirty="0">
                <a:solidFill>
                  <a:srgbClr val="404040"/>
                </a:solidFill>
                <a:latin typeface="Trebuchet MS"/>
                <a:cs typeface="Trebuchet MS"/>
              </a:rPr>
              <a:t>: It </a:t>
            </a:r>
            <a:r>
              <a:rPr sz="1400" b="1" spc="-5" dirty="0">
                <a:solidFill>
                  <a:srgbClr val="404040"/>
                </a:solidFill>
                <a:latin typeface="Trebuchet MS"/>
                <a:cs typeface="Trebuchet MS"/>
              </a:rPr>
              <a:t>contains </a:t>
            </a:r>
            <a:r>
              <a:rPr sz="1400" b="1" dirty="0">
                <a:solidFill>
                  <a:srgbClr val="404040"/>
                </a:solidFill>
                <a:latin typeface="Trebuchet MS"/>
                <a:cs typeface="Trebuchet MS"/>
              </a:rPr>
              <a:t>only </a:t>
            </a:r>
            <a:r>
              <a:rPr sz="1400" b="1" spc="-20" dirty="0">
                <a:solidFill>
                  <a:srgbClr val="404040"/>
                </a:solidFill>
                <a:latin typeface="Trebuchet MS"/>
                <a:cs typeface="Trebuchet MS"/>
              </a:rPr>
              <a:t>compareTo()</a:t>
            </a:r>
            <a:r>
              <a:rPr sz="1400" b="1" spc="-55" dirty="0">
                <a:solidFill>
                  <a:srgbClr val="404040"/>
                </a:solidFill>
                <a:latin typeface="Trebuchet MS"/>
                <a:cs typeface="Trebuchet MS"/>
              </a:rPr>
              <a:t> </a:t>
            </a:r>
            <a:r>
              <a:rPr sz="1400" b="1" spc="-5" dirty="0">
                <a:solidFill>
                  <a:srgbClr val="404040"/>
                </a:solidFill>
                <a:latin typeface="Trebuchet MS"/>
                <a:cs typeface="Trebuchet MS"/>
              </a:rPr>
              <a:t>method</a:t>
            </a:r>
            <a:endParaRPr sz="1400">
              <a:latin typeface="Trebuchet MS"/>
              <a:cs typeface="Trebuchet MS"/>
            </a:endParaRPr>
          </a:p>
        </p:txBody>
      </p:sp>
      <p:sp>
        <p:nvSpPr>
          <p:cNvPr id="6" name="object 6"/>
          <p:cNvSpPr txBox="1"/>
          <p:nvPr/>
        </p:nvSpPr>
        <p:spPr>
          <a:xfrm>
            <a:off x="756310" y="2690734"/>
            <a:ext cx="8261984" cy="1780539"/>
          </a:xfrm>
          <a:prstGeom prst="rect">
            <a:avLst/>
          </a:prstGeom>
        </p:spPr>
        <p:txBody>
          <a:bodyPr vert="horz" wrap="square" lIns="0" tIns="138430" rIns="0" bIns="0" rtlCol="0">
            <a:spAutoFit/>
          </a:bodyPr>
          <a:lstStyle/>
          <a:p>
            <a:pPr marL="1025525" indent="-213995">
              <a:lnSpc>
                <a:spcPct val="100000"/>
              </a:lnSpc>
              <a:spcBef>
                <a:spcPts val="1090"/>
              </a:spcBef>
              <a:buAutoNum type="arabicParenR" startAt="3"/>
              <a:tabLst>
                <a:tab pos="1026160" algn="l"/>
              </a:tabLst>
            </a:pPr>
            <a:r>
              <a:rPr sz="1400" b="1" spc="-5" dirty="0">
                <a:solidFill>
                  <a:srgbClr val="404040"/>
                </a:solidFill>
                <a:latin typeface="Trebuchet MS"/>
                <a:cs typeface="Trebuchet MS"/>
              </a:rPr>
              <a:t>ActionListener </a:t>
            </a:r>
            <a:r>
              <a:rPr sz="1400" b="1" dirty="0">
                <a:solidFill>
                  <a:srgbClr val="404040"/>
                </a:solidFill>
                <a:latin typeface="Trebuchet MS"/>
                <a:cs typeface="Trebuchet MS"/>
              </a:rPr>
              <a:t>: It </a:t>
            </a:r>
            <a:r>
              <a:rPr sz="1400" b="1" spc="-5" dirty="0">
                <a:solidFill>
                  <a:srgbClr val="404040"/>
                </a:solidFill>
                <a:latin typeface="Trebuchet MS"/>
                <a:cs typeface="Trebuchet MS"/>
              </a:rPr>
              <a:t>contains </a:t>
            </a:r>
            <a:r>
              <a:rPr sz="1400" b="1" dirty="0">
                <a:solidFill>
                  <a:srgbClr val="404040"/>
                </a:solidFill>
                <a:latin typeface="Trebuchet MS"/>
                <a:cs typeface="Trebuchet MS"/>
              </a:rPr>
              <a:t>only </a:t>
            </a:r>
            <a:r>
              <a:rPr sz="1400" b="1" spc="-5" dirty="0">
                <a:solidFill>
                  <a:srgbClr val="404040"/>
                </a:solidFill>
                <a:latin typeface="Trebuchet MS"/>
                <a:cs typeface="Trebuchet MS"/>
              </a:rPr>
              <a:t>actionPerformed()</a:t>
            </a:r>
            <a:r>
              <a:rPr sz="1400" b="1" spc="-105" dirty="0">
                <a:solidFill>
                  <a:srgbClr val="404040"/>
                </a:solidFill>
                <a:latin typeface="Trebuchet MS"/>
                <a:cs typeface="Trebuchet MS"/>
              </a:rPr>
              <a:t> </a:t>
            </a:r>
            <a:r>
              <a:rPr sz="1400" b="1" spc="-5" dirty="0">
                <a:solidFill>
                  <a:srgbClr val="404040"/>
                </a:solidFill>
                <a:latin typeface="Trebuchet MS"/>
                <a:cs typeface="Trebuchet MS"/>
              </a:rPr>
              <a:t>method</a:t>
            </a:r>
            <a:endParaRPr sz="1400">
              <a:latin typeface="Trebuchet MS"/>
              <a:cs typeface="Trebuchet MS"/>
            </a:endParaRPr>
          </a:p>
          <a:p>
            <a:pPr marL="1036319" indent="-224790">
              <a:lnSpc>
                <a:spcPct val="100000"/>
              </a:lnSpc>
              <a:spcBef>
                <a:spcPts val="994"/>
              </a:spcBef>
              <a:buAutoNum type="arabicParenR" startAt="3"/>
              <a:tabLst>
                <a:tab pos="1036955" algn="l"/>
                <a:tab pos="2345690" algn="l"/>
              </a:tabLst>
            </a:pPr>
            <a:r>
              <a:rPr sz="1400" b="1" dirty="0">
                <a:solidFill>
                  <a:srgbClr val="404040"/>
                </a:solidFill>
                <a:latin typeface="Trebuchet MS"/>
                <a:cs typeface="Trebuchet MS"/>
              </a:rPr>
              <a:t>Callable	: It </a:t>
            </a:r>
            <a:r>
              <a:rPr sz="1400" b="1" spc="-5" dirty="0">
                <a:solidFill>
                  <a:srgbClr val="404040"/>
                </a:solidFill>
                <a:latin typeface="Trebuchet MS"/>
                <a:cs typeface="Trebuchet MS"/>
              </a:rPr>
              <a:t>contains </a:t>
            </a:r>
            <a:r>
              <a:rPr sz="1400" b="1" dirty="0">
                <a:solidFill>
                  <a:srgbClr val="404040"/>
                </a:solidFill>
                <a:latin typeface="Trebuchet MS"/>
                <a:cs typeface="Trebuchet MS"/>
              </a:rPr>
              <a:t>only call()</a:t>
            </a:r>
            <a:r>
              <a:rPr sz="1400" b="1" spc="-70" dirty="0">
                <a:solidFill>
                  <a:srgbClr val="404040"/>
                </a:solidFill>
                <a:latin typeface="Trebuchet MS"/>
                <a:cs typeface="Trebuchet MS"/>
              </a:rPr>
              <a:t> </a:t>
            </a:r>
            <a:r>
              <a:rPr sz="1400" b="1" spc="-5" dirty="0">
                <a:solidFill>
                  <a:srgbClr val="404040"/>
                </a:solidFill>
                <a:latin typeface="Trebuchet MS"/>
                <a:cs typeface="Trebuchet MS"/>
              </a:rPr>
              <a:t>method</a:t>
            </a:r>
            <a:endParaRPr sz="1400">
              <a:latin typeface="Trebuchet MS"/>
              <a:cs typeface="Trebuchet MS"/>
            </a:endParaRPr>
          </a:p>
          <a:p>
            <a:pPr>
              <a:lnSpc>
                <a:spcPct val="100000"/>
              </a:lnSpc>
            </a:pPr>
            <a:endParaRPr sz="1600">
              <a:latin typeface="Trebuchet MS"/>
              <a:cs typeface="Trebuchet MS"/>
            </a:endParaRPr>
          </a:p>
          <a:p>
            <a:pPr>
              <a:lnSpc>
                <a:spcPct val="100000"/>
              </a:lnSpc>
              <a:spcBef>
                <a:spcPts val="30"/>
              </a:spcBef>
            </a:pPr>
            <a:endParaRPr sz="1950">
              <a:latin typeface="Trebuchet MS"/>
              <a:cs typeface="Trebuchet MS"/>
            </a:endParaRPr>
          </a:p>
          <a:p>
            <a:pPr marL="355600" marR="5080" indent="-342900">
              <a:lnSpc>
                <a:spcPct val="100000"/>
              </a:lnSpc>
              <a:tabLst>
                <a:tab pos="354965" algn="l"/>
              </a:tabLst>
            </a:pPr>
            <a:r>
              <a:rPr sz="1450" spc="235" dirty="0">
                <a:solidFill>
                  <a:srgbClr val="90C225"/>
                </a:solidFill>
                <a:latin typeface="Arial"/>
                <a:cs typeface="Arial"/>
              </a:rPr>
              <a:t>	</a:t>
            </a:r>
            <a:r>
              <a:rPr sz="1800" b="1" dirty="0">
                <a:solidFill>
                  <a:srgbClr val="404040"/>
                </a:solidFill>
                <a:latin typeface="Trebuchet MS"/>
                <a:cs typeface="Trebuchet MS"/>
              </a:rPr>
              <a:t>Inside functional </a:t>
            </a:r>
            <a:r>
              <a:rPr sz="1800" b="1" spc="-5" dirty="0">
                <a:solidFill>
                  <a:srgbClr val="404040"/>
                </a:solidFill>
                <a:latin typeface="Trebuchet MS"/>
                <a:cs typeface="Trebuchet MS"/>
              </a:rPr>
              <a:t>interface in </a:t>
            </a:r>
            <a:r>
              <a:rPr sz="1800" b="1" dirty="0">
                <a:solidFill>
                  <a:srgbClr val="404040"/>
                </a:solidFill>
                <a:latin typeface="Trebuchet MS"/>
                <a:cs typeface="Trebuchet MS"/>
              </a:rPr>
              <a:t>addition </a:t>
            </a:r>
            <a:r>
              <a:rPr sz="1800" b="1" spc="-5" dirty="0">
                <a:solidFill>
                  <a:srgbClr val="404040"/>
                </a:solidFill>
                <a:latin typeface="Trebuchet MS"/>
                <a:cs typeface="Trebuchet MS"/>
              </a:rPr>
              <a:t>to single </a:t>
            </a:r>
            <a:r>
              <a:rPr sz="1800" b="1" spc="-15" dirty="0">
                <a:solidFill>
                  <a:srgbClr val="404040"/>
                </a:solidFill>
                <a:latin typeface="Trebuchet MS"/>
                <a:cs typeface="Trebuchet MS"/>
              </a:rPr>
              <a:t>Abstract </a:t>
            </a:r>
            <a:r>
              <a:rPr sz="1800" b="1" spc="-5" dirty="0">
                <a:solidFill>
                  <a:srgbClr val="404040"/>
                </a:solidFill>
                <a:latin typeface="Trebuchet MS"/>
                <a:cs typeface="Trebuchet MS"/>
              </a:rPr>
              <a:t>method (SAM) </a:t>
            </a:r>
            <a:r>
              <a:rPr sz="1800" b="1" dirty="0">
                <a:solidFill>
                  <a:srgbClr val="404040"/>
                </a:solidFill>
                <a:latin typeface="Trebuchet MS"/>
                <a:cs typeface="Trebuchet MS"/>
              </a:rPr>
              <a:t>we  write any </a:t>
            </a:r>
            <a:r>
              <a:rPr sz="1800" b="1" spc="-5" dirty="0">
                <a:solidFill>
                  <a:srgbClr val="404040"/>
                </a:solidFill>
                <a:latin typeface="Trebuchet MS"/>
                <a:cs typeface="Trebuchet MS"/>
              </a:rPr>
              <a:t>number </a:t>
            </a:r>
            <a:r>
              <a:rPr sz="1800" b="1" dirty="0">
                <a:solidFill>
                  <a:srgbClr val="404040"/>
                </a:solidFill>
                <a:latin typeface="Trebuchet MS"/>
                <a:cs typeface="Trebuchet MS"/>
              </a:rPr>
              <a:t>of </a:t>
            </a:r>
            <a:r>
              <a:rPr sz="1800" b="1" spc="-5" dirty="0">
                <a:solidFill>
                  <a:srgbClr val="404040"/>
                </a:solidFill>
                <a:latin typeface="Trebuchet MS"/>
                <a:cs typeface="Trebuchet MS"/>
              </a:rPr>
              <a:t>default </a:t>
            </a:r>
            <a:r>
              <a:rPr sz="1800" b="1" dirty="0">
                <a:solidFill>
                  <a:srgbClr val="404040"/>
                </a:solidFill>
                <a:latin typeface="Trebuchet MS"/>
                <a:cs typeface="Trebuchet MS"/>
              </a:rPr>
              <a:t>and </a:t>
            </a:r>
            <a:r>
              <a:rPr sz="1800" b="1" spc="-5" dirty="0">
                <a:solidFill>
                  <a:srgbClr val="404040"/>
                </a:solidFill>
                <a:latin typeface="Trebuchet MS"/>
                <a:cs typeface="Trebuchet MS"/>
              </a:rPr>
              <a:t>static</a:t>
            </a:r>
            <a:r>
              <a:rPr sz="1800" b="1" spc="-10" dirty="0">
                <a:solidFill>
                  <a:srgbClr val="404040"/>
                </a:solidFill>
                <a:latin typeface="Trebuchet MS"/>
                <a:cs typeface="Trebuchet MS"/>
              </a:rPr>
              <a:t> </a:t>
            </a:r>
            <a:r>
              <a:rPr sz="1800" b="1" spc="-5" dirty="0">
                <a:solidFill>
                  <a:srgbClr val="404040"/>
                </a:solidFill>
                <a:latin typeface="Trebuchet MS"/>
                <a:cs typeface="Trebuchet MS"/>
              </a:rPr>
              <a:t>methods.</a:t>
            </a:r>
            <a:endParaRPr sz="1800">
              <a:latin typeface="Trebuchet MS"/>
              <a:cs typeface="Trebuchet MS"/>
            </a:endParaRP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0" y="390525"/>
            <a:ext cx="3998913" cy="360363"/>
          </a:xfrm>
          <a:prstGeom prst="rect">
            <a:avLst/>
          </a:prstGeom>
        </p:spPr>
        <p:txBody>
          <a:bodyPr vert="horz" wrap="square" lIns="0" tIns="12065" rIns="0" bIns="0" rtlCol="0">
            <a:spAutoFit/>
          </a:bodyPr>
          <a:lstStyle/>
          <a:p>
            <a:pPr marL="12700">
              <a:lnSpc>
                <a:spcPct val="100000"/>
              </a:lnSpc>
              <a:spcBef>
                <a:spcPts val="95"/>
              </a:spcBef>
            </a:pPr>
            <a:r>
              <a:rPr sz="2200" b="0" spc="-5" dirty="0">
                <a:solidFill>
                  <a:srgbClr val="90C225"/>
                </a:solidFill>
                <a:latin typeface="Trebuchet MS"/>
                <a:cs typeface="Trebuchet MS"/>
              </a:rPr>
              <a:t>Example of functional</a:t>
            </a:r>
            <a:r>
              <a:rPr sz="2200" b="0" spc="-55" dirty="0">
                <a:solidFill>
                  <a:srgbClr val="90C225"/>
                </a:solidFill>
                <a:latin typeface="Trebuchet MS"/>
                <a:cs typeface="Trebuchet MS"/>
              </a:rPr>
              <a:t> </a:t>
            </a:r>
            <a:r>
              <a:rPr sz="2200" b="0" spc="-5" dirty="0">
                <a:solidFill>
                  <a:srgbClr val="90C225"/>
                </a:solidFill>
                <a:latin typeface="Trebuchet MS"/>
                <a:cs typeface="Trebuchet MS"/>
              </a:rPr>
              <a:t>interface</a:t>
            </a:r>
            <a:endParaRPr sz="2200">
              <a:latin typeface="Trebuchet MS"/>
              <a:cs typeface="Trebuchet MS"/>
            </a:endParaRPr>
          </a:p>
        </p:txBody>
      </p:sp>
      <p:sp>
        <p:nvSpPr>
          <p:cNvPr id="3" name="object 3"/>
          <p:cNvSpPr txBox="1"/>
          <p:nvPr/>
        </p:nvSpPr>
        <p:spPr>
          <a:xfrm>
            <a:off x="578612" y="1042542"/>
            <a:ext cx="8831580" cy="5144135"/>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404040"/>
                </a:solidFill>
                <a:latin typeface="Trebuchet MS"/>
                <a:cs typeface="Trebuchet MS"/>
              </a:rPr>
              <a:t>Ex 1</a:t>
            </a:r>
            <a:r>
              <a:rPr sz="1600" spc="20" dirty="0">
                <a:solidFill>
                  <a:srgbClr val="404040"/>
                </a:solidFill>
                <a:latin typeface="Trebuchet MS"/>
                <a:cs typeface="Trebuchet MS"/>
              </a:rPr>
              <a:t> </a:t>
            </a:r>
            <a:r>
              <a:rPr sz="1600" spc="-5" dirty="0">
                <a:solidFill>
                  <a:srgbClr val="404040"/>
                </a:solidFill>
                <a:latin typeface="Trebuchet MS"/>
                <a:cs typeface="Trebuchet MS"/>
              </a:rPr>
              <a:t>:</a:t>
            </a:r>
            <a:endParaRPr sz="1600">
              <a:latin typeface="Trebuchet MS"/>
              <a:cs typeface="Trebuchet MS"/>
            </a:endParaRPr>
          </a:p>
          <a:p>
            <a:pPr marL="438784" marR="6362065" indent="-426720">
              <a:lnSpc>
                <a:spcPct val="100000"/>
              </a:lnSpc>
              <a:spcBef>
                <a:spcPts val="1090"/>
              </a:spcBef>
            </a:pPr>
            <a:r>
              <a:rPr sz="1400" spc="-5" dirty="0">
                <a:latin typeface="Courier New"/>
                <a:cs typeface="Courier New"/>
              </a:rPr>
              <a:t>Interface </a:t>
            </a:r>
            <a:r>
              <a:rPr sz="1400" spc="-10" dirty="0">
                <a:latin typeface="Courier New"/>
                <a:cs typeface="Courier New"/>
              </a:rPr>
              <a:t>Interf </a:t>
            </a:r>
            <a:r>
              <a:rPr sz="1400" dirty="0">
                <a:latin typeface="Courier New"/>
                <a:cs typeface="Courier New"/>
              </a:rPr>
              <a:t>{  </a:t>
            </a:r>
            <a:r>
              <a:rPr sz="1400" b="1" spc="-5" dirty="0">
                <a:solidFill>
                  <a:srgbClr val="000080"/>
                </a:solidFill>
                <a:latin typeface="Courier New"/>
                <a:cs typeface="Courier New"/>
              </a:rPr>
              <a:t>public void </a:t>
            </a:r>
            <a:r>
              <a:rPr sz="1400" spc="-5" dirty="0">
                <a:latin typeface="Courier New"/>
                <a:cs typeface="Courier New"/>
              </a:rPr>
              <a:t>m1();  </a:t>
            </a:r>
            <a:r>
              <a:rPr sz="1400" b="1" spc="-5" dirty="0">
                <a:solidFill>
                  <a:srgbClr val="000080"/>
                </a:solidFill>
                <a:latin typeface="Courier New"/>
                <a:cs typeface="Courier New"/>
              </a:rPr>
              <a:t>default void </a:t>
            </a:r>
            <a:r>
              <a:rPr sz="1400" spc="-5" dirty="0">
                <a:latin typeface="Courier New"/>
                <a:cs typeface="Courier New"/>
              </a:rPr>
              <a:t>m2()</a:t>
            </a:r>
            <a:r>
              <a:rPr sz="1400" spc="-95" dirty="0">
                <a:latin typeface="Courier New"/>
                <a:cs typeface="Courier New"/>
              </a:rPr>
              <a:t> </a:t>
            </a:r>
            <a:r>
              <a:rPr sz="1400" dirty="0">
                <a:latin typeface="Courier New"/>
                <a:cs typeface="Courier New"/>
              </a:rPr>
              <a:t>{</a:t>
            </a:r>
            <a:endParaRPr sz="1400">
              <a:latin typeface="Courier New"/>
              <a:cs typeface="Courier New"/>
            </a:endParaRPr>
          </a:p>
          <a:p>
            <a:pPr marL="12700">
              <a:lnSpc>
                <a:spcPct val="100000"/>
              </a:lnSpc>
              <a:tabLst>
                <a:tab pos="3204210" algn="l"/>
              </a:tabLst>
            </a:pPr>
            <a:r>
              <a:rPr sz="1400" spc="-5" dirty="0">
                <a:latin typeface="Courier New"/>
                <a:cs typeface="Courier New"/>
              </a:rPr>
              <a:t>System.</a:t>
            </a:r>
            <a:r>
              <a:rPr sz="1400" b="1" i="1" spc="-5" dirty="0">
                <a:solidFill>
                  <a:srgbClr val="660D79"/>
                </a:solidFill>
                <a:latin typeface="Courier New"/>
                <a:cs typeface="Courier New"/>
              </a:rPr>
              <a:t>out</a:t>
            </a:r>
            <a:r>
              <a:rPr sz="1400" spc="-5" dirty="0">
                <a:latin typeface="Courier New"/>
                <a:cs typeface="Courier New"/>
              </a:rPr>
              <a:t>.println(“hello”);	</a:t>
            </a:r>
            <a:r>
              <a:rPr sz="1400" dirty="0">
                <a:latin typeface="Courier New"/>
                <a:cs typeface="Courier New"/>
              </a:rPr>
              <a:t>}</a:t>
            </a:r>
            <a:endParaRPr sz="1400">
              <a:latin typeface="Courier New"/>
              <a:cs typeface="Courier New"/>
            </a:endParaRPr>
          </a:p>
          <a:p>
            <a:pPr marL="12700">
              <a:lnSpc>
                <a:spcPct val="100000"/>
              </a:lnSpc>
              <a:spcBef>
                <a:spcPts val="35"/>
              </a:spcBef>
            </a:pPr>
            <a:r>
              <a:rPr sz="1400" dirty="0">
                <a:latin typeface="Courier New"/>
                <a:cs typeface="Courier New"/>
              </a:rPr>
              <a:t>}</a:t>
            </a:r>
            <a:endParaRPr sz="1400">
              <a:latin typeface="Courier New"/>
              <a:cs typeface="Courier New"/>
            </a:endParaRPr>
          </a:p>
          <a:p>
            <a:pPr>
              <a:lnSpc>
                <a:spcPct val="100000"/>
              </a:lnSpc>
            </a:pPr>
            <a:endParaRPr sz="1600">
              <a:latin typeface="Courier New"/>
              <a:cs typeface="Courier New"/>
            </a:endParaRPr>
          </a:p>
          <a:p>
            <a:pPr marL="12700">
              <a:lnSpc>
                <a:spcPct val="100000"/>
              </a:lnSpc>
              <a:spcBef>
                <a:spcPts val="1350"/>
              </a:spcBef>
            </a:pPr>
            <a:r>
              <a:rPr sz="1600" b="1" spc="-5" dirty="0">
                <a:solidFill>
                  <a:srgbClr val="404040"/>
                </a:solidFill>
                <a:latin typeface="Trebuchet MS"/>
                <a:cs typeface="Trebuchet MS"/>
              </a:rPr>
              <a:t>In Java 8, Sun </a:t>
            </a:r>
            <a:r>
              <a:rPr sz="1600" b="1" spc="-10" dirty="0">
                <a:solidFill>
                  <a:srgbClr val="404040"/>
                </a:solidFill>
                <a:latin typeface="Trebuchet MS"/>
                <a:cs typeface="Trebuchet MS"/>
              </a:rPr>
              <a:t>Micro System </a:t>
            </a:r>
            <a:r>
              <a:rPr sz="1600" b="1" spc="-5" dirty="0">
                <a:solidFill>
                  <a:srgbClr val="404040"/>
                </a:solidFill>
                <a:latin typeface="Trebuchet MS"/>
                <a:cs typeface="Trebuchet MS"/>
              </a:rPr>
              <a:t>introduced </a:t>
            </a:r>
            <a:r>
              <a:rPr sz="1600" b="1" spc="-10" dirty="0">
                <a:solidFill>
                  <a:srgbClr val="404040"/>
                </a:solidFill>
                <a:latin typeface="Trebuchet MS"/>
                <a:cs typeface="Trebuchet MS"/>
              </a:rPr>
              <a:t>@Functional Interface </a:t>
            </a:r>
            <a:r>
              <a:rPr sz="1600" b="1" spc="-5" dirty="0">
                <a:solidFill>
                  <a:srgbClr val="404040"/>
                </a:solidFill>
                <a:latin typeface="Trebuchet MS"/>
                <a:cs typeface="Trebuchet MS"/>
              </a:rPr>
              <a:t>annotation to specify that</a:t>
            </a:r>
            <a:r>
              <a:rPr sz="1600" b="1" spc="345" dirty="0">
                <a:solidFill>
                  <a:srgbClr val="404040"/>
                </a:solidFill>
                <a:latin typeface="Trebuchet MS"/>
                <a:cs typeface="Trebuchet MS"/>
              </a:rPr>
              <a:t> </a:t>
            </a:r>
            <a:r>
              <a:rPr sz="1600" b="1" spc="-5" dirty="0">
                <a:solidFill>
                  <a:srgbClr val="404040"/>
                </a:solidFill>
                <a:latin typeface="Trebuchet MS"/>
                <a:cs typeface="Trebuchet MS"/>
              </a:rPr>
              <a:t>the</a:t>
            </a:r>
            <a:endParaRPr sz="1600">
              <a:latin typeface="Trebuchet MS"/>
              <a:cs typeface="Trebuchet MS"/>
            </a:endParaRPr>
          </a:p>
          <a:p>
            <a:pPr marL="12700">
              <a:lnSpc>
                <a:spcPct val="100000"/>
              </a:lnSpc>
            </a:pPr>
            <a:r>
              <a:rPr sz="1600" b="1" spc="-5" dirty="0">
                <a:solidFill>
                  <a:srgbClr val="404040"/>
                </a:solidFill>
                <a:latin typeface="Trebuchet MS"/>
                <a:cs typeface="Trebuchet MS"/>
              </a:rPr>
              <a:t>interface is </a:t>
            </a:r>
            <a:r>
              <a:rPr sz="1600" b="1" spc="-10" dirty="0">
                <a:solidFill>
                  <a:srgbClr val="404040"/>
                </a:solidFill>
                <a:latin typeface="Trebuchet MS"/>
                <a:cs typeface="Trebuchet MS"/>
              </a:rPr>
              <a:t>Functional</a:t>
            </a:r>
            <a:r>
              <a:rPr sz="1600" b="1" spc="50" dirty="0">
                <a:solidFill>
                  <a:srgbClr val="404040"/>
                </a:solidFill>
                <a:latin typeface="Trebuchet MS"/>
                <a:cs typeface="Trebuchet MS"/>
              </a:rPr>
              <a:t> </a:t>
            </a:r>
            <a:r>
              <a:rPr sz="1600" b="1" spc="-10" dirty="0">
                <a:solidFill>
                  <a:srgbClr val="404040"/>
                </a:solidFill>
                <a:latin typeface="Trebuchet MS"/>
                <a:cs typeface="Trebuchet MS"/>
              </a:rPr>
              <a:t>Interface.</a:t>
            </a:r>
            <a:endParaRPr sz="1600">
              <a:latin typeface="Trebuchet MS"/>
              <a:cs typeface="Trebuchet MS"/>
            </a:endParaRPr>
          </a:p>
          <a:p>
            <a:pPr marL="12700" marR="118745">
              <a:lnSpc>
                <a:spcPct val="100000"/>
              </a:lnSpc>
              <a:spcBef>
                <a:spcPts val="994"/>
              </a:spcBef>
            </a:pPr>
            <a:r>
              <a:rPr sz="1600" b="1" spc="-5" dirty="0">
                <a:solidFill>
                  <a:srgbClr val="404040"/>
                </a:solidFill>
                <a:latin typeface="Trebuchet MS"/>
                <a:cs typeface="Trebuchet MS"/>
              </a:rPr>
              <a:t>Inside </a:t>
            </a:r>
            <a:r>
              <a:rPr sz="1600" b="1" spc="-10" dirty="0">
                <a:solidFill>
                  <a:srgbClr val="404040"/>
                </a:solidFill>
                <a:latin typeface="Trebuchet MS"/>
                <a:cs typeface="Trebuchet MS"/>
              </a:rPr>
              <a:t>Functional Interface </a:t>
            </a:r>
            <a:r>
              <a:rPr sz="1600" b="1" spc="-5" dirty="0">
                <a:solidFill>
                  <a:srgbClr val="404040"/>
                </a:solidFill>
                <a:latin typeface="Trebuchet MS"/>
                <a:cs typeface="Trebuchet MS"/>
              </a:rPr>
              <a:t>we have to take exactly only one </a:t>
            </a:r>
            <a:r>
              <a:rPr sz="1600" b="1" spc="-10" dirty="0">
                <a:solidFill>
                  <a:srgbClr val="404040"/>
                </a:solidFill>
                <a:latin typeface="Trebuchet MS"/>
                <a:cs typeface="Trebuchet MS"/>
              </a:rPr>
              <a:t>abstract method.If </a:t>
            </a:r>
            <a:r>
              <a:rPr sz="1600" b="1" spc="-5" dirty="0">
                <a:solidFill>
                  <a:srgbClr val="404040"/>
                </a:solidFill>
                <a:latin typeface="Trebuchet MS"/>
                <a:cs typeface="Trebuchet MS"/>
              </a:rPr>
              <a:t>we are not  declaring that </a:t>
            </a:r>
            <a:r>
              <a:rPr sz="1600" b="1" spc="-10" dirty="0">
                <a:solidFill>
                  <a:srgbClr val="404040"/>
                </a:solidFill>
                <a:latin typeface="Trebuchet MS"/>
                <a:cs typeface="Trebuchet MS"/>
              </a:rPr>
              <a:t>abstract method then compiler </a:t>
            </a:r>
            <a:r>
              <a:rPr sz="1600" b="1" spc="-5" dirty="0">
                <a:solidFill>
                  <a:srgbClr val="404040"/>
                </a:solidFill>
                <a:latin typeface="Trebuchet MS"/>
                <a:cs typeface="Trebuchet MS"/>
              </a:rPr>
              <a:t>gives an error</a:t>
            </a:r>
            <a:r>
              <a:rPr sz="1600" b="1" spc="265" dirty="0">
                <a:solidFill>
                  <a:srgbClr val="404040"/>
                </a:solidFill>
                <a:latin typeface="Trebuchet MS"/>
                <a:cs typeface="Trebuchet MS"/>
              </a:rPr>
              <a:t> </a:t>
            </a:r>
            <a:r>
              <a:rPr sz="1600" b="1" spc="-10" dirty="0">
                <a:solidFill>
                  <a:srgbClr val="404040"/>
                </a:solidFill>
                <a:latin typeface="Trebuchet MS"/>
                <a:cs typeface="Trebuchet MS"/>
              </a:rPr>
              <a:t>message.</a:t>
            </a:r>
            <a:endParaRPr sz="1600">
              <a:latin typeface="Trebuchet MS"/>
              <a:cs typeface="Trebuchet MS"/>
            </a:endParaRPr>
          </a:p>
          <a:p>
            <a:pPr>
              <a:lnSpc>
                <a:spcPct val="100000"/>
              </a:lnSpc>
            </a:pPr>
            <a:endParaRPr sz="1800">
              <a:latin typeface="Trebuchet MS"/>
              <a:cs typeface="Trebuchet MS"/>
            </a:endParaRPr>
          </a:p>
          <a:p>
            <a:pPr>
              <a:lnSpc>
                <a:spcPct val="100000"/>
              </a:lnSpc>
              <a:spcBef>
                <a:spcPts val="35"/>
              </a:spcBef>
            </a:pPr>
            <a:endParaRPr sz="1550">
              <a:latin typeface="Trebuchet MS"/>
              <a:cs typeface="Trebuchet MS"/>
            </a:endParaRPr>
          </a:p>
          <a:p>
            <a:pPr marL="12700">
              <a:lnSpc>
                <a:spcPct val="100000"/>
              </a:lnSpc>
            </a:pPr>
            <a:r>
              <a:rPr sz="1600" b="1" spc="-5" dirty="0">
                <a:solidFill>
                  <a:srgbClr val="404040"/>
                </a:solidFill>
                <a:latin typeface="Trebuchet MS"/>
                <a:cs typeface="Trebuchet MS"/>
              </a:rPr>
              <a:t>Ex 2</a:t>
            </a:r>
            <a:r>
              <a:rPr sz="1600" b="1" spc="10" dirty="0">
                <a:solidFill>
                  <a:srgbClr val="404040"/>
                </a:solidFill>
                <a:latin typeface="Trebuchet MS"/>
                <a:cs typeface="Trebuchet MS"/>
              </a:rPr>
              <a:t> </a:t>
            </a:r>
            <a:r>
              <a:rPr sz="1600" b="1" spc="-5" dirty="0">
                <a:solidFill>
                  <a:srgbClr val="404040"/>
                </a:solidFill>
                <a:latin typeface="Trebuchet MS"/>
                <a:cs typeface="Trebuchet MS"/>
              </a:rPr>
              <a:t>:</a:t>
            </a:r>
            <a:endParaRPr sz="1600">
              <a:latin typeface="Trebuchet MS"/>
              <a:cs typeface="Trebuchet MS"/>
            </a:endParaRPr>
          </a:p>
          <a:p>
            <a:pPr>
              <a:lnSpc>
                <a:spcPct val="100000"/>
              </a:lnSpc>
              <a:spcBef>
                <a:spcPts val="45"/>
              </a:spcBef>
            </a:pPr>
            <a:endParaRPr sz="2350">
              <a:latin typeface="Trebuchet MS"/>
              <a:cs typeface="Trebuchet MS"/>
            </a:endParaRPr>
          </a:p>
          <a:p>
            <a:pPr marL="12700" marR="6574155">
              <a:lnSpc>
                <a:spcPct val="100000"/>
              </a:lnSpc>
              <a:spcBef>
                <a:spcPts val="5"/>
              </a:spcBef>
            </a:pPr>
            <a:r>
              <a:rPr sz="1400" spc="-5" dirty="0">
                <a:latin typeface="Courier New"/>
                <a:cs typeface="Courier New"/>
              </a:rPr>
              <a:t>@Functional</a:t>
            </a:r>
            <a:r>
              <a:rPr sz="1400" spc="-75" dirty="0">
                <a:latin typeface="Courier New"/>
                <a:cs typeface="Courier New"/>
              </a:rPr>
              <a:t> </a:t>
            </a:r>
            <a:r>
              <a:rPr sz="1400" spc="-5" dirty="0">
                <a:latin typeface="Courier New"/>
                <a:cs typeface="Courier New"/>
              </a:rPr>
              <a:t>Interface  Interface</a:t>
            </a:r>
            <a:r>
              <a:rPr sz="1400" spc="-20" dirty="0">
                <a:latin typeface="Courier New"/>
                <a:cs typeface="Courier New"/>
              </a:rPr>
              <a:t> </a:t>
            </a:r>
            <a:r>
              <a:rPr sz="1400" spc="-10" dirty="0">
                <a:latin typeface="Courier New"/>
                <a:cs typeface="Courier New"/>
              </a:rPr>
              <a:t>Interf</a:t>
            </a:r>
            <a:endParaRPr sz="1400">
              <a:latin typeface="Courier New"/>
              <a:cs typeface="Courier New"/>
            </a:endParaRPr>
          </a:p>
          <a:p>
            <a:pPr marL="12700">
              <a:lnSpc>
                <a:spcPct val="100000"/>
              </a:lnSpc>
            </a:pPr>
            <a:r>
              <a:rPr sz="1400" dirty="0">
                <a:latin typeface="Courier New"/>
                <a:cs typeface="Courier New"/>
              </a:rPr>
              <a:t>{</a:t>
            </a:r>
            <a:endParaRPr sz="1400">
              <a:latin typeface="Courier New"/>
              <a:cs typeface="Courier New"/>
            </a:endParaRPr>
          </a:p>
          <a:p>
            <a:pPr marL="332740">
              <a:lnSpc>
                <a:spcPct val="100000"/>
              </a:lnSpc>
            </a:pPr>
            <a:r>
              <a:rPr sz="1400" b="1" spc="-5" dirty="0">
                <a:solidFill>
                  <a:srgbClr val="000080"/>
                </a:solidFill>
                <a:latin typeface="Courier New"/>
                <a:cs typeface="Courier New"/>
              </a:rPr>
              <a:t>public </a:t>
            </a:r>
            <a:r>
              <a:rPr sz="1400" b="1" spc="-10" dirty="0">
                <a:solidFill>
                  <a:srgbClr val="000080"/>
                </a:solidFill>
                <a:latin typeface="Courier New"/>
                <a:cs typeface="Courier New"/>
              </a:rPr>
              <a:t>void</a:t>
            </a:r>
            <a:r>
              <a:rPr sz="1400" b="1" spc="-20" dirty="0">
                <a:solidFill>
                  <a:srgbClr val="000080"/>
                </a:solidFill>
                <a:latin typeface="Courier New"/>
                <a:cs typeface="Courier New"/>
              </a:rPr>
              <a:t> </a:t>
            </a:r>
            <a:r>
              <a:rPr sz="1400" spc="-5" dirty="0">
                <a:latin typeface="Courier New"/>
                <a:cs typeface="Courier New"/>
              </a:rPr>
              <a:t>m1();</a:t>
            </a:r>
            <a:endParaRPr sz="1400">
              <a:latin typeface="Courier New"/>
              <a:cs typeface="Courier New"/>
            </a:endParaRPr>
          </a:p>
          <a:p>
            <a:pPr marL="12700">
              <a:lnSpc>
                <a:spcPct val="100000"/>
              </a:lnSpc>
            </a:pPr>
            <a:r>
              <a:rPr sz="1400" dirty="0">
                <a:latin typeface="Courier New"/>
                <a:cs typeface="Courier New"/>
              </a:rPr>
              <a:t>}</a:t>
            </a:r>
            <a:endParaRPr sz="1400">
              <a:latin typeface="Courier New"/>
              <a:cs typeface="Courier New"/>
            </a:endParaRP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0" y="295275"/>
            <a:ext cx="6810375" cy="452438"/>
          </a:xfrm>
          <a:prstGeom prst="rect">
            <a:avLst/>
          </a:prstGeom>
        </p:spPr>
        <p:txBody>
          <a:bodyPr vert="horz" wrap="square" lIns="0" tIns="12065" rIns="0" bIns="0" rtlCol="0">
            <a:spAutoFit/>
          </a:bodyPr>
          <a:lstStyle/>
          <a:p>
            <a:pPr marL="12700">
              <a:lnSpc>
                <a:spcPct val="100000"/>
              </a:lnSpc>
              <a:spcBef>
                <a:spcPts val="95"/>
              </a:spcBef>
            </a:pPr>
            <a:r>
              <a:rPr sz="2800" b="0" u="heavy" spc="-10" dirty="0">
                <a:solidFill>
                  <a:srgbClr val="90C225"/>
                </a:solidFill>
                <a:uFill>
                  <a:solidFill>
                    <a:srgbClr val="90C225"/>
                  </a:solidFill>
                </a:uFill>
                <a:latin typeface="Trebuchet MS"/>
                <a:cs typeface="Trebuchet MS"/>
              </a:rPr>
              <a:t>Functional Interface </a:t>
            </a:r>
            <a:r>
              <a:rPr sz="2800" b="0" u="heavy" spc="-5" dirty="0">
                <a:solidFill>
                  <a:srgbClr val="90C225"/>
                </a:solidFill>
                <a:uFill>
                  <a:solidFill>
                    <a:srgbClr val="90C225"/>
                  </a:solidFill>
                </a:uFill>
                <a:latin typeface="Trebuchet MS"/>
                <a:cs typeface="Trebuchet MS"/>
              </a:rPr>
              <a:t>vs </a:t>
            </a:r>
            <a:r>
              <a:rPr sz="2800" b="0" u="heavy" spc="-10" dirty="0">
                <a:solidFill>
                  <a:srgbClr val="90C225"/>
                </a:solidFill>
                <a:uFill>
                  <a:solidFill>
                    <a:srgbClr val="90C225"/>
                  </a:solidFill>
                </a:uFill>
                <a:latin typeface="Trebuchet MS"/>
                <a:cs typeface="Trebuchet MS"/>
              </a:rPr>
              <a:t>Lambda</a:t>
            </a:r>
            <a:r>
              <a:rPr sz="2800" b="0" u="heavy" spc="80" dirty="0">
                <a:solidFill>
                  <a:srgbClr val="90C225"/>
                </a:solidFill>
                <a:uFill>
                  <a:solidFill>
                    <a:srgbClr val="90C225"/>
                  </a:solidFill>
                </a:uFill>
                <a:latin typeface="Trebuchet MS"/>
                <a:cs typeface="Trebuchet MS"/>
              </a:rPr>
              <a:t> </a:t>
            </a:r>
            <a:r>
              <a:rPr sz="2800" b="0" u="heavy" spc="-5" dirty="0">
                <a:solidFill>
                  <a:srgbClr val="90C225"/>
                </a:solidFill>
                <a:uFill>
                  <a:solidFill>
                    <a:srgbClr val="90C225"/>
                  </a:solidFill>
                </a:uFill>
                <a:latin typeface="Trebuchet MS"/>
                <a:cs typeface="Trebuchet MS"/>
              </a:rPr>
              <a:t>Expression</a:t>
            </a:r>
            <a:endParaRPr sz="2800">
              <a:latin typeface="Trebuchet MS"/>
              <a:cs typeface="Trebuchet MS"/>
            </a:endParaRPr>
          </a:p>
        </p:txBody>
      </p:sp>
      <p:sp>
        <p:nvSpPr>
          <p:cNvPr id="3" name="object 3"/>
          <p:cNvSpPr txBox="1"/>
          <p:nvPr/>
        </p:nvSpPr>
        <p:spPr>
          <a:xfrm>
            <a:off x="691387" y="1000505"/>
            <a:ext cx="8127365" cy="848994"/>
          </a:xfrm>
          <a:prstGeom prst="rect">
            <a:avLst/>
          </a:prstGeom>
        </p:spPr>
        <p:txBody>
          <a:bodyPr vert="horz" wrap="square" lIns="0" tIns="12700" rIns="0" bIns="0" rtlCol="0">
            <a:spAutoFit/>
          </a:bodyPr>
          <a:lstStyle/>
          <a:p>
            <a:pPr marL="12700" marR="5080">
              <a:lnSpc>
                <a:spcPct val="100000"/>
              </a:lnSpc>
              <a:spcBef>
                <a:spcPts val="100"/>
              </a:spcBef>
            </a:pPr>
            <a:r>
              <a:rPr sz="1800" dirty="0">
                <a:latin typeface="Trebuchet MS"/>
                <a:cs typeface="Trebuchet MS"/>
              </a:rPr>
              <a:t>Once </a:t>
            </a:r>
            <a:r>
              <a:rPr sz="1800" spc="-5" dirty="0">
                <a:latin typeface="Trebuchet MS"/>
                <a:cs typeface="Trebuchet MS"/>
              </a:rPr>
              <a:t>we write Lambda expressions to invoke </a:t>
            </a:r>
            <a:r>
              <a:rPr sz="1800" spc="-35" dirty="0">
                <a:latin typeface="Trebuchet MS"/>
                <a:cs typeface="Trebuchet MS"/>
              </a:rPr>
              <a:t>it’s </a:t>
            </a:r>
            <a:r>
              <a:rPr sz="1800" spc="-25" dirty="0">
                <a:latin typeface="Trebuchet MS"/>
                <a:cs typeface="Trebuchet MS"/>
              </a:rPr>
              <a:t>functionality, </a:t>
            </a:r>
            <a:r>
              <a:rPr sz="1800" spc="-5" dirty="0">
                <a:latin typeface="Trebuchet MS"/>
                <a:cs typeface="Trebuchet MS"/>
              </a:rPr>
              <a:t>then Functional  Interface is</a:t>
            </a:r>
            <a:r>
              <a:rPr sz="1800" spc="-10" dirty="0">
                <a:latin typeface="Trebuchet MS"/>
                <a:cs typeface="Trebuchet MS"/>
              </a:rPr>
              <a:t> </a:t>
            </a:r>
            <a:r>
              <a:rPr sz="1800" spc="-5" dirty="0">
                <a:latin typeface="Trebuchet MS"/>
                <a:cs typeface="Trebuchet MS"/>
              </a:rPr>
              <a:t>required.</a:t>
            </a:r>
            <a:endParaRPr sz="1800">
              <a:latin typeface="Trebuchet MS"/>
              <a:cs typeface="Trebuchet MS"/>
            </a:endParaRPr>
          </a:p>
          <a:p>
            <a:pPr marL="12700">
              <a:lnSpc>
                <a:spcPct val="100000"/>
              </a:lnSpc>
            </a:pPr>
            <a:r>
              <a:rPr sz="1800" spc="-45" dirty="0">
                <a:latin typeface="Trebuchet MS"/>
                <a:cs typeface="Trebuchet MS"/>
              </a:rPr>
              <a:t>We </a:t>
            </a:r>
            <a:r>
              <a:rPr sz="1800" spc="-5" dirty="0">
                <a:latin typeface="Trebuchet MS"/>
                <a:cs typeface="Trebuchet MS"/>
              </a:rPr>
              <a:t>can use Functional Interface reference to refer Lambda</a:t>
            </a:r>
            <a:r>
              <a:rPr sz="1800" spc="85" dirty="0">
                <a:latin typeface="Trebuchet MS"/>
                <a:cs typeface="Trebuchet MS"/>
              </a:rPr>
              <a:t> </a:t>
            </a:r>
            <a:r>
              <a:rPr sz="1800" spc="-5" dirty="0">
                <a:latin typeface="Trebuchet MS"/>
                <a:cs typeface="Trebuchet MS"/>
              </a:rPr>
              <a:t>Expression.</a:t>
            </a:r>
            <a:endParaRPr sz="1800">
              <a:latin typeface="Trebuchet MS"/>
              <a:cs typeface="Trebuchet MS"/>
            </a:endParaRPr>
          </a:p>
        </p:txBody>
      </p:sp>
      <p:sp>
        <p:nvSpPr>
          <p:cNvPr id="4" name="object 4"/>
          <p:cNvSpPr txBox="1"/>
          <p:nvPr/>
        </p:nvSpPr>
        <p:spPr>
          <a:xfrm>
            <a:off x="691387" y="1921977"/>
            <a:ext cx="3066415" cy="1061720"/>
          </a:xfrm>
          <a:prstGeom prst="rect">
            <a:avLst/>
          </a:prstGeom>
        </p:spPr>
        <p:txBody>
          <a:bodyPr vert="horz" wrap="square" lIns="0" tIns="151765" rIns="0" bIns="0" rtlCol="0">
            <a:spAutoFit/>
          </a:bodyPr>
          <a:lstStyle/>
          <a:p>
            <a:pPr marL="12700">
              <a:lnSpc>
                <a:spcPct val="100000"/>
              </a:lnSpc>
              <a:spcBef>
                <a:spcPts val="1195"/>
              </a:spcBef>
            </a:pPr>
            <a:r>
              <a:rPr sz="1600" b="1" i="1" spc="-15" dirty="0">
                <a:solidFill>
                  <a:srgbClr val="404040"/>
                </a:solidFill>
                <a:latin typeface="Trebuchet MS"/>
                <a:cs typeface="Trebuchet MS"/>
              </a:rPr>
              <a:t>Without </a:t>
            </a:r>
            <a:r>
              <a:rPr sz="1600" b="1" i="1" spc="-10" dirty="0">
                <a:solidFill>
                  <a:srgbClr val="404040"/>
                </a:solidFill>
                <a:latin typeface="Trebuchet MS"/>
                <a:cs typeface="Trebuchet MS"/>
              </a:rPr>
              <a:t>Lambda</a:t>
            </a:r>
            <a:r>
              <a:rPr sz="1600" b="1" i="1" spc="60" dirty="0">
                <a:solidFill>
                  <a:srgbClr val="404040"/>
                </a:solidFill>
                <a:latin typeface="Trebuchet MS"/>
                <a:cs typeface="Trebuchet MS"/>
              </a:rPr>
              <a:t> </a:t>
            </a:r>
            <a:r>
              <a:rPr sz="1600" b="1" i="1" spc="-5" dirty="0">
                <a:solidFill>
                  <a:srgbClr val="404040"/>
                </a:solidFill>
                <a:latin typeface="Trebuchet MS"/>
                <a:cs typeface="Trebuchet MS"/>
              </a:rPr>
              <a:t>Expression</a:t>
            </a:r>
            <a:endParaRPr sz="1600">
              <a:latin typeface="Trebuchet MS"/>
              <a:cs typeface="Trebuchet MS"/>
            </a:endParaRPr>
          </a:p>
          <a:p>
            <a:pPr marL="12700">
              <a:lnSpc>
                <a:spcPct val="100000"/>
              </a:lnSpc>
              <a:spcBef>
                <a:spcPts val="825"/>
              </a:spcBef>
            </a:pPr>
            <a:r>
              <a:rPr sz="1200" b="1" dirty="0">
                <a:solidFill>
                  <a:srgbClr val="000080"/>
                </a:solidFill>
                <a:latin typeface="Courier New"/>
                <a:cs typeface="Courier New"/>
              </a:rPr>
              <a:t>interface </a:t>
            </a:r>
            <a:r>
              <a:rPr sz="1200" dirty="0">
                <a:latin typeface="Courier New"/>
                <a:cs typeface="Courier New"/>
              </a:rPr>
              <a:t>Interf</a:t>
            </a:r>
            <a:r>
              <a:rPr sz="1200" spc="10" dirty="0">
                <a:latin typeface="Courier New"/>
                <a:cs typeface="Courier New"/>
              </a:rPr>
              <a:t> </a:t>
            </a:r>
            <a:r>
              <a:rPr sz="1200" dirty="0">
                <a:latin typeface="Courier New"/>
                <a:cs typeface="Courier New"/>
              </a:rPr>
              <a:t>{</a:t>
            </a:r>
            <a:endParaRPr sz="1200">
              <a:latin typeface="Courier New"/>
              <a:cs typeface="Courier New"/>
            </a:endParaRPr>
          </a:p>
          <a:p>
            <a:pPr marL="379730">
              <a:lnSpc>
                <a:spcPct val="100000"/>
              </a:lnSpc>
            </a:pPr>
            <a:r>
              <a:rPr sz="1200" b="1" dirty="0">
                <a:solidFill>
                  <a:srgbClr val="000080"/>
                </a:solidFill>
                <a:latin typeface="Courier New"/>
                <a:cs typeface="Courier New"/>
              </a:rPr>
              <a:t>public void </a:t>
            </a:r>
            <a:r>
              <a:rPr sz="1200" dirty="0">
                <a:latin typeface="Courier New"/>
                <a:cs typeface="Courier New"/>
              </a:rPr>
              <a:t>sum(int </a:t>
            </a:r>
            <a:r>
              <a:rPr sz="1200" spc="-5" dirty="0">
                <a:latin typeface="Courier New"/>
                <a:cs typeface="Courier New"/>
              </a:rPr>
              <a:t>a,</a:t>
            </a:r>
            <a:r>
              <a:rPr sz="1200" b="1" spc="-5" dirty="0">
                <a:solidFill>
                  <a:srgbClr val="000080"/>
                </a:solidFill>
                <a:latin typeface="Courier New"/>
                <a:cs typeface="Courier New"/>
              </a:rPr>
              <a:t>int</a:t>
            </a:r>
            <a:r>
              <a:rPr sz="1200" b="1" spc="-15" dirty="0">
                <a:solidFill>
                  <a:srgbClr val="000080"/>
                </a:solidFill>
                <a:latin typeface="Courier New"/>
                <a:cs typeface="Courier New"/>
              </a:rPr>
              <a:t> </a:t>
            </a:r>
            <a:r>
              <a:rPr sz="1200" spc="10" dirty="0">
                <a:latin typeface="Courier New"/>
                <a:cs typeface="Courier New"/>
              </a:rPr>
              <a:t>b);</a:t>
            </a:r>
            <a:endParaRPr sz="1200">
              <a:latin typeface="Courier New"/>
              <a:cs typeface="Courier New"/>
            </a:endParaRPr>
          </a:p>
          <a:p>
            <a:pPr marL="12700">
              <a:lnSpc>
                <a:spcPct val="100000"/>
              </a:lnSpc>
            </a:pPr>
            <a:r>
              <a:rPr sz="1200" dirty="0">
                <a:latin typeface="Courier New"/>
                <a:cs typeface="Courier New"/>
              </a:rPr>
              <a:t>}</a:t>
            </a:r>
            <a:endParaRPr sz="1200">
              <a:latin typeface="Courier New"/>
              <a:cs typeface="Courier New"/>
            </a:endParaRPr>
          </a:p>
        </p:txBody>
      </p:sp>
      <p:sp>
        <p:nvSpPr>
          <p:cNvPr id="5" name="object 5"/>
          <p:cNvSpPr txBox="1"/>
          <p:nvPr/>
        </p:nvSpPr>
        <p:spPr>
          <a:xfrm>
            <a:off x="4684267" y="2061463"/>
            <a:ext cx="2400935" cy="269240"/>
          </a:xfrm>
          <a:prstGeom prst="rect">
            <a:avLst/>
          </a:prstGeom>
        </p:spPr>
        <p:txBody>
          <a:bodyPr vert="horz" wrap="square" lIns="0" tIns="12065" rIns="0" bIns="0" rtlCol="0">
            <a:spAutoFit/>
          </a:bodyPr>
          <a:lstStyle/>
          <a:p>
            <a:pPr marL="12700">
              <a:lnSpc>
                <a:spcPct val="100000"/>
              </a:lnSpc>
              <a:spcBef>
                <a:spcPts val="95"/>
              </a:spcBef>
            </a:pPr>
            <a:r>
              <a:rPr sz="1600" b="1" i="1" spc="-25" dirty="0">
                <a:solidFill>
                  <a:srgbClr val="404040"/>
                </a:solidFill>
                <a:latin typeface="Trebuchet MS"/>
                <a:cs typeface="Trebuchet MS"/>
              </a:rPr>
              <a:t>With </a:t>
            </a:r>
            <a:r>
              <a:rPr sz="1600" b="1" i="1" spc="-10" dirty="0">
                <a:solidFill>
                  <a:srgbClr val="404040"/>
                </a:solidFill>
                <a:latin typeface="Trebuchet MS"/>
                <a:cs typeface="Trebuchet MS"/>
              </a:rPr>
              <a:t>Lambda</a:t>
            </a:r>
            <a:r>
              <a:rPr sz="1600" b="1" i="1" spc="30" dirty="0">
                <a:solidFill>
                  <a:srgbClr val="404040"/>
                </a:solidFill>
                <a:latin typeface="Trebuchet MS"/>
                <a:cs typeface="Trebuchet MS"/>
              </a:rPr>
              <a:t> </a:t>
            </a:r>
            <a:r>
              <a:rPr sz="1600" b="1" i="1" spc="-5" dirty="0">
                <a:solidFill>
                  <a:srgbClr val="404040"/>
                </a:solidFill>
                <a:latin typeface="Trebuchet MS"/>
                <a:cs typeface="Trebuchet MS"/>
              </a:rPr>
              <a:t>Expression</a:t>
            </a:r>
            <a:endParaRPr sz="1600">
              <a:latin typeface="Trebuchet MS"/>
              <a:cs typeface="Trebuchet MS"/>
            </a:endParaRPr>
          </a:p>
        </p:txBody>
      </p:sp>
      <p:sp>
        <p:nvSpPr>
          <p:cNvPr id="6" name="object 6"/>
          <p:cNvSpPr txBox="1"/>
          <p:nvPr/>
        </p:nvSpPr>
        <p:spPr>
          <a:xfrm>
            <a:off x="691387" y="3141345"/>
            <a:ext cx="3155950" cy="1122680"/>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000080"/>
                </a:solidFill>
                <a:latin typeface="Courier New"/>
                <a:cs typeface="Courier New"/>
              </a:rPr>
              <a:t>class </a:t>
            </a:r>
            <a:r>
              <a:rPr sz="1200" dirty="0">
                <a:latin typeface="Courier New"/>
                <a:cs typeface="Courier New"/>
              </a:rPr>
              <a:t>Demo </a:t>
            </a:r>
            <a:r>
              <a:rPr sz="1200" b="1" dirty="0">
                <a:solidFill>
                  <a:srgbClr val="000080"/>
                </a:solidFill>
                <a:latin typeface="Courier New"/>
                <a:cs typeface="Courier New"/>
              </a:rPr>
              <a:t>implements </a:t>
            </a:r>
            <a:r>
              <a:rPr sz="1200" dirty="0">
                <a:latin typeface="Courier New"/>
                <a:cs typeface="Courier New"/>
              </a:rPr>
              <a:t>Interf</a:t>
            </a:r>
            <a:r>
              <a:rPr sz="1200" spc="20" dirty="0">
                <a:latin typeface="Courier New"/>
                <a:cs typeface="Courier New"/>
              </a:rPr>
              <a:t> </a:t>
            </a:r>
            <a:r>
              <a:rPr sz="1200" dirty="0">
                <a:latin typeface="Courier New"/>
                <a:cs typeface="Courier New"/>
              </a:rPr>
              <a:t>{</a:t>
            </a:r>
            <a:endParaRPr sz="1200">
              <a:latin typeface="Courier New"/>
              <a:cs typeface="Courier New"/>
            </a:endParaRPr>
          </a:p>
          <a:p>
            <a:pPr marL="748665" indent="-368935">
              <a:lnSpc>
                <a:spcPct val="100000"/>
              </a:lnSpc>
            </a:pPr>
            <a:r>
              <a:rPr sz="1200" b="1" dirty="0">
                <a:solidFill>
                  <a:srgbClr val="000080"/>
                </a:solidFill>
                <a:latin typeface="Courier New"/>
                <a:cs typeface="Courier New"/>
              </a:rPr>
              <a:t>public void </a:t>
            </a:r>
            <a:r>
              <a:rPr sz="1200" dirty="0">
                <a:latin typeface="Courier New"/>
                <a:cs typeface="Courier New"/>
              </a:rPr>
              <a:t>sum(int </a:t>
            </a:r>
            <a:r>
              <a:rPr sz="1200" spc="-5" dirty="0">
                <a:latin typeface="Courier New"/>
                <a:cs typeface="Courier New"/>
              </a:rPr>
              <a:t>a,</a:t>
            </a:r>
            <a:r>
              <a:rPr sz="1200" b="1" spc="-5" dirty="0">
                <a:solidFill>
                  <a:srgbClr val="000080"/>
                </a:solidFill>
                <a:latin typeface="Courier New"/>
                <a:cs typeface="Courier New"/>
              </a:rPr>
              <a:t>int </a:t>
            </a:r>
            <a:r>
              <a:rPr sz="1200" spc="5" dirty="0">
                <a:latin typeface="Courier New"/>
                <a:cs typeface="Courier New"/>
              </a:rPr>
              <a:t>b)</a:t>
            </a:r>
            <a:r>
              <a:rPr sz="1200" dirty="0">
                <a:latin typeface="Courier New"/>
                <a:cs typeface="Courier New"/>
              </a:rPr>
              <a:t> {</a:t>
            </a:r>
            <a:endParaRPr sz="1200">
              <a:latin typeface="Courier New"/>
              <a:cs typeface="Courier New"/>
            </a:endParaRPr>
          </a:p>
          <a:p>
            <a:pPr marL="12700" marR="282575" indent="735965">
              <a:lnSpc>
                <a:spcPct val="100000"/>
              </a:lnSpc>
            </a:pPr>
            <a:r>
              <a:rPr sz="1200" spc="-5" dirty="0">
                <a:latin typeface="Courier New"/>
                <a:cs typeface="Courier New"/>
              </a:rPr>
              <a:t>S</a:t>
            </a:r>
            <a:r>
              <a:rPr sz="1200" spc="10" dirty="0">
                <a:latin typeface="Courier New"/>
                <a:cs typeface="Courier New"/>
              </a:rPr>
              <a:t>y</a:t>
            </a:r>
            <a:r>
              <a:rPr sz="1200" spc="-5" dirty="0">
                <a:latin typeface="Courier New"/>
                <a:cs typeface="Courier New"/>
              </a:rPr>
              <a:t>st</a:t>
            </a:r>
            <a:r>
              <a:rPr sz="1200" spc="10" dirty="0">
                <a:latin typeface="Courier New"/>
                <a:cs typeface="Courier New"/>
              </a:rPr>
              <a:t>e</a:t>
            </a:r>
            <a:r>
              <a:rPr sz="1200" spc="-5" dirty="0">
                <a:latin typeface="Courier New"/>
                <a:cs typeface="Courier New"/>
              </a:rPr>
              <a:t>m</a:t>
            </a:r>
            <a:r>
              <a:rPr sz="1200" spc="15" dirty="0">
                <a:latin typeface="Courier New"/>
                <a:cs typeface="Courier New"/>
              </a:rPr>
              <a:t>.</a:t>
            </a:r>
            <a:r>
              <a:rPr sz="1200" b="1" i="1" spc="10" dirty="0">
                <a:solidFill>
                  <a:srgbClr val="660D79"/>
                </a:solidFill>
                <a:latin typeface="Courier New"/>
                <a:cs typeface="Courier New"/>
              </a:rPr>
              <a:t>o</a:t>
            </a:r>
            <a:r>
              <a:rPr sz="1200" b="1" i="1" spc="-5" dirty="0">
                <a:solidFill>
                  <a:srgbClr val="660D79"/>
                </a:solidFill>
                <a:latin typeface="Courier New"/>
                <a:cs typeface="Courier New"/>
              </a:rPr>
              <a:t>u</a:t>
            </a:r>
            <a:r>
              <a:rPr sz="1200" b="1" i="1" dirty="0">
                <a:solidFill>
                  <a:srgbClr val="660D79"/>
                </a:solidFill>
                <a:latin typeface="Courier New"/>
                <a:cs typeface="Courier New"/>
              </a:rPr>
              <a:t>t</a:t>
            </a:r>
            <a:r>
              <a:rPr sz="1200" spc="10" dirty="0">
                <a:latin typeface="Courier New"/>
                <a:cs typeface="Courier New"/>
              </a:rPr>
              <a:t>.</a:t>
            </a:r>
            <a:r>
              <a:rPr sz="1200" spc="-5" dirty="0">
                <a:latin typeface="Courier New"/>
                <a:cs typeface="Courier New"/>
              </a:rPr>
              <a:t>pr</a:t>
            </a:r>
            <a:r>
              <a:rPr sz="1200" spc="10" dirty="0">
                <a:latin typeface="Courier New"/>
                <a:cs typeface="Courier New"/>
              </a:rPr>
              <a:t>i</a:t>
            </a:r>
            <a:r>
              <a:rPr sz="1200" spc="-5" dirty="0">
                <a:latin typeface="Courier New"/>
                <a:cs typeface="Courier New"/>
              </a:rPr>
              <a:t>n</a:t>
            </a:r>
            <a:r>
              <a:rPr sz="1200" spc="10" dirty="0">
                <a:latin typeface="Courier New"/>
                <a:cs typeface="Courier New"/>
              </a:rPr>
              <a:t>t</a:t>
            </a:r>
            <a:r>
              <a:rPr sz="1200" spc="-5" dirty="0">
                <a:latin typeface="Courier New"/>
                <a:cs typeface="Courier New"/>
              </a:rPr>
              <a:t>l</a:t>
            </a:r>
            <a:r>
              <a:rPr sz="1200" spc="10" dirty="0">
                <a:latin typeface="Courier New"/>
                <a:cs typeface="Courier New"/>
              </a:rPr>
              <a:t>n</a:t>
            </a:r>
            <a:r>
              <a:rPr sz="1200" spc="-5" dirty="0">
                <a:latin typeface="Courier New"/>
                <a:cs typeface="Courier New"/>
              </a:rPr>
              <a:t>(“</a:t>
            </a:r>
            <a:r>
              <a:rPr sz="1200" spc="10" dirty="0">
                <a:latin typeface="Courier New"/>
                <a:cs typeface="Courier New"/>
              </a:rPr>
              <a:t>T</a:t>
            </a:r>
            <a:r>
              <a:rPr sz="1200" spc="-5" dirty="0">
                <a:latin typeface="Courier New"/>
                <a:cs typeface="Courier New"/>
              </a:rPr>
              <a:t>he  </a:t>
            </a:r>
            <a:r>
              <a:rPr sz="1200" dirty="0">
                <a:latin typeface="Courier New"/>
                <a:cs typeface="Courier New"/>
              </a:rPr>
              <a:t>sum:”•+(a+b));</a:t>
            </a:r>
            <a:endParaRPr sz="1200">
              <a:latin typeface="Courier New"/>
              <a:cs typeface="Courier New"/>
            </a:endParaRPr>
          </a:p>
          <a:p>
            <a:pPr marL="379730">
              <a:lnSpc>
                <a:spcPct val="100000"/>
              </a:lnSpc>
            </a:pPr>
            <a:r>
              <a:rPr sz="1200" dirty="0">
                <a:latin typeface="Courier New"/>
                <a:cs typeface="Courier New"/>
              </a:rPr>
              <a:t>}</a:t>
            </a:r>
            <a:endParaRPr sz="1200">
              <a:latin typeface="Courier New"/>
              <a:cs typeface="Courier New"/>
            </a:endParaRPr>
          </a:p>
          <a:p>
            <a:pPr marL="12700">
              <a:lnSpc>
                <a:spcPct val="100000"/>
              </a:lnSpc>
            </a:pPr>
            <a:r>
              <a:rPr sz="1200" dirty="0">
                <a:latin typeface="Courier New"/>
                <a:cs typeface="Courier New"/>
              </a:rPr>
              <a:t>}</a:t>
            </a:r>
            <a:endParaRPr sz="1200">
              <a:latin typeface="Courier New"/>
              <a:cs typeface="Courier New"/>
            </a:endParaRPr>
          </a:p>
        </p:txBody>
      </p:sp>
      <p:sp>
        <p:nvSpPr>
          <p:cNvPr id="7" name="object 7"/>
          <p:cNvSpPr txBox="1"/>
          <p:nvPr/>
        </p:nvSpPr>
        <p:spPr>
          <a:xfrm>
            <a:off x="691387" y="4421504"/>
            <a:ext cx="2787015" cy="1309370"/>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000080"/>
                </a:solidFill>
                <a:latin typeface="Courier New"/>
                <a:cs typeface="Courier New"/>
              </a:rPr>
              <a:t>public </a:t>
            </a:r>
            <a:r>
              <a:rPr sz="1200" b="1" dirty="0">
                <a:solidFill>
                  <a:srgbClr val="000080"/>
                </a:solidFill>
                <a:latin typeface="Courier New"/>
                <a:cs typeface="Courier New"/>
              </a:rPr>
              <a:t>class </a:t>
            </a:r>
            <a:r>
              <a:rPr sz="1200" dirty="0">
                <a:latin typeface="Courier New"/>
                <a:cs typeface="Courier New"/>
              </a:rPr>
              <a:t>Test</a:t>
            </a:r>
            <a:r>
              <a:rPr sz="1200" spc="10" dirty="0">
                <a:latin typeface="Courier New"/>
                <a:cs typeface="Courier New"/>
              </a:rPr>
              <a:t> </a:t>
            </a:r>
            <a:r>
              <a:rPr sz="1200" dirty="0">
                <a:latin typeface="Courier New"/>
                <a:cs typeface="Courier New"/>
              </a:rPr>
              <a:t>{</a:t>
            </a:r>
            <a:endParaRPr sz="1200">
              <a:latin typeface="Courier New"/>
              <a:cs typeface="Courier New"/>
            </a:endParaRPr>
          </a:p>
          <a:p>
            <a:pPr marL="379730">
              <a:lnSpc>
                <a:spcPct val="100000"/>
              </a:lnSpc>
            </a:pPr>
            <a:r>
              <a:rPr sz="1200" b="1" dirty="0">
                <a:solidFill>
                  <a:srgbClr val="000080"/>
                </a:solidFill>
                <a:latin typeface="Courier New"/>
                <a:cs typeface="Courier New"/>
              </a:rPr>
              <a:t>public static</a:t>
            </a:r>
            <a:r>
              <a:rPr sz="1200" b="1" spc="-10" dirty="0">
                <a:solidFill>
                  <a:srgbClr val="000080"/>
                </a:solidFill>
                <a:latin typeface="Courier New"/>
                <a:cs typeface="Courier New"/>
              </a:rPr>
              <a:t> </a:t>
            </a:r>
            <a:r>
              <a:rPr sz="1200" b="1" spc="-5" dirty="0">
                <a:solidFill>
                  <a:srgbClr val="000080"/>
                </a:solidFill>
                <a:latin typeface="Courier New"/>
                <a:cs typeface="Courier New"/>
              </a:rPr>
              <a:t>void</a:t>
            </a:r>
            <a:endParaRPr sz="1200">
              <a:latin typeface="Courier New"/>
              <a:cs typeface="Courier New"/>
            </a:endParaRPr>
          </a:p>
          <a:p>
            <a:pPr marL="12700">
              <a:lnSpc>
                <a:spcPct val="100000"/>
              </a:lnSpc>
            </a:pPr>
            <a:r>
              <a:rPr sz="1200" dirty="0">
                <a:latin typeface="Courier New"/>
                <a:cs typeface="Courier New"/>
              </a:rPr>
              <a:t>main(String[] args)</a:t>
            </a:r>
            <a:r>
              <a:rPr sz="1200" spc="5" dirty="0">
                <a:latin typeface="Courier New"/>
                <a:cs typeface="Courier New"/>
              </a:rPr>
              <a:t> </a:t>
            </a:r>
            <a:r>
              <a:rPr sz="1200" dirty="0">
                <a:latin typeface="Courier New"/>
                <a:cs typeface="Courier New"/>
              </a:rPr>
              <a:t>{</a:t>
            </a:r>
            <a:endParaRPr sz="1200">
              <a:latin typeface="Courier New"/>
              <a:cs typeface="Courier New"/>
            </a:endParaRPr>
          </a:p>
          <a:p>
            <a:pPr marL="748665" marR="5080">
              <a:lnSpc>
                <a:spcPct val="100000"/>
              </a:lnSpc>
            </a:pPr>
            <a:r>
              <a:rPr sz="1200" dirty="0">
                <a:latin typeface="Courier New"/>
                <a:cs typeface="Courier New"/>
              </a:rPr>
              <a:t>Interf i = </a:t>
            </a:r>
            <a:r>
              <a:rPr sz="1200" b="1" spc="-5" dirty="0">
                <a:solidFill>
                  <a:srgbClr val="000080"/>
                </a:solidFill>
                <a:latin typeface="Courier New"/>
                <a:cs typeface="Courier New"/>
              </a:rPr>
              <a:t>new </a:t>
            </a:r>
            <a:r>
              <a:rPr sz="1200" dirty="0">
                <a:latin typeface="Courier New"/>
                <a:cs typeface="Courier New"/>
              </a:rPr>
              <a:t>Demo();  i.sum(</a:t>
            </a:r>
            <a:r>
              <a:rPr sz="1200" dirty="0">
                <a:solidFill>
                  <a:srgbClr val="0000FF"/>
                </a:solidFill>
                <a:latin typeface="Courier New"/>
                <a:cs typeface="Courier New"/>
              </a:rPr>
              <a:t>20</a:t>
            </a:r>
            <a:r>
              <a:rPr sz="1200" dirty="0">
                <a:latin typeface="Courier New"/>
                <a:cs typeface="Courier New"/>
              </a:rPr>
              <a:t>,</a:t>
            </a:r>
            <a:r>
              <a:rPr sz="1200" dirty="0">
                <a:solidFill>
                  <a:srgbClr val="0000FF"/>
                </a:solidFill>
                <a:latin typeface="Courier New"/>
                <a:cs typeface="Courier New"/>
              </a:rPr>
              <a:t>5</a:t>
            </a:r>
            <a:r>
              <a:rPr sz="1200" dirty="0">
                <a:latin typeface="Courier New"/>
                <a:cs typeface="Courier New"/>
              </a:rPr>
              <a:t>);</a:t>
            </a:r>
            <a:endParaRPr sz="1200">
              <a:latin typeface="Courier New"/>
              <a:cs typeface="Courier New"/>
            </a:endParaRPr>
          </a:p>
          <a:p>
            <a:pPr marL="379730">
              <a:lnSpc>
                <a:spcPct val="100000"/>
              </a:lnSpc>
            </a:pPr>
            <a:r>
              <a:rPr sz="1200" dirty="0">
                <a:latin typeface="Courier New"/>
                <a:cs typeface="Courier New"/>
              </a:rPr>
              <a:t>}</a:t>
            </a:r>
            <a:endParaRPr sz="1200">
              <a:latin typeface="Courier New"/>
              <a:cs typeface="Courier New"/>
            </a:endParaRPr>
          </a:p>
          <a:p>
            <a:pPr marL="12700">
              <a:lnSpc>
                <a:spcPct val="100000"/>
              </a:lnSpc>
              <a:spcBef>
                <a:spcPts val="25"/>
              </a:spcBef>
            </a:pPr>
            <a:r>
              <a:rPr sz="1200" dirty="0">
                <a:latin typeface="Courier New"/>
                <a:cs typeface="Courier New"/>
              </a:rPr>
              <a:t>}</a:t>
            </a:r>
            <a:endParaRPr sz="1200">
              <a:latin typeface="Courier New"/>
              <a:cs typeface="Courier New"/>
            </a:endParaRPr>
          </a:p>
        </p:txBody>
      </p:sp>
      <p:sp>
        <p:nvSpPr>
          <p:cNvPr id="8" name="object 8"/>
          <p:cNvSpPr/>
          <p:nvPr/>
        </p:nvSpPr>
        <p:spPr>
          <a:xfrm>
            <a:off x="4605528" y="2561844"/>
            <a:ext cx="5024755" cy="2124710"/>
          </a:xfrm>
          <a:custGeom>
            <a:avLst/>
            <a:gdLst/>
            <a:ahLst/>
            <a:cxnLst/>
            <a:rect l="l" t="t" r="r" b="b"/>
            <a:pathLst>
              <a:path w="5024755" h="2124710">
                <a:moveTo>
                  <a:pt x="5024628" y="0"/>
                </a:moveTo>
                <a:lnTo>
                  <a:pt x="0" y="0"/>
                </a:lnTo>
                <a:lnTo>
                  <a:pt x="0" y="2124455"/>
                </a:lnTo>
                <a:lnTo>
                  <a:pt x="5024628" y="2124455"/>
                </a:lnTo>
                <a:lnTo>
                  <a:pt x="5024628" y="0"/>
                </a:lnTo>
                <a:close/>
              </a:path>
            </a:pathLst>
          </a:custGeom>
          <a:solidFill>
            <a:srgbClr val="FFFFFF"/>
          </a:solidFill>
        </p:spPr>
        <p:txBody>
          <a:bodyPr wrap="square" lIns="0" tIns="0" rIns="0" bIns="0" rtlCol="0"/>
          <a:lstStyle/>
          <a:p>
            <a:endParaRPr/>
          </a:p>
        </p:txBody>
      </p:sp>
      <p:sp>
        <p:nvSpPr>
          <p:cNvPr id="9" name="object 9"/>
          <p:cNvSpPr txBox="1"/>
          <p:nvPr/>
        </p:nvSpPr>
        <p:spPr>
          <a:xfrm>
            <a:off x="4684267" y="2587574"/>
            <a:ext cx="3155950" cy="574675"/>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000080"/>
                </a:solidFill>
                <a:latin typeface="Courier New"/>
                <a:cs typeface="Courier New"/>
              </a:rPr>
              <a:t>interface </a:t>
            </a:r>
            <a:r>
              <a:rPr sz="1200" dirty="0">
                <a:latin typeface="Courier New"/>
                <a:cs typeface="Courier New"/>
              </a:rPr>
              <a:t>Interf</a:t>
            </a:r>
            <a:r>
              <a:rPr sz="1200" spc="5" dirty="0">
                <a:latin typeface="Courier New"/>
                <a:cs typeface="Courier New"/>
              </a:rPr>
              <a:t> </a:t>
            </a:r>
            <a:r>
              <a:rPr sz="1200" dirty="0">
                <a:latin typeface="Courier New"/>
                <a:cs typeface="Courier New"/>
              </a:rPr>
              <a:t>{</a:t>
            </a:r>
            <a:endParaRPr sz="1200">
              <a:latin typeface="Courier New"/>
              <a:cs typeface="Courier New"/>
            </a:endParaRPr>
          </a:p>
          <a:p>
            <a:pPr marL="379730">
              <a:lnSpc>
                <a:spcPct val="100000"/>
              </a:lnSpc>
              <a:spcBef>
                <a:spcPts val="5"/>
              </a:spcBef>
            </a:pPr>
            <a:r>
              <a:rPr sz="1200" b="1" dirty="0">
                <a:solidFill>
                  <a:srgbClr val="000080"/>
                </a:solidFill>
                <a:latin typeface="Courier New"/>
                <a:cs typeface="Courier New"/>
              </a:rPr>
              <a:t>public void </a:t>
            </a:r>
            <a:r>
              <a:rPr sz="1200" dirty="0">
                <a:latin typeface="Courier New"/>
                <a:cs typeface="Courier New"/>
              </a:rPr>
              <a:t>sum(int </a:t>
            </a:r>
            <a:r>
              <a:rPr sz="1200" spc="-5" dirty="0">
                <a:latin typeface="Courier New"/>
                <a:cs typeface="Courier New"/>
              </a:rPr>
              <a:t>a, </a:t>
            </a:r>
            <a:r>
              <a:rPr sz="1200" b="1" dirty="0">
                <a:solidFill>
                  <a:srgbClr val="000080"/>
                </a:solidFill>
                <a:latin typeface="Courier New"/>
                <a:cs typeface="Courier New"/>
              </a:rPr>
              <a:t>int</a:t>
            </a:r>
            <a:r>
              <a:rPr sz="1200" b="1" spc="-5" dirty="0">
                <a:solidFill>
                  <a:srgbClr val="000080"/>
                </a:solidFill>
                <a:latin typeface="Courier New"/>
                <a:cs typeface="Courier New"/>
              </a:rPr>
              <a:t> </a:t>
            </a:r>
            <a:r>
              <a:rPr sz="1200" dirty="0">
                <a:latin typeface="Courier New"/>
                <a:cs typeface="Courier New"/>
              </a:rPr>
              <a:t>b);</a:t>
            </a:r>
            <a:endParaRPr sz="1200">
              <a:latin typeface="Courier New"/>
              <a:cs typeface="Courier New"/>
            </a:endParaRPr>
          </a:p>
          <a:p>
            <a:pPr marL="12700">
              <a:lnSpc>
                <a:spcPct val="100000"/>
              </a:lnSpc>
            </a:pPr>
            <a:r>
              <a:rPr sz="1200" dirty="0">
                <a:latin typeface="Courier New"/>
                <a:cs typeface="Courier New"/>
              </a:rPr>
              <a:t>}</a:t>
            </a:r>
            <a:endParaRPr sz="1200">
              <a:latin typeface="Courier New"/>
              <a:cs typeface="Courier New"/>
            </a:endParaRPr>
          </a:p>
        </p:txBody>
      </p:sp>
      <p:sp>
        <p:nvSpPr>
          <p:cNvPr id="10" name="object 10"/>
          <p:cNvSpPr txBox="1"/>
          <p:nvPr/>
        </p:nvSpPr>
        <p:spPr>
          <a:xfrm>
            <a:off x="4684267" y="3319653"/>
            <a:ext cx="4076700" cy="391160"/>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000080"/>
                </a:solidFill>
                <a:latin typeface="Courier New"/>
                <a:cs typeface="Courier New"/>
              </a:rPr>
              <a:t>class </a:t>
            </a:r>
            <a:r>
              <a:rPr sz="1200" dirty="0">
                <a:latin typeface="Courier New"/>
                <a:cs typeface="Courier New"/>
              </a:rPr>
              <a:t>Test</a:t>
            </a:r>
            <a:r>
              <a:rPr sz="1200" spc="20" dirty="0">
                <a:latin typeface="Courier New"/>
                <a:cs typeface="Courier New"/>
              </a:rPr>
              <a:t> </a:t>
            </a:r>
            <a:r>
              <a:rPr sz="1200" dirty="0">
                <a:latin typeface="Courier New"/>
                <a:cs typeface="Courier New"/>
              </a:rPr>
              <a:t>{</a:t>
            </a:r>
            <a:endParaRPr sz="1200">
              <a:latin typeface="Courier New"/>
              <a:cs typeface="Courier New"/>
            </a:endParaRPr>
          </a:p>
          <a:p>
            <a:pPr marL="379730">
              <a:lnSpc>
                <a:spcPct val="100000"/>
              </a:lnSpc>
            </a:pPr>
            <a:r>
              <a:rPr sz="1200" b="1" dirty="0">
                <a:solidFill>
                  <a:srgbClr val="000080"/>
                </a:solidFill>
                <a:latin typeface="Courier New"/>
                <a:cs typeface="Courier New"/>
              </a:rPr>
              <a:t>public static void </a:t>
            </a:r>
            <a:r>
              <a:rPr sz="1200" dirty="0">
                <a:latin typeface="Courier New"/>
                <a:cs typeface="Courier New"/>
              </a:rPr>
              <a:t>main(String[] args)</a:t>
            </a:r>
            <a:r>
              <a:rPr sz="1200" spc="10" dirty="0">
                <a:latin typeface="Courier New"/>
                <a:cs typeface="Courier New"/>
              </a:rPr>
              <a:t> </a:t>
            </a:r>
            <a:r>
              <a:rPr sz="1200" dirty="0">
                <a:latin typeface="Courier New"/>
                <a:cs typeface="Courier New"/>
              </a:rPr>
              <a:t>{</a:t>
            </a:r>
            <a:endParaRPr sz="1200">
              <a:latin typeface="Courier New"/>
              <a:cs typeface="Courier New"/>
            </a:endParaRPr>
          </a:p>
        </p:txBody>
      </p:sp>
      <p:sp>
        <p:nvSpPr>
          <p:cNvPr id="11" name="object 11"/>
          <p:cNvSpPr txBox="1"/>
          <p:nvPr/>
        </p:nvSpPr>
        <p:spPr>
          <a:xfrm>
            <a:off x="5420359" y="3685413"/>
            <a:ext cx="397319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Courier New"/>
                <a:cs typeface="Courier New"/>
              </a:rPr>
              <a:t>Interf i = (a,b) </a:t>
            </a:r>
            <a:r>
              <a:rPr sz="1200" spc="5" dirty="0">
                <a:latin typeface="Courier New"/>
                <a:cs typeface="Courier New"/>
              </a:rPr>
              <a:t>-&gt;</a:t>
            </a:r>
            <a:r>
              <a:rPr sz="1200" spc="-20" dirty="0">
                <a:latin typeface="Courier New"/>
                <a:cs typeface="Courier New"/>
              </a:rPr>
              <a:t> </a:t>
            </a:r>
            <a:r>
              <a:rPr sz="1200" dirty="0">
                <a:latin typeface="Courier New"/>
                <a:cs typeface="Courier New"/>
              </a:rPr>
              <a:t>System.</a:t>
            </a:r>
            <a:r>
              <a:rPr sz="1200" b="1" i="1" dirty="0">
                <a:solidFill>
                  <a:srgbClr val="660D79"/>
                </a:solidFill>
                <a:latin typeface="Courier New"/>
                <a:cs typeface="Courier New"/>
              </a:rPr>
              <a:t>out</a:t>
            </a:r>
            <a:r>
              <a:rPr sz="1200" dirty="0">
                <a:latin typeface="Courier New"/>
                <a:cs typeface="Courier New"/>
              </a:rPr>
              <a:t>.println(“The</a:t>
            </a:r>
            <a:endParaRPr sz="1200">
              <a:latin typeface="Courier New"/>
              <a:cs typeface="Courier New"/>
            </a:endParaRPr>
          </a:p>
        </p:txBody>
      </p:sp>
      <p:sp>
        <p:nvSpPr>
          <p:cNvPr id="12" name="object 12"/>
          <p:cNvSpPr txBox="1"/>
          <p:nvPr/>
        </p:nvSpPr>
        <p:spPr>
          <a:xfrm>
            <a:off x="4696333" y="3906265"/>
            <a:ext cx="1196340" cy="172720"/>
          </a:xfrm>
          <a:prstGeom prst="rect">
            <a:avLst/>
          </a:prstGeom>
          <a:solidFill>
            <a:srgbClr val="FFFF00"/>
          </a:solidFill>
        </p:spPr>
        <p:txBody>
          <a:bodyPr vert="horz" wrap="square" lIns="0" tIns="0" rIns="0" bIns="0" rtlCol="0">
            <a:spAutoFit/>
          </a:bodyPr>
          <a:lstStyle/>
          <a:p>
            <a:pPr>
              <a:lnSpc>
                <a:spcPts val="1240"/>
              </a:lnSpc>
            </a:pPr>
            <a:r>
              <a:rPr sz="1200" spc="-5" dirty="0">
                <a:latin typeface="Courier New"/>
                <a:cs typeface="Courier New"/>
              </a:rPr>
              <a:t>Sum:”+(a+b));</a:t>
            </a:r>
            <a:endParaRPr sz="1200">
              <a:latin typeface="Courier New"/>
              <a:cs typeface="Courier New"/>
            </a:endParaRPr>
          </a:p>
        </p:txBody>
      </p:sp>
      <p:sp>
        <p:nvSpPr>
          <p:cNvPr id="13" name="object 13"/>
          <p:cNvSpPr txBox="1"/>
          <p:nvPr/>
        </p:nvSpPr>
        <p:spPr>
          <a:xfrm>
            <a:off x="5420359" y="4050868"/>
            <a:ext cx="1132205" cy="208915"/>
          </a:xfrm>
          <a:prstGeom prst="rect">
            <a:avLst/>
          </a:prstGeom>
        </p:spPr>
        <p:txBody>
          <a:bodyPr vert="horz" wrap="square" lIns="0" tIns="12700" rIns="0" bIns="0" rtlCol="0">
            <a:spAutoFit/>
          </a:bodyPr>
          <a:lstStyle/>
          <a:p>
            <a:pPr marL="12700">
              <a:lnSpc>
                <a:spcPct val="100000"/>
              </a:lnSpc>
              <a:spcBef>
                <a:spcPts val="100"/>
              </a:spcBef>
            </a:pPr>
            <a:r>
              <a:rPr sz="1200" dirty="0">
                <a:latin typeface="Courier New"/>
                <a:cs typeface="Courier New"/>
              </a:rPr>
              <a:t>i.sum(</a:t>
            </a:r>
            <a:r>
              <a:rPr sz="1200" dirty="0">
                <a:solidFill>
                  <a:srgbClr val="0000FF"/>
                </a:solidFill>
                <a:latin typeface="Courier New"/>
                <a:cs typeface="Courier New"/>
              </a:rPr>
              <a:t>5</a:t>
            </a:r>
            <a:r>
              <a:rPr sz="1200" dirty="0">
                <a:latin typeface="Courier New"/>
                <a:cs typeface="Courier New"/>
              </a:rPr>
              <a:t>,</a:t>
            </a:r>
            <a:r>
              <a:rPr sz="1200" dirty="0">
                <a:solidFill>
                  <a:srgbClr val="0000FF"/>
                </a:solidFill>
                <a:latin typeface="Courier New"/>
                <a:cs typeface="Courier New"/>
              </a:rPr>
              <a:t>10</a:t>
            </a:r>
            <a:r>
              <a:rPr sz="1200" dirty="0">
                <a:latin typeface="Courier New"/>
                <a:cs typeface="Courier New"/>
              </a:rPr>
              <a:t>);</a:t>
            </a:r>
            <a:endParaRPr sz="1200">
              <a:latin typeface="Courier New"/>
              <a:cs typeface="Courier New"/>
            </a:endParaRPr>
          </a:p>
        </p:txBody>
      </p:sp>
      <p:sp>
        <p:nvSpPr>
          <p:cNvPr id="14" name="object 14"/>
          <p:cNvSpPr txBox="1"/>
          <p:nvPr/>
        </p:nvSpPr>
        <p:spPr>
          <a:xfrm>
            <a:off x="5051552" y="4234433"/>
            <a:ext cx="11747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Courier New"/>
                <a:cs typeface="Courier New"/>
              </a:rPr>
              <a:t>}</a:t>
            </a:r>
            <a:endParaRPr sz="1200">
              <a:latin typeface="Courier New"/>
              <a:cs typeface="Courier New"/>
            </a:endParaRPr>
          </a:p>
        </p:txBody>
      </p:sp>
      <p:sp>
        <p:nvSpPr>
          <p:cNvPr id="15" name="object 15"/>
          <p:cNvSpPr txBox="1"/>
          <p:nvPr/>
        </p:nvSpPr>
        <p:spPr>
          <a:xfrm>
            <a:off x="4684267" y="4420361"/>
            <a:ext cx="11747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Courier New"/>
                <a:cs typeface="Courier New"/>
              </a:rPr>
              <a:t>}</a:t>
            </a:r>
            <a:endParaRPr sz="1200">
              <a:latin typeface="Courier New"/>
              <a:cs typeface="Courier New"/>
            </a:endParaRP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0" y="679450"/>
            <a:ext cx="6384925" cy="514350"/>
          </a:xfrm>
          <a:prstGeom prst="rect">
            <a:avLst/>
          </a:prstGeom>
        </p:spPr>
        <p:txBody>
          <a:bodyPr vert="horz" wrap="square" lIns="0" tIns="13335" rIns="0" bIns="0" rtlCol="0">
            <a:spAutoFit/>
          </a:bodyPr>
          <a:lstStyle/>
          <a:p>
            <a:pPr marL="12700">
              <a:lnSpc>
                <a:spcPct val="100000"/>
              </a:lnSpc>
              <a:spcBef>
                <a:spcPts val="105"/>
              </a:spcBef>
            </a:pPr>
            <a:r>
              <a:rPr sz="3200" b="0" u="heavy" spc="-5" dirty="0">
                <a:solidFill>
                  <a:srgbClr val="90C225"/>
                </a:solidFill>
                <a:uFill>
                  <a:solidFill>
                    <a:srgbClr val="90C225"/>
                  </a:solidFill>
                </a:uFill>
                <a:latin typeface="Trebuchet MS"/>
                <a:cs typeface="Trebuchet MS"/>
              </a:rPr>
              <a:t>Conclusion </a:t>
            </a:r>
            <a:r>
              <a:rPr sz="3200" b="0" u="heavy" dirty="0">
                <a:solidFill>
                  <a:srgbClr val="90C225"/>
                </a:solidFill>
                <a:uFill>
                  <a:solidFill>
                    <a:srgbClr val="90C225"/>
                  </a:solidFill>
                </a:uFill>
                <a:latin typeface="Trebuchet MS"/>
                <a:cs typeface="Trebuchet MS"/>
              </a:rPr>
              <a:t>for functional</a:t>
            </a:r>
            <a:r>
              <a:rPr sz="3200" b="0" u="heavy" spc="-35" dirty="0">
                <a:solidFill>
                  <a:srgbClr val="90C225"/>
                </a:solidFill>
                <a:uFill>
                  <a:solidFill>
                    <a:srgbClr val="90C225"/>
                  </a:solidFill>
                </a:uFill>
                <a:latin typeface="Trebuchet MS"/>
                <a:cs typeface="Trebuchet MS"/>
              </a:rPr>
              <a:t> </a:t>
            </a:r>
            <a:r>
              <a:rPr sz="3200" b="0" u="heavy" spc="-5" dirty="0">
                <a:solidFill>
                  <a:srgbClr val="90C225"/>
                </a:solidFill>
                <a:uFill>
                  <a:solidFill>
                    <a:srgbClr val="90C225"/>
                  </a:solidFill>
                </a:uFill>
                <a:latin typeface="Trebuchet MS"/>
                <a:cs typeface="Trebuchet MS"/>
              </a:rPr>
              <a:t>Interface</a:t>
            </a:r>
            <a:endParaRPr sz="3200">
              <a:latin typeface="Trebuchet MS"/>
              <a:cs typeface="Trebuchet MS"/>
            </a:endParaRPr>
          </a:p>
        </p:txBody>
      </p:sp>
      <p:sp>
        <p:nvSpPr>
          <p:cNvPr id="3" name="object 3"/>
          <p:cNvSpPr txBox="1"/>
          <p:nvPr/>
        </p:nvSpPr>
        <p:spPr>
          <a:xfrm>
            <a:off x="853846" y="1814414"/>
            <a:ext cx="6151880" cy="2432050"/>
          </a:xfrm>
          <a:prstGeom prst="rect">
            <a:avLst/>
          </a:prstGeom>
        </p:spPr>
        <p:txBody>
          <a:bodyPr vert="horz" wrap="square" lIns="0" tIns="138430" rIns="0" bIns="0" rtlCol="0">
            <a:spAutoFit/>
          </a:bodyPr>
          <a:lstStyle/>
          <a:p>
            <a:pPr marL="12700">
              <a:lnSpc>
                <a:spcPct val="100000"/>
              </a:lnSpc>
              <a:spcBef>
                <a:spcPts val="1090"/>
              </a:spcBef>
              <a:tabLst>
                <a:tab pos="354965" algn="l"/>
              </a:tabLst>
            </a:pPr>
            <a:r>
              <a:rPr sz="1450" spc="235" dirty="0">
                <a:solidFill>
                  <a:srgbClr val="90C225"/>
                </a:solidFill>
                <a:latin typeface="Arial"/>
                <a:cs typeface="Arial"/>
              </a:rPr>
              <a:t>	</a:t>
            </a:r>
            <a:r>
              <a:rPr sz="1800" spc="-5" dirty="0">
                <a:solidFill>
                  <a:srgbClr val="404040"/>
                </a:solidFill>
                <a:latin typeface="Trebuchet MS"/>
                <a:cs typeface="Trebuchet MS"/>
              </a:rPr>
              <a:t>It should contain only one abstract</a:t>
            </a:r>
            <a:r>
              <a:rPr sz="1800" spc="-20" dirty="0">
                <a:solidFill>
                  <a:srgbClr val="404040"/>
                </a:solidFill>
                <a:latin typeface="Trebuchet MS"/>
                <a:cs typeface="Trebuchet MS"/>
              </a:rPr>
              <a:t> </a:t>
            </a:r>
            <a:r>
              <a:rPr sz="1800" spc="-5" dirty="0">
                <a:solidFill>
                  <a:srgbClr val="404040"/>
                </a:solidFill>
                <a:latin typeface="Trebuchet MS"/>
                <a:cs typeface="Trebuchet MS"/>
              </a:rPr>
              <a:t>method.</a:t>
            </a:r>
            <a:endParaRPr sz="1800">
              <a:latin typeface="Trebuchet MS"/>
              <a:cs typeface="Trebuchet MS"/>
            </a:endParaRPr>
          </a:p>
          <a:p>
            <a:pPr marL="12700">
              <a:lnSpc>
                <a:spcPct val="100000"/>
              </a:lnSpc>
              <a:spcBef>
                <a:spcPts val="994"/>
              </a:spcBef>
              <a:tabLst>
                <a:tab pos="354965" algn="l"/>
              </a:tabLst>
            </a:pPr>
            <a:r>
              <a:rPr sz="1450" spc="235" dirty="0">
                <a:solidFill>
                  <a:srgbClr val="90C225"/>
                </a:solidFill>
                <a:latin typeface="Arial"/>
                <a:cs typeface="Arial"/>
              </a:rPr>
              <a:t>	</a:t>
            </a:r>
            <a:r>
              <a:rPr sz="1800" spc="-5" dirty="0">
                <a:solidFill>
                  <a:srgbClr val="404040"/>
                </a:solidFill>
                <a:latin typeface="Trebuchet MS"/>
                <a:cs typeface="Trebuchet MS"/>
              </a:rPr>
              <a:t>It can </a:t>
            </a:r>
            <a:r>
              <a:rPr sz="1800" spc="-10" dirty="0">
                <a:solidFill>
                  <a:srgbClr val="404040"/>
                </a:solidFill>
                <a:latin typeface="Trebuchet MS"/>
                <a:cs typeface="Trebuchet MS"/>
              </a:rPr>
              <a:t>contain </a:t>
            </a:r>
            <a:r>
              <a:rPr sz="1800" spc="-5" dirty="0">
                <a:solidFill>
                  <a:srgbClr val="404040"/>
                </a:solidFill>
                <a:latin typeface="Trebuchet MS"/>
                <a:cs typeface="Trebuchet MS"/>
              </a:rPr>
              <a:t>any number of static and default</a:t>
            </a:r>
            <a:r>
              <a:rPr sz="1800" spc="35" dirty="0">
                <a:solidFill>
                  <a:srgbClr val="404040"/>
                </a:solidFill>
                <a:latin typeface="Trebuchet MS"/>
                <a:cs typeface="Trebuchet MS"/>
              </a:rPr>
              <a:t> </a:t>
            </a:r>
            <a:r>
              <a:rPr sz="1800" spc="-10" dirty="0">
                <a:solidFill>
                  <a:srgbClr val="404040"/>
                </a:solidFill>
                <a:latin typeface="Trebuchet MS"/>
                <a:cs typeface="Trebuchet MS"/>
              </a:rPr>
              <a:t>method.</a:t>
            </a:r>
            <a:endParaRPr sz="1800">
              <a:latin typeface="Trebuchet MS"/>
              <a:cs typeface="Trebuchet MS"/>
            </a:endParaRPr>
          </a:p>
          <a:p>
            <a:pPr marL="12700">
              <a:lnSpc>
                <a:spcPct val="100000"/>
              </a:lnSpc>
              <a:spcBef>
                <a:spcPts val="1000"/>
              </a:spcBef>
              <a:tabLst>
                <a:tab pos="354965" algn="l"/>
              </a:tabLst>
            </a:pPr>
            <a:r>
              <a:rPr sz="1450" spc="235" dirty="0">
                <a:solidFill>
                  <a:srgbClr val="90C225"/>
                </a:solidFill>
                <a:latin typeface="Arial"/>
                <a:cs typeface="Arial"/>
              </a:rPr>
              <a:t>	</a:t>
            </a:r>
            <a:r>
              <a:rPr sz="1800" spc="-5" dirty="0">
                <a:solidFill>
                  <a:srgbClr val="404040"/>
                </a:solidFill>
                <a:latin typeface="Trebuchet MS"/>
                <a:cs typeface="Trebuchet MS"/>
              </a:rPr>
              <a:t>It acts as </a:t>
            </a:r>
            <a:r>
              <a:rPr sz="1800" dirty="0">
                <a:solidFill>
                  <a:srgbClr val="404040"/>
                </a:solidFill>
                <a:latin typeface="Trebuchet MS"/>
                <a:cs typeface="Trebuchet MS"/>
              </a:rPr>
              <a:t>a </a:t>
            </a:r>
            <a:r>
              <a:rPr sz="1800" spc="-5" dirty="0">
                <a:solidFill>
                  <a:srgbClr val="404040"/>
                </a:solidFill>
                <a:latin typeface="Trebuchet MS"/>
                <a:cs typeface="Trebuchet MS"/>
              </a:rPr>
              <a:t>type for </a:t>
            </a:r>
            <a:r>
              <a:rPr sz="1800" dirty="0">
                <a:solidFill>
                  <a:srgbClr val="404040"/>
                </a:solidFill>
                <a:latin typeface="Trebuchet MS"/>
                <a:cs typeface="Trebuchet MS"/>
              </a:rPr>
              <a:t>lambda</a:t>
            </a:r>
            <a:r>
              <a:rPr sz="1800" spc="-40" dirty="0">
                <a:solidFill>
                  <a:srgbClr val="404040"/>
                </a:solidFill>
                <a:latin typeface="Trebuchet MS"/>
                <a:cs typeface="Trebuchet MS"/>
              </a:rPr>
              <a:t> </a:t>
            </a:r>
            <a:r>
              <a:rPr sz="1800" spc="-5" dirty="0">
                <a:solidFill>
                  <a:srgbClr val="404040"/>
                </a:solidFill>
                <a:latin typeface="Trebuchet MS"/>
                <a:cs typeface="Trebuchet MS"/>
              </a:rPr>
              <a:t>expression.</a:t>
            </a:r>
            <a:endParaRPr sz="1800">
              <a:latin typeface="Trebuchet MS"/>
              <a:cs typeface="Trebuchet MS"/>
            </a:endParaRPr>
          </a:p>
          <a:p>
            <a:pPr marL="626745">
              <a:lnSpc>
                <a:spcPct val="100000"/>
              </a:lnSpc>
              <a:spcBef>
                <a:spcPts val="1010"/>
              </a:spcBef>
            </a:pPr>
            <a:r>
              <a:rPr sz="1800" dirty="0">
                <a:solidFill>
                  <a:srgbClr val="404040"/>
                </a:solidFill>
                <a:latin typeface="Trebuchet MS"/>
                <a:cs typeface="Trebuchet MS"/>
              </a:rPr>
              <a:t>Ex</a:t>
            </a:r>
            <a:r>
              <a:rPr sz="1800" spc="-15" dirty="0">
                <a:solidFill>
                  <a:srgbClr val="404040"/>
                </a:solidFill>
                <a:latin typeface="Trebuchet MS"/>
                <a:cs typeface="Trebuchet MS"/>
              </a:rPr>
              <a:t> </a:t>
            </a:r>
            <a:r>
              <a:rPr sz="1800" dirty="0">
                <a:solidFill>
                  <a:srgbClr val="404040"/>
                </a:solidFill>
                <a:latin typeface="Trebuchet MS"/>
                <a:cs typeface="Trebuchet MS"/>
              </a:rPr>
              <a:t>:</a:t>
            </a:r>
            <a:endParaRPr sz="1800">
              <a:latin typeface="Trebuchet MS"/>
              <a:cs typeface="Trebuchet MS"/>
            </a:endParaRPr>
          </a:p>
          <a:p>
            <a:pPr marL="626745">
              <a:lnSpc>
                <a:spcPct val="100000"/>
              </a:lnSpc>
              <a:spcBef>
                <a:spcPts val="994"/>
              </a:spcBef>
            </a:pPr>
            <a:r>
              <a:rPr sz="1800" spc="-5" dirty="0">
                <a:solidFill>
                  <a:srgbClr val="404040"/>
                </a:solidFill>
                <a:latin typeface="Trebuchet MS"/>
                <a:cs typeface="Trebuchet MS"/>
              </a:rPr>
              <a:t>Interf </a:t>
            </a:r>
            <a:r>
              <a:rPr sz="1800" dirty="0">
                <a:solidFill>
                  <a:srgbClr val="404040"/>
                </a:solidFill>
                <a:latin typeface="Trebuchet MS"/>
                <a:cs typeface="Trebuchet MS"/>
              </a:rPr>
              <a:t>i = </a:t>
            </a:r>
            <a:r>
              <a:rPr sz="1800" spc="-5" dirty="0">
                <a:solidFill>
                  <a:srgbClr val="404040"/>
                </a:solidFill>
                <a:latin typeface="Trebuchet MS"/>
                <a:cs typeface="Trebuchet MS"/>
              </a:rPr>
              <a:t>() -&gt; sop(“hello”);</a:t>
            </a:r>
            <a:endParaRPr sz="1800">
              <a:latin typeface="Trebuchet MS"/>
              <a:cs typeface="Trebuchet MS"/>
            </a:endParaRPr>
          </a:p>
          <a:p>
            <a:pPr marL="12700">
              <a:lnSpc>
                <a:spcPct val="100000"/>
              </a:lnSpc>
              <a:spcBef>
                <a:spcPts val="994"/>
              </a:spcBef>
              <a:tabLst>
                <a:tab pos="354965" algn="l"/>
              </a:tabLst>
            </a:pPr>
            <a:r>
              <a:rPr sz="1450" spc="235" dirty="0">
                <a:solidFill>
                  <a:srgbClr val="90C225"/>
                </a:solidFill>
                <a:latin typeface="Arial"/>
                <a:cs typeface="Arial"/>
              </a:rPr>
              <a:t>	</a:t>
            </a:r>
            <a:r>
              <a:rPr sz="1800" spc="-5" dirty="0">
                <a:solidFill>
                  <a:srgbClr val="404040"/>
                </a:solidFill>
                <a:latin typeface="Trebuchet MS"/>
                <a:cs typeface="Trebuchet MS"/>
              </a:rPr>
              <a:t>It can be used to invoke </a:t>
            </a:r>
            <a:r>
              <a:rPr sz="1800" dirty="0">
                <a:solidFill>
                  <a:srgbClr val="404040"/>
                </a:solidFill>
                <a:latin typeface="Trebuchet MS"/>
                <a:cs typeface="Trebuchet MS"/>
              </a:rPr>
              <a:t>lambda</a:t>
            </a:r>
            <a:r>
              <a:rPr sz="1800" spc="-20" dirty="0">
                <a:solidFill>
                  <a:srgbClr val="404040"/>
                </a:solidFill>
                <a:latin typeface="Trebuchet MS"/>
                <a:cs typeface="Trebuchet MS"/>
              </a:rPr>
              <a:t> </a:t>
            </a:r>
            <a:r>
              <a:rPr sz="1800" spc="-5" dirty="0">
                <a:solidFill>
                  <a:srgbClr val="404040"/>
                </a:solidFill>
                <a:latin typeface="Trebuchet MS"/>
                <a:cs typeface="Trebuchet MS"/>
              </a:rPr>
              <a:t>expression.</a:t>
            </a:r>
            <a:endParaRPr sz="1800">
              <a:latin typeface="Trebuchet MS"/>
              <a:cs typeface="Trebuchet MS"/>
            </a:endParaRP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00455" y="1322093"/>
            <a:ext cx="6953884" cy="1932939"/>
          </a:xfrm>
          <a:prstGeom prst="rect">
            <a:avLst/>
          </a:prstGeom>
        </p:spPr>
        <p:txBody>
          <a:bodyPr vert="horz" wrap="square" lIns="0" tIns="193675" rIns="0" bIns="0" rtlCol="0">
            <a:spAutoFit/>
          </a:bodyPr>
          <a:lstStyle/>
          <a:p>
            <a:pPr marL="299085" indent="-287020">
              <a:lnSpc>
                <a:spcPct val="100000"/>
              </a:lnSpc>
              <a:spcBef>
                <a:spcPts val="1525"/>
              </a:spcBef>
              <a:buSzPct val="80357"/>
              <a:buFont typeface="Wingdings"/>
              <a:buChar char=""/>
              <a:tabLst>
                <a:tab pos="299720" algn="l"/>
              </a:tabLst>
            </a:pPr>
            <a:r>
              <a:rPr sz="2800" u="heavy" spc="-10" dirty="0">
                <a:solidFill>
                  <a:srgbClr val="90C225"/>
                </a:solidFill>
                <a:uFill>
                  <a:solidFill>
                    <a:srgbClr val="90C225"/>
                  </a:solidFill>
                </a:uFill>
                <a:latin typeface="Trebuchet MS"/>
                <a:cs typeface="Trebuchet MS"/>
              </a:rPr>
              <a:t>Lambda </a:t>
            </a:r>
            <a:r>
              <a:rPr sz="2800" u="heavy" spc="-5" dirty="0">
                <a:solidFill>
                  <a:srgbClr val="90C225"/>
                </a:solidFill>
                <a:uFill>
                  <a:solidFill>
                    <a:srgbClr val="90C225"/>
                  </a:solidFill>
                </a:uFill>
                <a:latin typeface="Trebuchet MS"/>
                <a:cs typeface="Trebuchet MS"/>
              </a:rPr>
              <a:t>Expressions </a:t>
            </a:r>
            <a:r>
              <a:rPr sz="2800" u="heavy" spc="-10" dirty="0">
                <a:solidFill>
                  <a:srgbClr val="90C225"/>
                </a:solidFill>
                <a:uFill>
                  <a:solidFill>
                    <a:srgbClr val="90C225"/>
                  </a:solidFill>
                </a:uFill>
                <a:latin typeface="Trebuchet MS"/>
                <a:cs typeface="Trebuchet MS"/>
              </a:rPr>
              <a:t>with</a:t>
            </a:r>
            <a:r>
              <a:rPr sz="2800" u="heavy" spc="45" dirty="0">
                <a:solidFill>
                  <a:srgbClr val="90C225"/>
                </a:solidFill>
                <a:uFill>
                  <a:solidFill>
                    <a:srgbClr val="90C225"/>
                  </a:solidFill>
                </a:uFill>
                <a:latin typeface="Trebuchet MS"/>
                <a:cs typeface="Trebuchet MS"/>
              </a:rPr>
              <a:t> </a:t>
            </a:r>
            <a:r>
              <a:rPr sz="2800" u="heavy" spc="-10" dirty="0">
                <a:solidFill>
                  <a:srgbClr val="90C225"/>
                </a:solidFill>
                <a:uFill>
                  <a:solidFill>
                    <a:srgbClr val="90C225"/>
                  </a:solidFill>
                </a:uFill>
                <a:latin typeface="Trebuchet MS"/>
                <a:cs typeface="Trebuchet MS"/>
              </a:rPr>
              <a:t>Collections</a:t>
            </a:r>
            <a:endParaRPr sz="2800">
              <a:latin typeface="Trebuchet MS"/>
              <a:cs typeface="Trebuchet MS"/>
            </a:endParaRPr>
          </a:p>
          <a:p>
            <a:pPr marL="756285" lvl="1" indent="-287020">
              <a:lnSpc>
                <a:spcPct val="100000"/>
              </a:lnSpc>
              <a:spcBef>
                <a:spcPts val="1025"/>
              </a:spcBef>
              <a:buSzPct val="80000"/>
              <a:buFont typeface="Wingdings"/>
              <a:buChar char=""/>
              <a:tabLst>
                <a:tab pos="756920" algn="l"/>
              </a:tabLst>
            </a:pPr>
            <a:r>
              <a:rPr sz="2000" dirty="0">
                <a:solidFill>
                  <a:srgbClr val="90C225"/>
                </a:solidFill>
                <a:latin typeface="Trebuchet MS"/>
                <a:cs typeface="Trebuchet MS"/>
              </a:rPr>
              <a:t>Sorting </a:t>
            </a:r>
            <a:r>
              <a:rPr sz="2000" spc="-5" dirty="0">
                <a:solidFill>
                  <a:srgbClr val="90C225"/>
                </a:solidFill>
                <a:latin typeface="Trebuchet MS"/>
                <a:cs typeface="Trebuchet MS"/>
              </a:rPr>
              <a:t>elements </a:t>
            </a:r>
            <a:r>
              <a:rPr sz="2000" dirty="0">
                <a:solidFill>
                  <a:srgbClr val="90C225"/>
                </a:solidFill>
                <a:latin typeface="Trebuchet MS"/>
                <a:cs typeface="Trebuchet MS"/>
              </a:rPr>
              <a:t>of ArrayList </a:t>
            </a:r>
            <a:r>
              <a:rPr sz="2000" spc="-5" dirty="0">
                <a:solidFill>
                  <a:srgbClr val="90C225"/>
                </a:solidFill>
                <a:latin typeface="Trebuchet MS"/>
                <a:cs typeface="Trebuchet MS"/>
              </a:rPr>
              <a:t>using Lambda</a:t>
            </a:r>
            <a:r>
              <a:rPr sz="2000" spc="-260" dirty="0">
                <a:solidFill>
                  <a:srgbClr val="90C225"/>
                </a:solidFill>
                <a:latin typeface="Trebuchet MS"/>
                <a:cs typeface="Trebuchet MS"/>
              </a:rPr>
              <a:t> </a:t>
            </a:r>
            <a:r>
              <a:rPr sz="2000" dirty="0">
                <a:solidFill>
                  <a:srgbClr val="90C225"/>
                </a:solidFill>
                <a:latin typeface="Trebuchet MS"/>
                <a:cs typeface="Trebuchet MS"/>
              </a:rPr>
              <a:t>Expression</a:t>
            </a:r>
            <a:endParaRPr sz="2000">
              <a:latin typeface="Trebuchet MS"/>
              <a:cs typeface="Trebuchet MS"/>
            </a:endParaRPr>
          </a:p>
          <a:p>
            <a:pPr marL="756285" lvl="1" indent="-287020">
              <a:lnSpc>
                <a:spcPct val="100000"/>
              </a:lnSpc>
              <a:spcBef>
                <a:spcPts val="1000"/>
              </a:spcBef>
              <a:buSzPct val="80000"/>
              <a:buFont typeface="Wingdings"/>
              <a:buChar char=""/>
              <a:tabLst>
                <a:tab pos="756920" algn="l"/>
              </a:tabLst>
            </a:pPr>
            <a:r>
              <a:rPr sz="2000" dirty="0">
                <a:solidFill>
                  <a:srgbClr val="90C225"/>
                </a:solidFill>
                <a:latin typeface="Trebuchet MS"/>
                <a:cs typeface="Trebuchet MS"/>
              </a:rPr>
              <a:t>Sorting </a:t>
            </a:r>
            <a:r>
              <a:rPr sz="2000" spc="-5" dirty="0">
                <a:solidFill>
                  <a:srgbClr val="90C225"/>
                </a:solidFill>
                <a:latin typeface="Trebuchet MS"/>
                <a:cs typeface="Trebuchet MS"/>
              </a:rPr>
              <a:t>elements </a:t>
            </a:r>
            <a:r>
              <a:rPr sz="2000" dirty="0">
                <a:solidFill>
                  <a:srgbClr val="90C225"/>
                </a:solidFill>
                <a:latin typeface="Trebuchet MS"/>
                <a:cs typeface="Trebuchet MS"/>
              </a:rPr>
              <a:t>of </a:t>
            </a:r>
            <a:r>
              <a:rPr sz="2000" spc="-30" dirty="0">
                <a:solidFill>
                  <a:srgbClr val="90C225"/>
                </a:solidFill>
                <a:latin typeface="Trebuchet MS"/>
                <a:cs typeface="Trebuchet MS"/>
              </a:rPr>
              <a:t>TreeSet </a:t>
            </a:r>
            <a:r>
              <a:rPr sz="2000" spc="-5" dirty="0">
                <a:solidFill>
                  <a:srgbClr val="90C225"/>
                </a:solidFill>
                <a:latin typeface="Trebuchet MS"/>
                <a:cs typeface="Trebuchet MS"/>
              </a:rPr>
              <a:t>using Lambda</a:t>
            </a:r>
            <a:r>
              <a:rPr sz="2000" spc="-155" dirty="0">
                <a:solidFill>
                  <a:srgbClr val="90C225"/>
                </a:solidFill>
                <a:latin typeface="Trebuchet MS"/>
                <a:cs typeface="Trebuchet MS"/>
              </a:rPr>
              <a:t> </a:t>
            </a:r>
            <a:r>
              <a:rPr sz="2000" dirty="0">
                <a:solidFill>
                  <a:srgbClr val="90C225"/>
                </a:solidFill>
                <a:latin typeface="Trebuchet MS"/>
                <a:cs typeface="Trebuchet MS"/>
              </a:rPr>
              <a:t>Expression</a:t>
            </a:r>
            <a:endParaRPr sz="2000">
              <a:latin typeface="Trebuchet MS"/>
              <a:cs typeface="Trebuchet MS"/>
            </a:endParaRPr>
          </a:p>
          <a:p>
            <a:pPr marL="756285" lvl="1" indent="-287020">
              <a:lnSpc>
                <a:spcPct val="100000"/>
              </a:lnSpc>
              <a:spcBef>
                <a:spcPts val="1005"/>
              </a:spcBef>
              <a:buSzPct val="80000"/>
              <a:buFont typeface="Wingdings"/>
              <a:buChar char=""/>
              <a:tabLst>
                <a:tab pos="756920" algn="l"/>
              </a:tabLst>
            </a:pPr>
            <a:r>
              <a:rPr sz="2000" dirty="0">
                <a:solidFill>
                  <a:srgbClr val="90C225"/>
                </a:solidFill>
                <a:latin typeface="Trebuchet MS"/>
                <a:cs typeface="Trebuchet MS"/>
              </a:rPr>
              <a:t>Sorting </a:t>
            </a:r>
            <a:r>
              <a:rPr sz="2000" spc="-5" dirty="0">
                <a:solidFill>
                  <a:srgbClr val="90C225"/>
                </a:solidFill>
                <a:latin typeface="Trebuchet MS"/>
                <a:cs typeface="Trebuchet MS"/>
              </a:rPr>
              <a:t>elements </a:t>
            </a:r>
            <a:r>
              <a:rPr sz="2000" dirty="0">
                <a:solidFill>
                  <a:srgbClr val="90C225"/>
                </a:solidFill>
                <a:latin typeface="Trebuchet MS"/>
                <a:cs typeface="Trebuchet MS"/>
              </a:rPr>
              <a:t>of </a:t>
            </a:r>
            <a:r>
              <a:rPr sz="2000" spc="-30" dirty="0">
                <a:solidFill>
                  <a:srgbClr val="90C225"/>
                </a:solidFill>
                <a:latin typeface="Trebuchet MS"/>
                <a:cs typeface="Trebuchet MS"/>
              </a:rPr>
              <a:t>TreeMap </a:t>
            </a:r>
            <a:r>
              <a:rPr sz="2000" spc="-5" dirty="0">
                <a:solidFill>
                  <a:srgbClr val="90C225"/>
                </a:solidFill>
                <a:latin typeface="Trebuchet MS"/>
                <a:cs typeface="Trebuchet MS"/>
              </a:rPr>
              <a:t>using Lambda</a:t>
            </a:r>
            <a:r>
              <a:rPr sz="2000" spc="-140" dirty="0">
                <a:solidFill>
                  <a:srgbClr val="90C225"/>
                </a:solidFill>
                <a:latin typeface="Trebuchet MS"/>
                <a:cs typeface="Trebuchet MS"/>
              </a:rPr>
              <a:t> </a:t>
            </a:r>
            <a:r>
              <a:rPr sz="2000" dirty="0">
                <a:solidFill>
                  <a:srgbClr val="90C225"/>
                </a:solidFill>
                <a:latin typeface="Trebuchet MS"/>
                <a:cs typeface="Trebuchet MS"/>
              </a:rPr>
              <a:t>Expression</a:t>
            </a:r>
            <a:endParaRPr sz="2000">
              <a:latin typeface="Trebuchet MS"/>
              <a:cs typeface="Trebuchet MS"/>
            </a:endParaRPr>
          </a:p>
        </p:txBody>
      </p:sp>
    </p:spTree>
  </p:cSld>
  <p:clrMapOvr>
    <a:masterClrMapping/>
  </p:clrMapOvr>
  <p:transition spd="med">
    <p:fade/>
  </p:transition>
</p:sld>
</file>

<file path=ppt/theme/theme1.xml><?xml version="1.0" encoding="utf-8"?>
<a:theme xmlns:a="http://schemas.openxmlformats.org/drawingml/2006/main" name="CSS CORP NEW CP">
  <a:themeElements>
    <a:clrScheme name="CSS Corp New CP">
      <a:dk1>
        <a:srgbClr val="2C2C2D"/>
      </a:dk1>
      <a:lt1>
        <a:srgbClr val="FFFFFF"/>
      </a:lt1>
      <a:dk2>
        <a:srgbClr val="FFFFFF"/>
      </a:dk2>
      <a:lt2>
        <a:srgbClr val="FFFFFF"/>
      </a:lt2>
      <a:accent1>
        <a:srgbClr val="00AEEF"/>
      </a:accent1>
      <a:accent2>
        <a:srgbClr val="F68724"/>
      </a:accent2>
      <a:accent3>
        <a:srgbClr val="A6CE39"/>
      </a:accent3>
      <a:accent4>
        <a:srgbClr val="FFC000"/>
      </a:accent4>
      <a:accent5>
        <a:srgbClr val="58595B"/>
      </a:accent5>
      <a:accent6>
        <a:srgbClr val="009999"/>
      </a:accent6>
      <a:hlink>
        <a:srgbClr val="FFFFFF"/>
      </a:hlink>
      <a:folHlink>
        <a:srgbClr val="ED174E"/>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CSS CORP NEW CP" id="{C9AD6245-4C03-4293-8623-A187A24BB472}" vid="{092390D8-A7EF-4A61-AC37-177E4DD0FE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CSS Corp New CP">
    <a:dk1>
      <a:srgbClr val="2C2C2D"/>
    </a:dk1>
    <a:lt1>
      <a:srgbClr val="FFFFFF"/>
    </a:lt1>
    <a:dk2>
      <a:srgbClr val="FFFFFF"/>
    </a:dk2>
    <a:lt2>
      <a:srgbClr val="FFFFFF"/>
    </a:lt2>
    <a:accent1>
      <a:srgbClr val="00AEEF"/>
    </a:accent1>
    <a:accent2>
      <a:srgbClr val="F68724"/>
    </a:accent2>
    <a:accent3>
      <a:srgbClr val="A6CE39"/>
    </a:accent3>
    <a:accent4>
      <a:srgbClr val="FFC000"/>
    </a:accent4>
    <a:accent5>
      <a:srgbClr val="58595B"/>
    </a:accent5>
    <a:accent6>
      <a:srgbClr val="009999"/>
    </a:accent6>
    <a:hlink>
      <a:srgbClr val="FFFFFF"/>
    </a:hlink>
    <a:folHlink>
      <a:srgbClr val="ED174E"/>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44326AE96828742B08A2AE574155151" ma:contentTypeVersion="14" ma:contentTypeDescription="Create a new document." ma:contentTypeScope="" ma:versionID="f9d03f87620c1bbfa73343e018408d3c">
  <xsd:schema xmlns:xsd="http://www.w3.org/2001/XMLSchema" xmlns:xs="http://www.w3.org/2001/XMLSchema" xmlns:p="http://schemas.microsoft.com/office/2006/metadata/properties" xmlns:ns1="http://schemas.microsoft.com/sharepoint/v3" xmlns:ns2="51bec22b-d9cb-44c3-a130-28697305e84e" xmlns:ns3="b62372a1-b8a1-4f66-b561-00c686e4c1f3" targetNamespace="http://schemas.microsoft.com/office/2006/metadata/properties" ma:root="true" ma:fieldsID="8571b16ed4cdaf0c97bb58a6b8e80760" ns1:_="" ns2:_="" ns3:_="">
    <xsd:import namespace="http://schemas.microsoft.com/sharepoint/v3"/>
    <xsd:import namespace="51bec22b-d9cb-44c3-a130-28697305e84e"/>
    <xsd:import namespace="b62372a1-b8a1-4f66-b561-00c686e4c1f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1:PublishingStartDate" minOccurs="0"/>
                <xsd:element ref="ns1:PublishingExpirationDate" minOccurs="0"/>
                <xsd:element ref="ns3:MediaServiceGenerationTime" minOccurs="0"/>
                <xsd:element ref="ns3:MediaServiceEventHashCode"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16"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17"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bec22b-d9cb-44c3-a130-28697305e84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62372a1-b8a1-4f66-b561-00c686e4c1f3"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Location" ma:index="15" nillable="true" ma:displayName="MediaServiceLocation" ma:internalName="MediaServiceLocation"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LengthInSeconds" ma:index="22"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66E9B11-1F41-47F7-BF3F-5D56BD5E10B7}">
  <ds:schemaRefs>
    <ds:schemaRef ds:uri="753d314f-cbfe-4314-b206-44846bdff142"/>
    <ds:schemaRef ds:uri="http://purl.org/dc/elements/1.1/"/>
    <ds:schemaRef ds:uri="http://schemas.microsoft.com/office/2006/metadata/properties"/>
    <ds:schemaRef ds:uri="http://schemas.microsoft.com/office/infopath/2007/PartnerControls"/>
    <ds:schemaRef ds:uri="http://purl.org/dc/terms/"/>
    <ds:schemaRef ds:uri="http://schemas.microsoft.com/office/2006/documentManagement/types"/>
    <ds:schemaRef ds:uri="56b92503-3016-4408-b102-65fb942b31fd"/>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44DBC0F4-D9DA-48C0-9AC4-4692F58A0A89}"/>
</file>

<file path=customXml/itemProps3.xml><?xml version="1.0" encoding="utf-8"?>
<ds:datastoreItem xmlns:ds="http://schemas.openxmlformats.org/officeDocument/2006/customXml" ds:itemID="{669D7C82-93CE-49F0-AB9F-556D770F432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4169</TotalTime>
  <Words>1939</Words>
  <Application>Microsoft Office PowerPoint</Application>
  <PresentationFormat>Custom</PresentationFormat>
  <Paragraphs>624</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CSS CORP NEW CP</vt:lpstr>
      <vt:lpstr>Java 8 Enhancements</vt:lpstr>
      <vt:lpstr>Agenda</vt:lpstr>
      <vt:lpstr>Contents</vt:lpstr>
      <vt:lpstr>Lambda Expression</vt:lpstr>
      <vt:lpstr>Functional Interface</vt:lpstr>
      <vt:lpstr>Example of functional interface</vt:lpstr>
      <vt:lpstr>Functional Interface vs Lambda Expression</vt:lpstr>
      <vt:lpstr>Conclusion for functional Interface</vt:lpstr>
      <vt:lpstr>Slide 9</vt:lpstr>
      <vt:lpstr>Sorting elements of ArrayList using Lambda Expression</vt:lpstr>
      <vt:lpstr>Sorting elements of Treeset with Lambda Expression</vt:lpstr>
      <vt:lpstr>Anonymous Inner Class vs Lambda Expression</vt:lpstr>
      <vt:lpstr>Advantages of Lambda expression</vt:lpstr>
      <vt:lpstr>Default Methods in Interfaces</vt:lpstr>
      <vt:lpstr>Static Methods in Interfaces</vt:lpstr>
      <vt:lpstr>Predefined functional Interface : Predicates</vt:lpstr>
      <vt:lpstr> As predicate is a functional interface and hence it can refers lambda  expression</vt:lpstr>
      <vt:lpstr>Program:</vt:lpstr>
      <vt:lpstr>Predicate joining</vt:lpstr>
      <vt:lpstr>Example of Predicate join</vt:lpstr>
      <vt:lpstr>Predefined functional Interface : Function</vt:lpstr>
      <vt:lpstr>Assignment: Write a function to find length of given input string.</vt:lpstr>
      <vt:lpstr>Predefined functional Interface : Consumer</vt:lpstr>
      <vt:lpstr>Consumer Chaining</vt:lpstr>
      <vt:lpstr>Predefined functional Interface : Supplier</vt:lpstr>
      <vt:lpstr>Slide 26</vt:lpstr>
      <vt:lpstr>Streams</vt:lpstr>
      <vt:lpstr>STREAMS API</vt:lpstr>
      <vt:lpstr>1) Configuration:</vt:lpstr>
      <vt:lpstr>1.2 Mapping</vt:lpstr>
      <vt:lpstr>2) Processing</vt:lpstr>
      <vt:lpstr> Processing by collect() method</vt:lpstr>
      <vt:lpstr> Processing by min() and max() methods</vt:lpstr>
      <vt:lpstr> toArray() method</vt:lpstr>
      <vt:lpstr>Method reference by (::) operator</vt:lpstr>
      <vt:lpstr> Functional Interface can refer lambda expression and Functional Interface  can also refer method reference. Hence lambda expression can be  replaced with method reference. Hence method reference is alternative  syntax to lambda expression.</vt:lpstr>
      <vt:lpstr> The main advantage of method reference is we can use already existing  code to implement functional interfaces (code reusability).</vt:lpstr>
      <vt:lpstr>Constructor References by (::) operator</vt:lpstr>
      <vt:lpstr>Date and Time API: (Joda-Time API)</vt:lpstr>
      <vt:lpstr> Once we get LocalDate object we can call the following methods on that  object to retrieve Day,month and year values separately.</vt:lpstr>
      <vt:lpstr> If we want to represent both Date and Time then we should go for  LocalDateTime object.</vt:lpstr>
      <vt:lpstr>Period Object</vt:lpstr>
      <vt:lpstr>Slide 43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Vinoth Srinivasan</dc:creator>
  <cp:lastModifiedBy>Gopi</cp:lastModifiedBy>
  <cp:revision>232</cp:revision>
  <dcterms:created xsi:type="dcterms:W3CDTF">2017-04-03T06:52:43Z</dcterms:created>
  <dcterms:modified xsi:type="dcterms:W3CDTF">2020-07-18T03:38:27Z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0x010100044326AE96828742B08A2AE574155151</vt:lpwstr>
  </property>
</Properties>
</file>