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75" r:id="rId5"/>
    <p:sldId id="301" r:id="rId6"/>
    <p:sldId id="302" r:id="rId7"/>
    <p:sldId id="274" r:id="rId8"/>
    <p:sldId id="261" r:id="rId9"/>
    <p:sldId id="273" r:id="rId10"/>
    <p:sldId id="276" r:id="rId11"/>
    <p:sldId id="277" r:id="rId12"/>
    <p:sldId id="262" r:id="rId13"/>
    <p:sldId id="25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  <a:srgbClr val="00AEEF"/>
    <a:srgbClr val="484C52"/>
    <a:srgbClr val="000D26"/>
    <a:srgbClr val="002776"/>
    <a:srgbClr val="003FBC"/>
    <a:srgbClr val="001848"/>
    <a:srgbClr val="003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6" autoAdjust="0"/>
    <p:restoredTop sz="94628" autoAdjust="0"/>
  </p:normalViewPr>
  <p:slideViewPr>
    <p:cSldViewPr>
      <p:cViewPr varScale="1">
        <p:scale>
          <a:sx n="70" d="100"/>
          <a:sy n="70" d="100"/>
        </p:scale>
        <p:origin x="16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9828102-EFC3-4EF2-B84C-2C06C27B5749}" type="datetimeFigureOut">
              <a:rPr lang="en-IN"/>
              <a:pPr>
                <a:defRPr/>
              </a:pPr>
              <a:t>28-04-2016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2431385-62B5-42C2-8314-D27A9D5B011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75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AD64F90-E785-4AD7-B4E1-385559C8DE06}" type="datetimeFigureOut">
              <a:rPr lang="en-IN"/>
              <a:pPr>
                <a:defRPr/>
              </a:pPr>
              <a:t>28-04-2016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5418F5E-45E0-4E73-AFDB-D2267B6679A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659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6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Picture 2" descr="C:\Users\css94394.CSSCORP\Desktop\ppt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-12700"/>
            <a:ext cx="92202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468313" y="6510338"/>
            <a:ext cx="28130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002F65"/>
                </a:solidFill>
                <a:cs typeface="Calibri" pitchFamily="34" charset="0"/>
              </a:rPr>
              <a:t>© CSS Corp  |  Confidential  |  </a:t>
            </a:r>
            <a:r>
              <a:rPr lang="en-US" sz="900" b="1">
                <a:solidFill>
                  <a:schemeClr val="tx2"/>
                </a:solidFill>
                <a:cs typeface="Calibri" pitchFamily="34" charset="0"/>
              </a:rPr>
              <a:t>www.csscorp.com</a:t>
            </a:r>
          </a:p>
        </p:txBody>
      </p:sp>
      <p:pic>
        <p:nvPicPr>
          <p:cNvPr id="7" name="Picture 3" descr="C:\Users\css94394.CSSCORP\Desktop\final logo.png"/>
          <p:cNvPicPr>
            <a:picLocks noChangeAspect="1" noChangeArrowheads="1"/>
          </p:cNvPicPr>
          <p:nvPr/>
        </p:nvPicPr>
        <p:blipFill>
          <a:blip r:embed="rId3" cstate="print"/>
          <a:srcRect r="46941"/>
          <a:stretch>
            <a:fillRect/>
          </a:stretch>
        </p:blipFill>
        <p:spPr bwMode="auto">
          <a:xfrm>
            <a:off x="6443663" y="800100"/>
            <a:ext cx="22288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8560" y="3648456"/>
            <a:ext cx="4887906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AEE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0" y="5226106"/>
            <a:ext cx="4874190" cy="990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6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Picture 2" descr="C:\Users\css94394.CSSCORP\Desktop\ppt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4613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13"/>
          <p:cNvSpPr txBox="1">
            <a:spLocks noChangeArrowheads="1"/>
          </p:cNvSpPr>
          <p:nvPr/>
        </p:nvSpPr>
        <p:spPr bwMode="auto">
          <a:xfrm>
            <a:off x="457200" y="2057400"/>
            <a:ext cx="37338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200">
                <a:solidFill>
                  <a:srgbClr val="484C52"/>
                </a:solidFill>
              </a:rPr>
              <a:t>© CSS Corp</a:t>
            </a:r>
          </a:p>
          <a:p>
            <a:pPr algn="just"/>
            <a:r>
              <a:rPr lang="en-US" sz="1000">
                <a:solidFill>
                  <a:srgbClr val="484C52"/>
                </a:solidFill>
              </a:rPr>
              <a:t>The information contained herein is subject to change without notice. All other trademarks mentioned herein are the property of their respective owners.</a:t>
            </a:r>
            <a:endParaRPr lang="en-US" sz="1200">
              <a:solidFill>
                <a:srgbClr val="484C52"/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457200" y="1219200"/>
            <a:ext cx="36623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00AEEF"/>
                </a:solidFill>
              </a:rPr>
              <a:t>Thank You</a:t>
            </a:r>
            <a:endParaRPr lang="en-IN" sz="4400" b="1">
              <a:solidFill>
                <a:srgbClr val="00AEEF"/>
              </a:solidFill>
            </a:endParaRPr>
          </a:p>
        </p:txBody>
      </p:sp>
      <p:pic>
        <p:nvPicPr>
          <p:cNvPr id="6" name="Picture 3" descr="C:\Users\css94394.CSSCORP\Desktop\final logo.png"/>
          <p:cNvPicPr>
            <a:picLocks noChangeAspect="1" noChangeArrowheads="1"/>
          </p:cNvPicPr>
          <p:nvPr/>
        </p:nvPicPr>
        <p:blipFill>
          <a:blip r:embed="rId3" cstate="print"/>
          <a:srcRect r="46941"/>
          <a:stretch>
            <a:fillRect/>
          </a:stretch>
        </p:blipFill>
        <p:spPr bwMode="auto">
          <a:xfrm>
            <a:off x="6303963" y="549275"/>
            <a:ext cx="22288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ss94394.CSSCORP\Desktop\Untitled-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2700" y="5589588"/>
            <a:ext cx="127476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H="1">
            <a:off x="1535113" y="6440488"/>
            <a:ext cx="7146925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1030" name="TextBox 5"/>
          <p:cNvSpPr txBox="1">
            <a:spLocks noChangeArrowheads="1"/>
          </p:cNvSpPr>
          <p:nvPr/>
        </p:nvSpPr>
        <p:spPr bwMode="auto">
          <a:xfrm>
            <a:off x="1997075" y="6538913"/>
            <a:ext cx="281463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002F65"/>
                </a:solidFill>
                <a:cs typeface="Calibri" pitchFamily="34" charset="0"/>
              </a:rPr>
              <a:t>© CSS Corp  |  Confidential  |  </a:t>
            </a:r>
            <a:r>
              <a:rPr lang="en-US" sz="900" b="1">
                <a:solidFill>
                  <a:schemeClr val="tx2"/>
                </a:solidFill>
                <a:cs typeface="Calibri" pitchFamily="34" charset="0"/>
              </a:rPr>
              <a:t>www.csscorp.com</a:t>
            </a:r>
          </a:p>
        </p:txBody>
      </p:sp>
      <p:sp>
        <p:nvSpPr>
          <p:cNvPr id="1031" name="TextBox 9"/>
          <p:cNvSpPr txBox="1">
            <a:spLocks noChangeArrowheads="1"/>
          </p:cNvSpPr>
          <p:nvPr/>
        </p:nvSpPr>
        <p:spPr bwMode="auto">
          <a:xfrm>
            <a:off x="8458200" y="6553200"/>
            <a:ext cx="3349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2BB8BB70-1112-4BE3-AA15-1978F5BE3562}" type="slidenum">
              <a:rPr lang="en-IN" sz="1000">
                <a:solidFill>
                  <a:srgbClr val="7F7F7F"/>
                </a:solidFill>
              </a:rPr>
              <a:pPr/>
              <a:t>‹#›</a:t>
            </a:fld>
            <a:endParaRPr lang="en-IN" sz="1000">
              <a:solidFill>
                <a:srgbClr val="7F7F7F"/>
              </a:solidFill>
            </a:endParaRPr>
          </a:p>
        </p:txBody>
      </p:sp>
      <p:pic>
        <p:nvPicPr>
          <p:cNvPr id="1032" name="Picture 2" descr="C:\Users\css94394.CSSCORP\Desktop\Logo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62813" y="304800"/>
            <a:ext cx="14192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17925" y="3648075"/>
            <a:ext cx="4887913" cy="1470025"/>
          </a:xfrm>
        </p:spPr>
        <p:txBody>
          <a:bodyPr/>
          <a:lstStyle/>
          <a:p>
            <a:r>
              <a:rPr lang="en-IN" dirty="0" err="1" smtClean="0"/>
              <a:t>MySql</a:t>
            </a:r>
            <a:r>
              <a:rPr lang="en-IN" dirty="0" smtClean="0"/>
              <a:t> Training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3717925" y="5226050"/>
            <a:ext cx="4875213" cy="990600"/>
          </a:xfrm>
        </p:spPr>
        <p:txBody>
          <a:bodyPr/>
          <a:lstStyle/>
          <a:p>
            <a:r>
              <a:rPr lang="en-IN" dirty="0" smtClean="0"/>
              <a:t>Umadevi Balakrishnan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exib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762000"/>
            <a:ext cx="3886200" cy="2155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460585" y="4944070"/>
            <a:ext cx="8454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Manipulation Language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" name="Picture 8" descr="db sear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799" y="304800"/>
            <a:ext cx="3276601" cy="2079829"/>
          </a:xfrm>
          <a:prstGeom prst="rect">
            <a:avLst/>
          </a:prstGeom>
        </p:spPr>
      </p:pic>
      <p:pic>
        <p:nvPicPr>
          <p:cNvPr id="11" name="Picture 10" descr="insert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2667000"/>
            <a:ext cx="2362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4065" y="4944070"/>
            <a:ext cx="6687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Control Language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5" descr="dc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609600"/>
            <a:ext cx="2143125" cy="2143125"/>
          </a:xfrm>
          <a:prstGeom prst="rect">
            <a:avLst/>
          </a:prstGeom>
        </p:spPr>
      </p:pic>
      <p:pic>
        <p:nvPicPr>
          <p:cNvPr id="7" name="Picture 6" descr="db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1447800"/>
            <a:ext cx="2239828" cy="2819400"/>
          </a:xfrm>
          <a:prstGeom prst="rect">
            <a:avLst/>
          </a:prstGeom>
        </p:spPr>
      </p:pic>
      <p:pic>
        <p:nvPicPr>
          <p:cNvPr id="9" name="Picture 8" descr="revok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43475" y="28956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19200"/>
            <a:ext cx="8610600" cy="706090"/>
          </a:xfrm>
        </p:spPr>
        <p:txBody>
          <a:bodyPr/>
          <a:lstStyle/>
          <a:p>
            <a:pPr algn="ctr"/>
            <a:r>
              <a:rPr lang="en-US" sz="5400" dirty="0" smtClean="0"/>
              <a:t>Power of SQL ???</a:t>
            </a:r>
            <a:endParaRPr lang="en-US" sz="5400" dirty="0"/>
          </a:p>
        </p:txBody>
      </p:sp>
      <p:pic>
        <p:nvPicPr>
          <p:cNvPr id="3" name="Picture 2" descr="streng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286000"/>
            <a:ext cx="2514600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db server setu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2362199"/>
            <a:ext cx="4646102" cy="3435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IN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Database</a:t>
            </a:r>
          </a:p>
          <a:p>
            <a:r>
              <a:rPr lang="en-IN" dirty="0" smtClean="0"/>
              <a:t>SQL</a:t>
            </a:r>
          </a:p>
          <a:p>
            <a:pPr lvl="1"/>
            <a:r>
              <a:rPr lang="en-IN" dirty="0" smtClean="0"/>
              <a:t>DDL</a:t>
            </a:r>
          </a:p>
          <a:p>
            <a:pPr lvl="1"/>
            <a:r>
              <a:rPr lang="en-IN" dirty="0" smtClean="0"/>
              <a:t>DML</a:t>
            </a:r>
          </a:p>
          <a:p>
            <a:pPr>
              <a:buNone/>
            </a:pPr>
            <a:r>
              <a:rPr lang="en-IN" dirty="0" smtClean="0"/>
              <a:t>		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706090"/>
          </a:xfrm>
        </p:spPr>
        <p:txBody>
          <a:bodyPr/>
          <a:lstStyle/>
          <a:p>
            <a:pPr algn="ctr"/>
            <a:r>
              <a:rPr lang="en-US" sz="6000" dirty="0" smtClean="0"/>
              <a:t>What is Database???</a:t>
            </a:r>
            <a:endParaRPr lang="en-US" sz="6000" dirty="0"/>
          </a:p>
        </p:txBody>
      </p:sp>
      <p:pic>
        <p:nvPicPr>
          <p:cNvPr id="7" name="Picture 6" descr="piles of fi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219200"/>
            <a:ext cx="2019300" cy="1888742"/>
          </a:xfrm>
          <a:prstGeom prst="rect">
            <a:avLst/>
          </a:prstGeom>
        </p:spPr>
      </p:pic>
      <p:pic>
        <p:nvPicPr>
          <p:cNvPr id="8" name="Picture 7" descr="sear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52400"/>
            <a:ext cx="1369835" cy="1828800"/>
          </a:xfrm>
          <a:prstGeom prst="rect">
            <a:avLst/>
          </a:prstGeom>
        </p:spPr>
      </p:pic>
      <p:pic>
        <p:nvPicPr>
          <p:cNvPr id="11" name="Picture 10" descr="db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9800" y="4038600"/>
            <a:ext cx="2200275" cy="2085975"/>
          </a:xfrm>
          <a:prstGeom prst="rect">
            <a:avLst/>
          </a:prstGeom>
        </p:spPr>
      </p:pic>
      <p:pic>
        <p:nvPicPr>
          <p:cNvPr id="12" name="Picture 11" descr="db ord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381000"/>
            <a:ext cx="2143125" cy="2133600"/>
          </a:xfrm>
          <a:prstGeom prst="rect">
            <a:avLst/>
          </a:prstGeom>
        </p:spPr>
      </p:pic>
      <p:pic>
        <p:nvPicPr>
          <p:cNvPr id="13" name="Picture 12" descr="files to d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800" y="4343401"/>
            <a:ext cx="3545633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storing data</a:t>
            </a:r>
            <a:endParaRPr lang="en-US" dirty="0"/>
          </a:p>
        </p:txBody>
      </p:sp>
      <p:sp>
        <p:nvSpPr>
          <p:cNvPr id="43010" name="AutoShape 2" descr="data:image/jpeg;base64,/9j/4AAQSkZJRgABAQAAAQABAAD/2wCEAAkGBxQHERQSEBQVFRIVGBgVFxgXGBkXHxcWFxQYHBcfGhkZHCggGRslHB4UITEiJyksLi4uGiszODgsNygtLisBCgoKBQUFDgUFDisZExkrKysrKysrKysrKysrKysrKysrKysrKysrKysrKysrKysrKysrKysrKysrKysrKysrK//AABEIALEBHAMBIgACEQEDEQH/xAAbAAEBAAMBAQEAAAAAAAAAAAAABAMFBgIBB//EAEQQAAICAQEFBAUICAUDBQAAAAECAAMRBAUSITFBE1FhcQYUIjKBIzNCUmJyc4IVNEORoaKxwRYkY7K0RIOSJSZTVJP/xAAUAQEAAAAAAAAAAAAAAAAAAAAA/8QAFBEBAAAAAAAAAAAAAAAAAAAAAP/aAAwDAQACEQMRAD8A/cYiICIiAiIgIiICIiAiIgJrUtfafGtuzp6OMFrPFMghU7mIJbmMDDH3tQesblPSwnf/AA1GXHkTuofBzLwMQIf0RS3v1izxszaf32ZMHZVa/Ng1EcjUdwfFR7DfmBl0QIKtS+nYV3YO9wSwDAY/VYfRf+Bxwxyl8xarTjVIyNyI6cwehB6EHBB6ETBodXvVBrSAQSjk8BvqxQ4zyBYcPMQLIkya+qxlVbKyzjeUBlJZe9RniPETFqtsUaRLXsurC0jNp3gdwD6wHEeUC6J4ptW9QyEMpGQQcgjwI5z3AREQEREBERAREQEREBERAREQEREBERAREQEREBERAREQIbeGpr/Ct/31S6a7blo0dfrDMFFB7RiSFG5ghwSeHukkeIEs02oXVotlbBkcBlZTkMrDIII5giBliIgJz+0tmnbOm1FI3Stl3J/dKrYnaA4B57rjE2e2NoDZdL2lWcgHdRAWaxsEhUVQSxOOnTJ6SD0W21ptpV7lFy2WJ84pyjq5JLl6mw6Zbe5iBqdT6M3Ne4RaBS+qo1QtyRZWtIqzWqBMHPZlQd4ALY3Dh7Wv/wAFai7T+rsNOhr0eo0i2qzE3vcFw9gKDcGV32GXO+xxyy36FEDBod7s07RVR90byq28FOOIDbq5HjgTPEQEREBERAREQEREBERAREQEREBERAREQEREBERARE1G3vSOjYW6LWLWv83TWN+20jolY4nz4AdSIG3nN7S9KwLDp9DWdXqRwZUIFdPjdcfZT7oy3hJf0brPSbjrGOk0p/6al/lbB07a9fcB45Svv4sZ0mzdnVbKrWrT1pVWvJUAUDv4Dr4wNBpvRRtoOt21bBqbFO8lIG7p6j9mo/OMOPt2ZPcBNy2jbSsW05GGOWqbIUk8ypAJrJPE4BBOTjJLTYRA1A2+i3HTulq3BBaVCGz2CxUNmvIwWBGDg8OUpOtez5qlz4vitR55y/7lM03ox/ndbtHU9O0TSofsaevLY/7tlo/LOngR6XRFW7S1t+zGBwwqDuRcnGepJJPkABJtr0a022yGvqBsX3LVJrsQ/ZtQh18s4m3iByi6HaOw/mLl11I/Z6giu4D7N6jdf86g/alOz/THT32Cm/f0uoPKrUDsy34b5KW/lYzopNr9BVtJDXfWllZ5q6hgfgYFMTk29Frtk8dl6pql/wDr6jevpPDkuWFlXHHutj7M9D0ubZfs7T076bp2yZvoPj2ijer/AO4q474HVRMOk1Sa1BZU62VsMqyMGBHgRwMzQEREBERAREQEREBERAREQEREBERARNf60+sJFGAg4G1hkEjmEUEb33sgd29xx7XZ+ffstc/fKfwr3RAtk20NfXsytrb7ErrXizOQoHxMwvorKx8jcwPQWDtF+OcP/NOf2R6Pi+8WbTY6jWJlkDjFNYz72nq93h7ILNlxwyRkZD6Nrav0m4aFTptKf+quT23H+hQ3EeD2ADjwUzb7C9HKNibzVhnuf5y+079th+056fZGAOgE28QERJ9ZqxpAMgszHCqvFmbuA/ucADiSAMwKJh1upXRVva5wtas7HwUEn+Aky0W6jjZZ2Y+pXj+Z2GT+UL8Zi2hsGraFT02G0pYpRx2tntKwww97qIEXoBpm0+z6C4xZaDqLPv6hza2fItj4ToZrR2uzgP2tSjHBQLFA8F4WeQAOBwDHhL6bRcoZSCpGQRxBBge4iICIiAnwjM+xA5rV+hlIZrdGz6K5jkvpyFVj3vSQa38yufGYf0pr9ifrenGrqH7bSDDgd76Zjk/kZvKdXEDV7E9IdNt4E6a5XK++nuuhzjD1thkOcjiBNpNPtr0Z022yHurHar7lqE12p921CGHlnE1Fya/0eZBXauuqZgoru+TvA67tqLuOAMk7yj70Dr4kA09uo42Wbg+pVj9xdhlvMBZ6OzgPde0Hv7R2/g5K/wAIFsTXs9uh4t8tX1IXFijvKrws/KAe4NLqrBaAykFSAQRxBB5EHugeoiICIiAiIgIiICQ7TJu3KVJHaZ3iOBFa438HoTlVyOI38jlLpFz1PHpVw+L+1/RIFaIKwAoAAGABwAA5YE9REBJdo6X1lPZ4WKd6tvquBw+B4gjqCRKogYdHqPWq1cAjeAODzB6g+IPCZpDsj3G/Fux/+zy6Amv2cvrLNe3Etla/s1A8MffI3yeo3QfdEtuOFbHPB/pMOzAFpqC+7uJjy3RiBTERATX1L6ldujhXdvMB0W0cXx94Hex3qx+lNhI9oY3qc8+14efZWZ/hvQKTaoYJvDfILBcjJUEAkDngErx8RPc4r03sv0moW7SqxddHqF3gpO7varRbx4I/tBBYwG6x9ngrYxNNtLbmt02mbdfetI1FlD1ubFxXXVuVsTpQbrTYX3U3UG4DliVgfpC6utrDUHU2hQ5TeG8FJwCV5gZ6zNOY9EtK1eo2hY+/8pfWQGAAI9T02SvAEgHeXn9HHMGdPAREQEREBNdsoes51B4mz5vru059jH3uDnr7QBzuiU69ilVhXmEYjz3Tie9KqoihPdCgL5Y4fwgZYiICa+hfUrjWPm7Q1ij6rgjtB5NvBgO8OZsJDtDHaabJ/anHifV7v7Z/dAuicj6WbRbTaumo6m3T0tp9Q5NSK5NiPQK+dbccM+BjicDjyOp0m3dbdfplsFlb4pXUVkEgl9EXdlQVYRBYVG8bPfVlxw4h+iRPy87Q2lVTpR2xD26VbjZf8kPWnwWRlr0r5CDdxWdwsGbiSMrulu1bXKTbdu2ay/TsgRAqUDT2sjKdzeBFiphySPaxA7aJz/oC5s2dpd9newU1rZ2md5bFQB1OQDlWyOPHh1nQQEREBINon1Zq7vorlH8K3x7XwZUJPQZMvnxhvDB4gwPsTXIlmzeCg2U9ACN+sdwzwdfjvDH0un2rbensZl7VFdcbyudxlyMjeV8EZHHiIGwk+u1I0iFyMnkq9WYnCqPEnA+Ml1W2kpRnrV7t1WbFS72d0EkBjhM+BYTFsS0bZSrWFgyugspUZwiuvPjxNhBwSQMDIAGWLBfoNOdLWqE5YD2j3seLH4sSfjKIiAkGyW7IGg+9VwHjWc9mfLA3c96GXyXW6TtyHQ7lqZ3WxngcZVh9JDgZGRyBBBAICqJAu0DTwvRkPeAXQ+IdRwH3gs9fpanpah8AwYn4DjAtkDH1q8Ae7Tkn8R1wo8whYkfbWfG1Fms4Uq1annY64IH2K24lvFgAOftcjVpdOulUIg4DJ7ySTkknqScknqTAzREQEREBERAREQE1+x27JDQfepwnmn7JuPPKgZP1gw6TYTn/AEw2gNlIltYLapmFVCDna7n3G/08DeY/RC58w6CJAu0ey4Xo1Z6kAunjhwOA+8FPhPo2xQ2Qt1bEdFYMeWfdXJzAumvB9b1HD3KQc+NrgcvFUzn8XwMm2nqNTrKbBolFdm425ZcpA38ezivg3PhlsY54blPvontCvaekrsqUp7yuh95LVYi1XJ4lw+9knnz6wNi2kRrVuK/KKrVhuPBHZSw7uJVD8JniICIiAiIgIiICIiBFtraabG09uotOEqUue845Ad5JwAO8zW+huzH0NBt1A/zWpY6i/wAHcDdQeFaBEH3c9ZDthv8AEG0KtGONGl3dVqe5rc/5Ws8e8G0gj6K9862AnKeh5/RN+q2ceC1N6zpxw/VtQzHAHclotXy3Z1c5X00/9Ks020Ryofsr/HTagqrk+COKn8ApgdVERAREQEREBERAREQEREBERAREQMeovXSo1ljBUQFmYnAVVGSSegAnLei9DbduO1L1IBU16Ks/s9O2CbCOlluAfBQo7542yf8AFmq9RX9U05V9Yelr+9Xpweo9138ML9IzrwMQPs5f0Y/X9q/jUf8ADqnUTl/Rj9f2r+NR/wAOqB1E5DVf+2NoC0cNJr2CW91WsCgVPz4Lao3Dw94L3zr5FtrZde2qLNPcMpYu6e8HmrA9GU4YHoQIFsTnvQ3admrrejUn/N6Vuxu+3w+TtA+rYmG88jpOhgIiICIiAiJg1OrTS433VSeQJ4nyHM/CBnkO3NqJsXT26izO7WpbA5seSqO9mOFHiZ9/SdfP5THearQP3lMTnNbcvpRtCqitg+m0e7qbiDkPec+r18Pq+1YR37kDZ+huy32bp96/jqr2Oo1B/wBWzHsj7KKFQeCzexEBJ9oaNNoVWU2DNdisjDvVgQf4GURA530F1j3absbznUaR20tp+sa8bj/nrNb/AJp0U5LV2fobaosXJr1dW5cqAsUtp402Mq5IDIXQnHNVE6A7UrX3t9R3tXYg+LMoAgWxPFVouAZSGU8iDkHyInuAiIgIiICIiAiIgImPUahdMu9YyqvexAH7zJv0nWeXaEd4qtI/eFwYFs0Hpbtl9nqlGlAbW6kmuhTyXHzlr/YrX2j3nA6y7V7c0+jqsue1QlSl7OPFQB1XmCeQGOJmq9E9n2Xu+0NWu7qbxu1oeen02cpX94++/wBo4+iIG09H9jpsKhKKyWxks7cWssY5d3PVmYkmbKIgJy/ox+v7V/Go/wCHVOonL+jH6/tX8aj/AIdUDqIiIHJ+lyHYlte1KwcVDstWo47+lJyXwObVN7Y+yWHWdVW4tAZSCpAII4gg8iD1EWILAVYAgjBB4gg8wR1E5T0Rc7Dus2XYSVqHa6Rjk72lJxuZJ4tU3s/dKGB1sSR9pVISu9vMOBCA2EHxCAkfGef0pUvvMU/EVqx+9wBAtiAcxAi1l7O4pqOHI3mbGezQkgHHVyQQAeHAk5xhsuk0SaTO6PaPvMeLN95jxP8AbpMOxxvIbOZuY2Z+yfm/3VhB8JdASTVaBbzvjKWjk68D5Hoy/ZOR8ZXECTQao27yWAC1MbwHIg53WXPHdbB8iCMnGZXIdevZWVWjo3Zt4pZwA8+0FX8e+XQE111ja52rrJWtOFjjgS2M7iHpwxvP0zge1kpVrr/VansxncVmx34BOJ80Gm9UrVM5IHE/WY8WY+JYknxMD1ptMmlG7WoUczjqepJ5k+J4zNEQIdRoN0mygiu3mfqv4Oo5/e94d+Mg5tFqfWlzgqwJVlPNWHMH+x6ggjgZRIcdjqeHK1CT9+sqAfMqxB8EEC6JjsuWrAZgCxwMkDJ7hnmZBpNuV6vT+sIGI3d/cGC4HTKg8z5wNnE1+l2xXqVsbO6K7XpO9gZdDg7vHjnpMmx9oLtbT06isEJdWlqhsAhXUMM4JGcHvgWREQEl12qNACoN6xzhB08Sx6KBxJ8hzIEqkGkHbX3OfobtS+W6rsR3Es2D+GIHvS6AVHfc9pb1dungg5IvgPjk8ZZEQI9pbMq2ooW+tXAIIyOKsCCCp5qQQDkTzpb2pfsbTvEgmt8Y3wOYbHAWDhnkCOI5MFukO2l+SLj3qvlV80BJHhvLvIfBjAuiAczFqdQulUu5wox45JOAABxJJwABxJOBAyzl/Rj9f2r+NR/w6puRZdqeKqtS9N8b7H8qkBf/ACPiBJNHsRtDbfdXd8pqGV7N9AVylaoN0KVIGFHMnjA3UTXnXNpTjUKFXkLFOU8N7PGvPjlftZIE2EBNFZs9PSCyu+xfk6ixowSC4dd1mYg8a2HJOTAAnOQBftcdogrH7VhWfunjZg9DuB8HvloGOUD5VWKgFUBVHAADAA8AJ9IzPsQNbZpTs/29OPZHFqRyI6msfQfrgcG5HBO8L6LReodDlWAIPeCOE9zntTtivYDvXZyZjYgGOCv73M//ACdofjA2ew/Z09S/UUVn71fsN/Mpl01xb9G2EnhTaQc9EtPA57lbh+bP1hNjARE+MwQEk4A4knoIEW1fbFadWtrx+Ru0P8qNLprtHnXWdueFagrUO8Ejec+eFC+AJ+ngbGBHthC9FoAydxsAdSASBKq3FgBByCMg94PKeprdC36Pb1duC8exPQrz7PwZBkAdVAPHDYDZREQEi1Ht6iody2P/ALFGfPeP/jKdReumUs5wo5n+nmSeAHWTbOqYlrbBh7MYX6la53FPjxZj4sRxAEDVarZdg2gNT2VV1bV11Au2GoKWszMgKkENvKTgg5rXnwK6JvQiyumtK1pV/VNVRaRw37LraXQkhcsAVtJJ5FvEzv4gcPf6LXC5rDVRqEZtYOzsbAA1LVlX4oRkKrKwxnD8CeIPS+jGgbZWi01FhBemmqpipyCyVqpwSBkZE2cQEREBIdnHde9e6zPmGrRs+WSw+Eumv1qnS2C9QSMbloHElASVYDmShLcB0Y8yAIGwiea3FoDKQVIyCDkEHkQeonqAke137Oi09dxgB3kqQB5k4EsmtsP6SsCrxpqbec9HsU+yo7wrYYkcmVRx9oANhWnZgDuAH7pBo19dc3N7qllqHcBlWfzY5AP1cYxvNmvW2mmt2HNVZh5hSY0VA01aIvuoqqPJQAIGaIiB8YbwweIMg0P+TsNBPs7u/Vn6gIDr+QlMHucDoTNhIdePlNORw+UYHxBotOP3hT+WA2n7Jpc8ltXP51asfzOsumLVacapGRs4YEHHAjPUHoRzB6SfZ+qL5rtwLkHtY4Bx0dR9U93HB4dMwLYiICcV6WbEfbmo3quPZqtbcuDcX/2us6zW6saUDhvO3BEHN27h3DqT0HGNn6Y6VMMcuSWc97scnHh0A6AAdIFDqHBBAIPAg8cg88yFdC+m+Yswv1HBdR905DL5ZIHQCXxAj3rzw3ah477H+XcH9Z4Gzzfg3v2mOO4BuJkdd3JLfmJHUAS+ICIiAmPUULqVKuAynofDl5EHjnpMkQIBprdP83YGXotoJPkLAQcfeDHxnom9+AFSeOWs/lwn9ZbECOnQYYPaxsccicBVP2EHAdeJy2DjMsiICIiAiIgIiICIiBC+zzUS1D9mSclcbyEnmSmRg8z7JXJ4nM9b168N2pvHeZf5d0/1lkQIDo7NT89Z7P1KwUB8GbJY/Ar4iW11ioBVACgYAAwAByAA5CeogfHUOCDxB4HykWxrC1QRvfq+Sf7yADPhvLuuPBhLpFqtOyP2tWN/GGUnAsUcuPRhxwfHB6EBbEk020E1B3M7tnM1v7LDHP2TzH2hkdxMrJxATX3H1nUIo5Ug2se52BRB45U3E93DvhtpesezpsWNy3h82vfvOODEfVXJ78DiKNFpRpVIyWZjvOx5sx5k/AAAdAABwECiYNVpF1QG9nI4qwJDKfAjiP78jmZ4gQrXfTydLB9sFG+LLlSfJBPrC+3rVWPDesPwzuAH4GWxAl0uiXTktlnsIwXc5JHcMABR4KAJVEQEREBERAREQEREBERAREQEREBERAREQEREBERAREQEREDnfT39TbzH9DPz8/sPMf2iIH6/T7q+Q/pPcRAREQEREBER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data mod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990600"/>
            <a:ext cx="7162800" cy="5154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5486400" cy="4929411"/>
          </a:xfrm>
        </p:spPr>
        <p:txBody>
          <a:bodyPr/>
          <a:lstStyle/>
          <a:p>
            <a:r>
              <a:rPr lang="en-US" dirty="0" smtClean="0"/>
              <a:t>Hierarchical Data model </a:t>
            </a:r>
          </a:p>
          <a:p>
            <a:pPr lvl="1"/>
            <a:r>
              <a:rPr lang="en-US" dirty="0" smtClean="0"/>
              <a:t>Tree Structure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IBM’s Information management system, IMS</a:t>
            </a:r>
            <a:endParaRPr lang="en-US" dirty="0" smtClean="0"/>
          </a:p>
          <a:p>
            <a:r>
              <a:rPr lang="en-US" dirty="0" smtClean="0"/>
              <a:t>Network Data Model </a:t>
            </a:r>
          </a:p>
          <a:p>
            <a:pPr lvl="1"/>
            <a:r>
              <a:rPr lang="en-US" dirty="0" smtClean="0"/>
              <a:t>Pointers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Honeywell's Integrated Data Store, IDS</a:t>
            </a:r>
            <a:endParaRPr lang="en-US" dirty="0" smtClean="0"/>
          </a:p>
          <a:p>
            <a:r>
              <a:rPr lang="en-US" dirty="0" smtClean="0"/>
              <a:t>Relational Data Model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MSSQL , Oracle , </a:t>
            </a:r>
            <a:r>
              <a:rPr lang="en-US" dirty="0" err="1" smtClean="0">
                <a:solidFill>
                  <a:schemeClr val="tx2"/>
                </a:solidFill>
              </a:rPr>
              <a:t>Sybase,MySql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3010" name="AutoShape 2" descr="data:image/jpeg;base64,/9j/4AAQSkZJRgABAQAAAQABAAD/2wCEAAkGBxQHERQSEBQVFRIVGBgVFxgXGBkXHxcWFxQYHBcfGhkZHCggGRslHB4UITEiJyksLi4uGiszODgsNygtLisBCgoKBQUFDgUFDisZExkrKysrKysrKysrKysrKysrKysrKysrKysrKysrKysrKysrKysrKysrKysrKysrKysrK//AABEIALEBHAMBIgACEQEDEQH/xAAbAAEBAAMBAQEAAAAAAAAAAAAABAMFBgIBB//EAEQQAAICAQEFBAUICAUDBQAAAAECAAMRBAUSITFBE1FhcQYUIjKBIzNCUmJyc4IVNEORoaKxwRYkY7K0RIOSJSZTVJP/xAAUAQEAAAAAAAAAAAAAAAAAAAAA/8QAFBEBAAAAAAAAAAAAAAAAAAAAAP/aAAwDAQACEQMRAD8A/cYiICIiAiIgIiICIiAiIgJrUtfafGtuzp6OMFrPFMghU7mIJbmMDDH3tQesblPSwnf/AA1GXHkTuofBzLwMQIf0RS3v1izxszaf32ZMHZVa/Ng1EcjUdwfFR7DfmBl0QIKtS+nYV3YO9wSwDAY/VYfRf+Bxwxyl8xarTjVIyNyI6cwehB6EHBB6ETBodXvVBrSAQSjk8BvqxQ4zyBYcPMQLIkya+qxlVbKyzjeUBlJZe9RniPETFqtsUaRLXsurC0jNp3gdwD6wHEeUC6J4ptW9QyEMpGQQcgjwI5z3AREQEREBERAREQEREBERAREQEREBERAREQEREBERAREQIbeGpr/Ct/31S6a7blo0dfrDMFFB7RiSFG5ghwSeHukkeIEs02oXVotlbBkcBlZTkMrDIII5giBliIgJz+0tmnbOm1FI3Stl3J/dKrYnaA4B57rjE2e2NoDZdL2lWcgHdRAWaxsEhUVQSxOOnTJ6SD0W21ptpV7lFy2WJ84pyjq5JLl6mw6Zbe5iBqdT6M3Ne4RaBS+qo1QtyRZWtIqzWqBMHPZlQd4ALY3Dh7Wv/wAFai7T+rsNOhr0eo0i2qzE3vcFw9gKDcGV32GXO+xxyy36FEDBod7s07RVR90byq28FOOIDbq5HjgTPEQEREBERAREQEREBERAREQEREBERAREQEREBERARE1G3vSOjYW6LWLWv83TWN+20jolY4nz4AdSIG3nN7S9KwLDp9DWdXqRwZUIFdPjdcfZT7oy3hJf0brPSbjrGOk0p/6al/lbB07a9fcB45Svv4sZ0mzdnVbKrWrT1pVWvJUAUDv4Dr4wNBpvRRtoOt21bBqbFO8lIG7p6j9mo/OMOPt2ZPcBNy2jbSsW05GGOWqbIUk8ypAJrJPE4BBOTjJLTYRA1A2+i3HTulq3BBaVCGz2CxUNmvIwWBGDg8OUpOtez5qlz4vitR55y/7lM03ox/ndbtHU9O0TSofsaevLY/7tlo/LOngR6XRFW7S1t+zGBwwqDuRcnGepJJPkABJtr0a022yGvqBsX3LVJrsQ/ZtQh18s4m3iByi6HaOw/mLl11I/Z6giu4D7N6jdf86g/alOz/THT32Cm/f0uoPKrUDsy34b5KW/lYzopNr9BVtJDXfWllZ5q6hgfgYFMTk29Frtk8dl6pql/wDr6jevpPDkuWFlXHHutj7M9D0ubZfs7T076bp2yZvoPj2ijer/AO4q474HVRMOk1Sa1BZU62VsMqyMGBHgRwMzQEREBERAREQEREBERAREQEREBERARNf60+sJFGAg4G1hkEjmEUEb33sgd29xx7XZ+ffstc/fKfwr3RAtk20NfXsytrb7ErrXizOQoHxMwvorKx8jcwPQWDtF+OcP/NOf2R6Pi+8WbTY6jWJlkDjFNYz72nq93h7ILNlxwyRkZD6Nrav0m4aFTptKf+quT23H+hQ3EeD2ADjwUzb7C9HKNibzVhnuf5y+079th+056fZGAOgE28QERJ9ZqxpAMgszHCqvFmbuA/ucADiSAMwKJh1upXRVva5wtas7HwUEn+Aky0W6jjZZ2Y+pXj+Z2GT+UL8Zi2hsGraFT02G0pYpRx2tntKwww97qIEXoBpm0+z6C4xZaDqLPv6hza2fItj4ToZrR2uzgP2tSjHBQLFA8F4WeQAOBwDHhL6bRcoZSCpGQRxBBge4iICIiAnwjM+xA5rV+hlIZrdGz6K5jkvpyFVj3vSQa38yufGYf0pr9ifrenGrqH7bSDDgd76Zjk/kZvKdXEDV7E9IdNt4E6a5XK++nuuhzjD1thkOcjiBNpNPtr0Z022yHurHar7lqE12p921CGHlnE1Fya/0eZBXauuqZgoru+TvA67tqLuOAMk7yj70Dr4kA09uo42Wbg+pVj9xdhlvMBZ6OzgPde0Hv7R2/g5K/wAIFsTXs9uh4t8tX1IXFijvKrws/KAe4NLqrBaAykFSAQRxBB5EHugeoiICIiAiIgIiICQ7TJu3KVJHaZ3iOBFa438HoTlVyOI38jlLpFz1PHpVw+L+1/RIFaIKwAoAAGABwAA5YE9REBJdo6X1lPZ4WKd6tvquBw+B4gjqCRKogYdHqPWq1cAjeAODzB6g+IPCZpDsj3G/Fux/+zy6Amv2cvrLNe3Etla/s1A8MffI3yeo3QfdEtuOFbHPB/pMOzAFpqC+7uJjy3RiBTERATX1L6ldujhXdvMB0W0cXx94Hex3qx+lNhI9oY3qc8+14efZWZ/hvQKTaoYJvDfILBcjJUEAkDngErx8RPc4r03sv0moW7SqxddHqF3gpO7varRbx4I/tBBYwG6x9ngrYxNNtLbmt02mbdfetI1FlD1ubFxXXVuVsTpQbrTYX3U3UG4DliVgfpC6utrDUHU2hQ5TeG8FJwCV5gZ6zNOY9EtK1eo2hY+/8pfWQGAAI9T02SvAEgHeXn9HHMGdPAREQEREBNdsoes51B4mz5vru059jH3uDnr7QBzuiU69ilVhXmEYjz3Tie9KqoihPdCgL5Y4fwgZYiICa+hfUrjWPm7Q1ij6rgjtB5NvBgO8OZsJDtDHaabJ/anHifV7v7Z/dAuicj6WbRbTaumo6m3T0tp9Q5NSK5NiPQK+dbccM+BjicDjyOp0m3dbdfplsFlb4pXUVkEgl9EXdlQVYRBYVG8bPfVlxw4h+iRPy87Q2lVTpR2xD26VbjZf8kPWnwWRlr0r5CDdxWdwsGbiSMrulu1bXKTbdu2ay/TsgRAqUDT2sjKdzeBFiphySPaxA7aJz/oC5s2dpd9newU1rZ2md5bFQB1OQDlWyOPHh1nQQEREBINon1Zq7vorlH8K3x7XwZUJPQZMvnxhvDB4gwPsTXIlmzeCg2U9ACN+sdwzwdfjvDH0un2rbensZl7VFdcbyudxlyMjeV8EZHHiIGwk+u1I0iFyMnkq9WYnCqPEnA+Ml1W2kpRnrV7t1WbFS72d0EkBjhM+BYTFsS0bZSrWFgyugspUZwiuvPjxNhBwSQMDIAGWLBfoNOdLWqE5YD2j3seLH4sSfjKIiAkGyW7IGg+9VwHjWc9mfLA3c96GXyXW6TtyHQ7lqZ3WxngcZVh9JDgZGRyBBBAICqJAu0DTwvRkPeAXQ+IdRwH3gs9fpanpah8AwYn4DjAtkDH1q8Ae7Tkn8R1wo8whYkfbWfG1Fms4Uq1annY64IH2K24lvFgAOftcjVpdOulUIg4DJ7ySTkknqScknqTAzREQEREBERAREQE1+x27JDQfepwnmn7JuPPKgZP1gw6TYTn/AEw2gNlIltYLapmFVCDna7n3G/08DeY/RC58w6CJAu0ey4Xo1Z6kAunjhwOA+8FPhPo2xQ2Qt1bEdFYMeWfdXJzAumvB9b1HD3KQc+NrgcvFUzn8XwMm2nqNTrKbBolFdm425ZcpA38ezivg3PhlsY54blPvontCvaekrsqUp7yuh95LVYi1XJ4lw+9knnz6wNi2kRrVuK/KKrVhuPBHZSw7uJVD8JniICIiAiIgIiICIiBFtraabG09uotOEqUue845Ad5JwAO8zW+huzH0NBt1A/zWpY6i/wAHcDdQeFaBEH3c9ZDthv8AEG0KtGONGl3dVqe5rc/5Ws8e8G0gj6K9862AnKeh5/RN+q2ceC1N6zpxw/VtQzHAHclotXy3Z1c5X00/9Ks020Ryofsr/HTagqrk+COKn8ApgdVERAREQEREBERAREQEREBERAREQMeovXSo1ljBUQFmYnAVVGSSegAnLei9DbduO1L1IBU16Ks/s9O2CbCOlluAfBQo7542yf8AFmq9RX9U05V9Yelr+9Xpweo9138ML9IzrwMQPs5f0Y/X9q/jUf8ADqnUTl/Rj9f2r+NR/wAOqB1E5DVf+2NoC0cNJr2CW91WsCgVPz4Lao3Dw94L3zr5FtrZde2qLNPcMpYu6e8HmrA9GU4YHoQIFsTnvQ3admrrejUn/N6Vuxu+3w+TtA+rYmG88jpOhgIiICIiAiJg1OrTS433VSeQJ4nyHM/CBnkO3NqJsXT26izO7WpbA5seSqO9mOFHiZ9/SdfP5THearQP3lMTnNbcvpRtCqitg+m0e7qbiDkPec+r18Pq+1YR37kDZ+huy32bp96/jqr2Oo1B/wBWzHsj7KKFQeCzexEBJ9oaNNoVWU2DNdisjDvVgQf4GURA530F1j3absbznUaR20tp+sa8bj/nrNb/AJp0U5LV2fobaosXJr1dW5cqAsUtp402Mq5IDIXQnHNVE6A7UrX3t9R3tXYg+LMoAgWxPFVouAZSGU8iDkHyInuAiIgIiICIiAiIgImPUahdMu9YyqvexAH7zJv0nWeXaEd4qtI/eFwYFs0Hpbtl9nqlGlAbW6kmuhTyXHzlr/YrX2j3nA6y7V7c0+jqsue1QlSl7OPFQB1XmCeQGOJmq9E9n2Xu+0NWu7qbxu1oeen02cpX94++/wBo4+iIG09H9jpsKhKKyWxks7cWssY5d3PVmYkmbKIgJy/ox+v7V/Go/wCHVOonL+jH6/tX8aj/AIdUDqIiIHJ+lyHYlte1KwcVDstWo47+lJyXwObVN7Y+yWHWdVW4tAZSCpAII4gg8iD1EWILAVYAgjBB4gg8wR1E5T0Rc7Dus2XYSVqHa6Rjk72lJxuZJ4tU3s/dKGB1sSR9pVISu9vMOBCA2EHxCAkfGef0pUvvMU/EVqx+9wBAtiAcxAi1l7O4pqOHI3mbGezQkgHHVyQQAeHAk5xhsuk0SaTO6PaPvMeLN95jxP8AbpMOxxvIbOZuY2Z+yfm/3VhB8JdASTVaBbzvjKWjk68D5Hoy/ZOR8ZXECTQao27yWAC1MbwHIg53WXPHdbB8iCMnGZXIdevZWVWjo3Zt4pZwA8+0FX8e+XQE111ja52rrJWtOFjjgS2M7iHpwxvP0zge1kpVrr/VansxncVmx34BOJ80Gm9UrVM5IHE/WY8WY+JYknxMD1ptMmlG7WoUczjqepJ5k+J4zNEQIdRoN0mygiu3mfqv4Oo5/e94d+Mg5tFqfWlzgqwJVlPNWHMH+x6ggjgZRIcdjqeHK1CT9+sqAfMqxB8EEC6JjsuWrAZgCxwMkDJ7hnmZBpNuV6vT+sIGI3d/cGC4HTKg8z5wNnE1+l2xXqVsbO6K7XpO9gZdDg7vHjnpMmx9oLtbT06isEJdWlqhsAhXUMM4JGcHvgWREQEl12qNACoN6xzhB08Sx6KBxJ8hzIEqkGkHbX3OfobtS+W6rsR3Es2D+GIHvS6AVHfc9pb1dungg5IvgPjk8ZZEQI9pbMq2ooW+tXAIIyOKsCCCp5qQQDkTzpb2pfsbTvEgmt8Y3wOYbHAWDhnkCOI5MFukO2l+SLj3qvlV80BJHhvLvIfBjAuiAczFqdQulUu5wox45JOAABxJJwABxJOBAyzl/Rj9f2r+NR/w6puRZdqeKqtS9N8b7H8qkBf/ACPiBJNHsRtDbfdXd8pqGV7N9AVylaoN0KVIGFHMnjA3UTXnXNpTjUKFXkLFOU8N7PGvPjlftZIE2EBNFZs9PSCyu+xfk6ixowSC4dd1mYg8a2HJOTAAnOQBftcdogrH7VhWfunjZg9DuB8HvloGOUD5VWKgFUBVHAADAA8AJ9IzPsQNbZpTs/29OPZHFqRyI6msfQfrgcG5HBO8L6LReodDlWAIPeCOE9zntTtivYDvXZyZjYgGOCv73M//ACdofjA2ew/Z09S/UUVn71fsN/Mpl01xb9G2EnhTaQc9EtPA57lbh+bP1hNjARE+MwQEk4A4knoIEW1fbFadWtrx+Ru0P8qNLprtHnXWdueFagrUO8Ejec+eFC+AJ+ngbGBHthC9FoAydxsAdSASBKq3FgBByCMg94PKeprdC36Pb1duC8exPQrz7PwZBkAdVAPHDYDZREQEi1Ht6iody2P/ALFGfPeP/jKdReumUs5wo5n+nmSeAHWTbOqYlrbBh7MYX6la53FPjxZj4sRxAEDVarZdg2gNT2VV1bV11Au2GoKWszMgKkENvKTgg5rXnwK6JvQiyumtK1pV/VNVRaRw37LraXQkhcsAVtJJ5FvEzv4gcPf6LXC5rDVRqEZtYOzsbAA1LVlX4oRkKrKwxnD8CeIPS+jGgbZWi01FhBemmqpipyCyVqpwSBkZE2cQEREBIdnHde9e6zPmGrRs+WSw+Eumv1qnS2C9QSMbloHElASVYDmShLcB0Y8yAIGwiea3FoDKQVIyCDkEHkQeonqAke137Oi09dxgB3kqQB5k4EsmtsP6SsCrxpqbec9HsU+yo7wrYYkcmVRx9oANhWnZgDuAH7pBo19dc3N7qllqHcBlWfzY5AP1cYxvNmvW2mmt2HNVZh5hSY0VA01aIvuoqqPJQAIGaIiB8YbwweIMg0P+TsNBPs7u/Vn6gIDr+QlMHucDoTNhIdePlNORw+UYHxBotOP3hT+WA2n7Jpc8ltXP51asfzOsumLVacapGRs4YEHHAjPUHoRzB6SfZ+qL5rtwLkHtY4Bx0dR9U93HB4dMwLYiICcV6WbEfbmo3quPZqtbcuDcX/2us6zW6saUDhvO3BEHN27h3DqT0HGNn6Y6VMMcuSWc97scnHh0A6AAdIFDqHBBAIPAg8cg88yFdC+m+Yswv1HBdR905DL5ZIHQCXxAj3rzw3ah477H+XcH9Z4Gzzfg3v2mOO4BuJkdd3JLfmJHUAS+ICIiAmPUULqVKuAynofDl5EHjnpMkQIBprdP83YGXotoJPkLAQcfeDHxnom9+AFSeOWs/lwn9ZbECOnQYYPaxsccicBVP2EHAdeJy2DjMsiICIiAiIgIiICIiBC+zzUS1D9mSclcbyEnmSmRg8z7JXJ4nM9b168N2pvHeZf5d0/1lkQIDo7NT89Z7P1KwUB8GbJY/Ar4iW11ioBVACgYAAwAByAA5CeogfHUOCDxB4HykWxrC1QRvfq+Sf7yADPhvLuuPBhLpFqtOyP2tWN/GGUnAsUcuPRhxwfHB6EBbEk020E1B3M7tnM1v7LDHP2TzH2hkdxMrJxATX3H1nUIo5Ug2se52BRB45U3E93DvhtpesezpsWNy3h82vfvOODEfVXJ78DiKNFpRpVIyWZjvOx5sx5k/AAAdAABwECiYNVpF1QG9nI4qwJDKfAjiP78jmZ4gQrXfTydLB9sFG+LLlSfJBPrC+3rVWPDesPwzuAH4GWxAl0uiXTktlnsIwXc5JHcMABR4KAJVEQEREBERAREQEREBERAREQEREBERAREQEREBERAREQEREDnfT39TbzH9DPz8/sPMf2iIH6/T7q+Q/pPcRAREQEREBER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1447800"/>
            <a:ext cx="3200400" cy="3200400"/>
            <a:chOff x="609600" y="1828800"/>
            <a:chExt cx="3200400" cy="3200400"/>
          </a:xfrm>
        </p:grpSpPr>
        <p:pic>
          <p:nvPicPr>
            <p:cNvPr id="5" name="Picture 4" descr="group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828800"/>
              <a:ext cx="3200400" cy="3200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 rot="19943212">
              <a:off x="888858" y="3355221"/>
              <a:ext cx="28677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Database</a:t>
              </a:r>
              <a:endPara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62400" y="762000"/>
            <a:ext cx="4781550" cy="4343400"/>
            <a:chOff x="4038600" y="914400"/>
            <a:chExt cx="4781550" cy="4343400"/>
          </a:xfrm>
        </p:grpSpPr>
        <p:pic>
          <p:nvPicPr>
            <p:cNvPr id="7" name="Picture 6" descr="rdbms3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3048000"/>
              <a:ext cx="2266950" cy="201930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038600" y="914400"/>
              <a:ext cx="4469502" cy="4343400"/>
              <a:chOff x="4038600" y="914400"/>
              <a:chExt cx="4469502" cy="4343400"/>
            </a:xfrm>
          </p:grpSpPr>
          <p:pic>
            <p:nvPicPr>
              <p:cNvPr id="6" name="Picture 5" descr="rdbms1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257800" y="914400"/>
                <a:ext cx="1752600" cy="2020941"/>
              </a:xfrm>
              <a:prstGeom prst="rect">
                <a:avLst/>
              </a:prstGeom>
            </p:spPr>
          </p:pic>
          <p:pic>
            <p:nvPicPr>
              <p:cNvPr id="8" name="Picture 7" descr="rdbms4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38600" y="3276600"/>
                <a:ext cx="1981200" cy="1981200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 rot="19674377">
                <a:off x="4668454" y="2672320"/>
                <a:ext cx="3839648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Relational </a:t>
                </a:r>
              </a:p>
              <a:p>
                <a:pPr algn="ctr"/>
                <a:r>
                  <a:rPr lang="en-US" sz="3200" b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 DBMS</a:t>
                </a:r>
                <a:endParaRPr lang="en-US" sz="3200" b="1" cap="none" spc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</p:grpSp>
      <p:pic>
        <p:nvPicPr>
          <p:cNvPr id="63490" name="Picture 2" descr="https://encrypted-tbn0.gstatic.com/images?q=tbn:ANd9GcR5Ui41OWYoqDulWcxEX-88D_NzydMAfCb3Sm1BZhMjDyK5013Zl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953000"/>
            <a:ext cx="2057400" cy="1381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38600"/>
            <a:ext cx="8229600" cy="706090"/>
          </a:xfrm>
        </p:spPr>
        <p:txBody>
          <a:bodyPr/>
          <a:lstStyle/>
          <a:p>
            <a:pPr algn="ctr"/>
            <a:r>
              <a:rPr lang="en-US" sz="6000" dirty="0" smtClean="0"/>
              <a:t>SQL ???</a:t>
            </a:r>
            <a:endParaRPr lang="en-US" sz="6000" dirty="0"/>
          </a:p>
        </p:txBody>
      </p:sp>
      <p:pic>
        <p:nvPicPr>
          <p:cNvPr id="3" name="Picture 2" descr="wh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143000"/>
            <a:ext cx="2908527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4419600" y="1676400"/>
            <a:ext cx="411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Special purpose programming language for managing RDBMS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33800" y="9144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Structured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000" b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Query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Language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962400" y="26670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Developed by IBM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P spid="5" grpId="0" build="allAtOnce"/>
      <p:bldP spid="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8229600" cy="706090"/>
          </a:xfrm>
        </p:spPr>
        <p:txBody>
          <a:bodyPr/>
          <a:lstStyle/>
          <a:p>
            <a:pPr algn="ctr"/>
            <a:r>
              <a:rPr lang="en-US" sz="6000" dirty="0" smtClean="0"/>
              <a:t>Why SQL ???</a:t>
            </a:r>
            <a:endParaRPr lang="en-US" sz="6000" dirty="0"/>
          </a:p>
        </p:txBody>
      </p:sp>
      <p:pic>
        <p:nvPicPr>
          <p:cNvPr id="3" name="Picture 2" descr="w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438400"/>
            <a:ext cx="2438400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5"/>
          <p:cNvGrpSpPr/>
          <p:nvPr/>
        </p:nvGrpSpPr>
        <p:grpSpPr>
          <a:xfrm>
            <a:off x="838200" y="2667000"/>
            <a:ext cx="3352800" cy="2590800"/>
            <a:chOff x="838200" y="2362200"/>
            <a:chExt cx="4162425" cy="3162300"/>
          </a:xfrm>
        </p:grpSpPr>
        <p:pic>
          <p:nvPicPr>
            <p:cNvPr id="18" name="Picture 17" descr="db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3276600"/>
              <a:ext cx="2028825" cy="2247900"/>
            </a:xfrm>
            <a:prstGeom prst="rect">
              <a:avLst/>
            </a:prstGeom>
          </p:spPr>
        </p:pic>
        <p:pic>
          <p:nvPicPr>
            <p:cNvPr id="19" name="Picture 18" descr="how to talk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2362200"/>
              <a:ext cx="2143125" cy="2143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14400" y="4800600"/>
            <a:ext cx="7427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Definition Language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8" name="Picture 17" descr="dd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828800"/>
            <a:ext cx="2895600" cy="2895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81000" y="685800"/>
            <a:ext cx="4267200" cy="2176566"/>
            <a:chOff x="381000" y="685800"/>
            <a:chExt cx="4267200" cy="2176566"/>
          </a:xfrm>
        </p:grpSpPr>
        <p:pic>
          <p:nvPicPr>
            <p:cNvPr id="16" name="Picture 15" descr="plan structur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957943"/>
              <a:ext cx="1371599" cy="1904423"/>
            </a:xfrm>
            <a:prstGeom prst="rect">
              <a:avLst/>
            </a:prstGeom>
          </p:spPr>
        </p:pic>
        <p:pic>
          <p:nvPicPr>
            <p:cNvPr id="19" name="Picture 18" descr="ddl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800" y="685800"/>
              <a:ext cx="2819400" cy="21118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</p:bldLst>
  </p:timing>
</p:sld>
</file>

<file path=ppt/theme/theme1.xml><?xml version="1.0" encoding="utf-8"?>
<a:theme xmlns:a="http://schemas.openxmlformats.org/drawingml/2006/main" name="PPT_Template2">
  <a:themeElements>
    <a:clrScheme name="CSS Corp 2012">
      <a:dk1>
        <a:srgbClr val="FFFFFF"/>
      </a:dk1>
      <a:lt1>
        <a:srgbClr val="FFFFFF"/>
      </a:lt1>
      <a:dk2>
        <a:srgbClr val="00B0F0"/>
      </a:dk2>
      <a:lt2>
        <a:srgbClr val="58595B"/>
      </a:lt2>
      <a:accent1>
        <a:srgbClr val="047CC1"/>
      </a:accent1>
      <a:accent2>
        <a:srgbClr val="91969D"/>
      </a:accent2>
      <a:accent3>
        <a:srgbClr val="002F65"/>
      </a:accent3>
      <a:accent4>
        <a:srgbClr val="EF4135"/>
      </a:accent4>
      <a:accent5>
        <a:srgbClr val="F99D2B"/>
      </a:accent5>
      <a:accent6>
        <a:srgbClr val="16A9F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4326AE96828742B08A2AE574155151" ma:contentTypeVersion="14" ma:contentTypeDescription="Create a new document." ma:contentTypeScope="" ma:versionID="f9d03f87620c1bbfa73343e018408d3c">
  <xsd:schema xmlns:xsd="http://www.w3.org/2001/XMLSchema" xmlns:xs="http://www.w3.org/2001/XMLSchema" xmlns:p="http://schemas.microsoft.com/office/2006/metadata/properties" xmlns:ns1="http://schemas.microsoft.com/sharepoint/v3" xmlns:ns2="51bec22b-d9cb-44c3-a130-28697305e84e" xmlns:ns3="b62372a1-b8a1-4f66-b561-00c686e4c1f3" targetNamespace="http://schemas.microsoft.com/office/2006/metadata/properties" ma:root="true" ma:fieldsID="8571b16ed4cdaf0c97bb58a6b8e80760" ns1:_="" ns2:_="" ns3:_="">
    <xsd:import namespace="http://schemas.microsoft.com/sharepoint/v3"/>
    <xsd:import namespace="51bec22b-d9cb-44c3-a130-28697305e84e"/>
    <xsd:import namespace="b62372a1-b8a1-4f66-b561-00c686e4c1f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PublishingStartDate" minOccurs="0"/>
                <xsd:element ref="ns1:PublishingExpirationDate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6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ec22b-d9cb-44c3-a130-28697305e8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372a1-b8a1-4f66-b561-00c686e4c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3D3F430-61EB-450A-8582-A6F30F05540D}"/>
</file>

<file path=customXml/itemProps2.xml><?xml version="1.0" encoding="utf-8"?>
<ds:datastoreItem xmlns:ds="http://schemas.openxmlformats.org/officeDocument/2006/customXml" ds:itemID="{CC6FE972-11B4-4239-AA0A-750E6285FE2D}"/>
</file>

<file path=customXml/itemProps3.xml><?xml version="1.0" encoding="utf-8"?>
<ds:datastoreItem xmlns:ds="http://schemas.openxmlformats.org/officeDocument/2006/customXml" ds:itemID="{E245AE83-541D-4317-9CD0-805BF6B51B5F}"/>
</file>

<file path=docProps/app.xml><?xml version="1.0" encoding="utf-8"?>
<Properties xmlns="http://schemas.openxmlformats.org/officeDocument/2006/extended-properties" xmlns:vt="http://schemas.openxmlformats.org/officeDocument/2006/docPropsVTypes">
  <Template>PPT_Template2</Template>
  <TotalTime>3041</TotalTime>
  <Words>87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PPT_Template2</vt:lpstr>
      <vt:lpstr>MySql Training</vt:lpstr>
      <vt:lpstr>Agenda</vt:lpstr>
      <vt:lpstr>What is Database???</vt:lpstr>
      <vt:lpstr>Modes of storing data</vt:lpstr>
      <vt:lpstr>Modes of storing data</vt:lpstr>
      <vt:lpstr>RDBMS</vt:lpstr>
      <vt:lpstr>SQL ???</vt:lpstr>
      <vt:lpstr>Why SQL ???</vt:lpstr>
      <vt:lpstr>PowerPoint Presentation</vt:lpstr>
      <vt:lpstr>PowerPoint Presentation</vt:lpstr>
      <vt:lpstr>PowerPoint Presentation</vt:lpstr>
      <vt:lpstr>Power of SQL ???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css100079</dc:creator>
  <cp:lastModifiedBy>Umadevi Balakrishnan</cp:lastModifiedBy>
  <cp:revision>96</cp:revision>
  <dcterms:created xsi:type="dcterms:W3CDTF">2013-05-13T11:41:59Z</dcterms:created>
  <dcterms:modified xsi:type="dcterms:W3CDTF">2016-04-28T03:57:31Z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0x010100044326AE96828742B08A2AE574155151</vt:lpwstr>
  </property>
</Properties>
</file>