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0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606" y="10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 NT NAM:	</a:t>
            </a:r>
            <a:r>
              <a:rPr lang="en-US" sz="1800" dirty="0">
                <a:solidFill>
                  <a:srgbClr val="030303"/>
                </a:solidFill>
              </a:rPr>
              <a:t>K.GOPALKRISHNAN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222404557 / asunm130</a:t>
            </a:r>
            <a:r>
              <a:rPr lang="en-US" sz="1800" b="0" i="0" u="none" dirty="0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24j005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BSC Software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 dirty="0"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339850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</a:t>
            </a:r>
            <a:r>
              <a:rPr lang="en-US" sz="8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I’m</a:t>
            </a:r>
            <a:r>
              <a:rPr lang="en-US" sz="8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800" dirty="0">
                <a:solidFill>
                  <a:srgbClr val="642391"/>
                </a:solidFill>
              </a:rPr>
              <a:t>GOPALAKRISHNAN</a:t>
            </a:r>
            <a:endParaRPr sz="800"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76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 dirty="0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Portfolio8</a:t>
            </a:r>
            <a:endParaRPr dirty="0"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692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 dirty="0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 dirty="0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 dirty="0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 dirty="0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 dirty="0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r>
              <a:rPr lang="en-US" sz="200" b="0" i="0" u="none" dirty="0" err="1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  <a:endParaRPr sz="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 dirty="0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 dirty="0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 dirty="0"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C30607-EC44-428E-8112-529854A2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947" y="2814976"/>
            <a:ext cx="3058006" cy="84863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625475" y="2157411"/>
            <a:ext cx="5894387" cy="3027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35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35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  <a:endParaRPr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1912937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4010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</a:t>
            </a:r>
          </a:p>
          <a:p>
            <a:pPr marL="136525" marR="0" lvl="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3)Inserting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454188" y="4444586"/>
            <a:ext cx="5360987" cy="1137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4)Making Scrolling smooth 5)Making it Responsive</a:t>
            </a:r>
            <a:endParaRPr dirty="0"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008187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</a:t>
            </a:r>
            <a:endParaRPr dirty="0"/>
          </a:p>
        </p:txBody>
      </p:sp>
      <p:sp>
        <p:nvSpPr>
          <p:cNvPr id="120" name="Google Shape;120;p5"/>
          <p:cNvSpPr txBox="1"/>
          <p:nvPr/>
        </p:nvSpPr>
        <p:spPr>
          <a:xfrm>
            <a:off x="9301162" y="4660899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dirty="0"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62825" y="1039019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7739062" y="4749799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dirty="0"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8" y="1830387"/>
            <a:ext cx="7777162" cy="357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lang="en-US" sz="4100" dirty="0">
              <a:solidFill>
                <a:schemeClr val="dk1"/>
              </a:solidFill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6700" b="0" i="0" u="none" dirty="0" err="1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JAVASCRIPT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984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  DESIGN  AND LAYOUT</a:t>
            </a:r>
            <a:endParaRPr dirty="0"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192963" y="1120775"/>
            <a:ext cx="2844798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500187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 dirty="0"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Smootly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331</Words>
  <Application>Microsoft Office PowerPoint</Application>
  <PresentationFormat>Custom</PresentationFormat>
  <Paragraphs>87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2</cp:revision>
  <dcterms:created xsi:type="dcterms:W3CDTF">2025-09-09T11:32:44Z</dcterms:created>
  <dcterms:modified xsi:type="dcterms:W3CDTF">2025-09-12T10:08:22Z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