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087A6-8DF8-4D72-A15E-65D5AD13270B}" v="1" dt="2024-04-05T15:09:50.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ga p" userId="1ae6074a9d1a3fa4" providerId="LiveId" clId="{6DC087A6-8DF8-4D72-A15E-65D5AD13270B}"/>
    <pc:docChg chg="custSel modSld">
      <pc:chgData name="keerthiga p" userId="1ae6074a9d1a3fa4" providerId="LiveId" clId="{6DC087A6-8DF8-4D72-A15E-65D5AD13270B}" dt="2024-04-05T15:10:49.047" v="18" actId="20577"/>
      <pc:docMkLst>
        <pc:docMk/>
      </pc:docMkLst>
      <pc:sldChg chg="modSp mod">
        <pc:chgData name="keerthiga p" userId="1ae6074a9d1a3fa4" providerId="LiveId" clId="{6DC087A6-8DF8-4D72-A15E-65D5AD13270B}" dt="2024-04-05T15:10:49.047" v="18" actId="20577"/>
        <pc:sldMkLst>
          <pc:docMk/>
          <pc:sldMk cId="0" sldId="256"/>
        </pc:sldMkLst>
        <pc:spChg chg="mod">
          <ac:chgData name="keerthiga p" userId="1ae6074a9d1a3fa4" providerId="LiveId" clId="{6DC087A6-8DF8-4D72-A15E-65D5AD13270B}" dt="2024-04-05T15:10:49.047" v="18" actId="20577"/>
          <ac:spMkLst>
            <pc:docMk/>
            <pc:sldMk cId="0" sldId="256"/>
            <ac:spMk id="98" creationId="{00000000-0000-0000-0000-000000000000}"/>
          </ac:spMkLst>
        </pc:spChg>
      </pc:sldChg>
      <pc:sldChg chg="addSp delSp modSp mod">
        <pc:chgData name="keerthiga p" userId="1ae6074a9d1a3fa4" providerId="LiveId" clId="{6DC087A6-8DF8-4D72-A15E-65D5AD13270B}" dt="2024-04-05T15:10:19.471" v="4" actId="14100"/>
        <pc:sldMkLst>
          <pc:docMk/>
          <pc:sldMk cId="0" sldId="263"/>
        </pc:sldMkLst>
        <pc:picChg chg="del">
          <ac:chgData name="keerthiga p" userId="1ae6074a9d1a3fa4" providerId="LiveId" clId="{6DC087A6-8DF8-4D72-A15E-65D5AD13270B}" dt="2024-04-05T15:07:09.467" v="0" actId="478"/>
          <ac:picMkLst>
            <pc:docMk/>
            <pc:sldMk cId="0" sldId="263"/>
            <ac:picMk id="3" creationId="{96817049-48C6-B0F9-D2F9-1E98C7D46B2B}"/>
          </ac:picMkLst>
        </pc:picChg>
        <pc:picChg chg="add mod">
          <ac:chgData name="keerthiga p" userId="1ae6074a9d1a3fa4" providerId="LiveId" clId="{6DC087A6-8DF8-4D72-A15E-65D5AD13270B}" dt="2024-04-05T15:10:19.471" v="4" actId="14100"/>
          <ac:picMkLst>
            <pc:docMk/>
            <pc:sldMk cId="0" sldId="263"/>
            <ac:picMk id="4" creationId="{66A4C4D1-A34E-DD6C-C01A-D495F326AD3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Times New Roman" panose="02020603050405020304" pitchFamily="18" charset="0"/>
                <a:ea typeface="Arial"/>
                <a:cs typeface="Times New Roman" panose="02020603050405020304" pitchFamily="18" charset="0"/>
                <a:sym typeface="Arial"/>
              </a:rPr>
              <a:t>KEYLOGGER</a:t>
            </a:r>
            <a:endParaRPr dirty="0">
              <a:latin typeface="Times New Roman" panose="02020603050405020304" pitchFamily="18" charset="0"/>
              <a:cs typeface="Times New Roman" panose="02020603050405020304" pitchFamily="18" charset="0"/>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Times New Roman" panose="02020603050405020304" pitchFamily="18" charset="0"/>
                <a:cs typeface="Times New Roman" panose="02020603050405020304" pitchFamily="18" charset="0"/>
                <a:sym typeface="Arial"/>
              </a:rPr>
              <a:t>CAPSTONE PROJECT</a:t>
            </a:r>
            <a:endParaRPr>
              <a:latin typeface="Times New Roman" panose="02020603050405020304" pitchFamily="18" charset="0"/>
              <a:cs typeface="Times New Roman" panose="02020603050405020304" pitchFamily="18" charset="0"/>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Times New Roman" panose="02020603050405020304" pitchFamily="18" charset="0"/>
                <a:cs typeface="Times New Roman" panose="02020603050405020304" pitchFamily="18" charset="0"/>
                <a:sym typeface="Arial"/>
              </a:rPr>
              <a:t>Presented By:</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1" dirty="0">
                <a:solidFill>
                  <a:srgbClr val="1482AB"/>
                </a:solidFill>
                <a:latin typeface="Times New Roman" panose="02020603050405020304" pitchFamily="18" charset="0"/>
                <a:cs typeface="Times New Roman" panose="02020603050405020304" pitchFamily="18" charset="0"/>
                <a:sym typeface="Arial"/>
              </a:rPr>
              <a:t>GOPALAKRISHNAN</a:t>
            </a:r>
            <a:r>
              <a:rPr lang="en-IN" sz="2400" b="1" dirty="0">
                <a:solidFill>
                  <a:srgbClr val="1482AB"/>
                </a:solidFill>
                <a:latin typeface="Times New Roman" panose="02020603050405020304" pitchFamily="18" charset="0"/>
                <a:cs typeface="Times New Roman" panose="02020603050405020304" pitchFamily="18" charset="0"/>
                <a:sym typeface="Arial"/>
              </a:rPr>
              <a:t>- </a:t>
            </a:r>
            <a:r>
              <a:rPr lang="en-IN" sz="2400" b="1" dirty="0">
                <a:solidFill>
                  <a:srgbClr val="1482AB"/>
                </a:solidFill>
                <a:latin typeface="Times New Roman" panose="02020603050405020304" pitchFamily="18" charset="0"/>
                <a:cs typeface="Times New Roman" panose="02020603050405020304" pitchFamily="18" charset="0"/>
              </a:rPr>
              <a:t>Jeppiaar Institute of Technology</a:t>
            </a:r>
            <a:r>
              <a:rPr lang="en-IN" sz="2400" b="1" dirty="0">
                <a:solidFill>
                  <a:srgbClr val="1482AB"/>
                </a:solidFill>
                <a:latin typeface="Times New Roman" panose="02020603050405020304" pitchFamily="18" charset="0"/>
                <a:cs typeface="Times New Roman" panose="02020603050405020304" pitchFamily="18" charset="0"/>
                <a:sym typeface="Arial"/>
              </a:rPr>
              <a:t> – </a:t>
            </a:r>
            <a:r>
              <a:rPr lang="en-IN" sz="2400" b="1" dirty="0">
                <a:solidFill>
                  <a:srgbClr val="1482AB"/>
                </a:solidFill>
                <a:latin typeface="Times New Roman" panose="02020603050405020304" pitchFamily="18" charset="0"/>
                <a:cs typeface="Times New Roman" panose="02020603050405020304" pitchFamily="18" charset="0"/>
              </a:rPr>
              <a:t>B.E/ CSE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000" dirty="0" err="1">
                <a:solidFill>
                  <a:schemeClr val="dk1"/>
                </a:solidFill>
                <a:latin typeface="Times New Roman" panose="02020603050405020304" pitchFamily="18" charset="0"/>
                <a:cs typeface="Times New Roman" panose="02020603050405020304" pitchFamily="18" charset="0"/>
              </a:rPr>
              <a:t>Hongliang</a:t>
            </a:r>
            <a:r>
              <a:rPr lang="en-IN" sz="2000" dirty="0">
                <a:solidFill>
                  <a:schemeClr val="dk1"/>
                </a:solidFill>
                <a:latin typeface="Times New Roman" panose="02020603050405020304" pitchFamily="18" charset="0"/>
                <a:cs typeface="Times New Roman" panose="02020603050405020304" pitchFamily="18" charset="0"/>
              </a:rPr>
              <a:t> Liu, </a:t>
            </a:r>
            <a:r>
              <a:rPr lang="en-IN" sz="2000" dirty="0" err="1">
                <a:solidFill>
                  <a:schemeClr val="dk1"/>
                </a:solidFill>
                <a:latin typeface="Times New Roman" panose="02020603050405020304" pitchFamily="18" charset="0"/>
                <a:cs typeface="Times New Roman" panose="02020603050405020304" pitchFamily="18" charset="0"/>
              </a:rPr>
              <a:t>Ruiying</a:t>
            </a:r>
            <a:r>
              <a:rPr lang="en-IN" sz="2000" dirty="0">
                <a:solidFill>
                  <a:schemeClr val="dk1"/>
                </a:solidFill>
                <a:latin typeface="Times New Roman" panose="02020603050405020304" pitchFamily="18" charset="0"/>
                <a:cs typeface="Times New Roman" panose="02020603050405020304" pitchFamily="18" charset="0"/>
              </a:rPr>
              <a:t> Du, and </a:t>
            </a:r>
            <a:r>
              <a:rPr lang="en-IN" sz="2000" dirty="0" err="1">
                <a:solidFill>
                  <a:schemeClr val="dk1"/>
                </a:solidFill>
                <a:latin typeface="Times New Roman" panose="02020603050405020304" pitchFamily="18" charset="0"/>
                <a:cs typeface="Times New Roman" panose="02020603050405020304" pitchFamily="18" charset="0"/>
              </a:rPr>
              <a:t>Quansheng</a:t>
            </a:r>
            <a:r>
              <a:rPr lang="en-IN" sz="2000" dirty="0">
                <a:solidFill>
                  <a:schemeClr val="dk1"/>
                </a:solidFill>
                <a:latin typeface="Times New Roman" panose="02020603050405020304" pitchFamily="18" charset="0"/>
                <a:cs typeface="Times New Roman" panose="02020603050405020304" pitchFamily="18" charset="0"/>
              </a:rPr>
              <a:t> Zhuang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Detection of Keyloggers:  A Review by </a:t>
            </a:r>
            <a:r>
              <a:rPr lang="en-IN" sz="2000" dirty="0" err="1">
                <a:solidFill>
                  <a:schemeClr val="dk1"/>
                </a:solidFill>
                <a:latin typeface="Times New Roman" panose="02020603050405020304" pitchFamily="18" charset="0"/>
                <a:cs typeface="Times New Roman" panose="02020603050405020304" pitchFamily="18" charset="0"/>
              </a:rPr>
              <a:t>Shukor</a:t>
            </a:r>
            <a:r>
              <a:rPr lang="en-IN" sz="2000" dirty="0">
                <a:solidFill>
                  <a:schemeClr val="dk1"/>
                </a:solidFill>
                <a:latin typeface="Times New Roman" panose="02020603050405020304" pitchFamily="18" charset="0"/>
                <a:cs typeface="Times New Roman" panose="02020603050405020304" pitchFamily="18" charset="0"/>
              </a:rPr>
              <a:t> Abd Razak, Ku </a:t>
            </a:r>
            <a:r>
              <a:rPr lang="en-IN" sz="2000" dirty="0" err="1">
                <a:solidFill>
                  <a:schemeClr val="dk1"/>
                </a:solidFill>
                <a:latin typeface="Times New Roman" panose="02020603050405020304" pitchFamily="18" charset="0"/>
                <a:cs typeface="Times New Roman" panose="02020603050405020304" pitchFamily="18" charset="0"/>
              </a:rPr>
              <a:t>Ruhana</a:t>
            </a:r>
            <a:r>
              <a:rPr lang="en-IN" sz="2000" dirty="0">
                <a:solidFill>
                  <a:schemeClr val="dk1"/>
                </a:solidFill>
                <a:latin typeface="Times New Roman" panose="02020603050405020304" pitchFamily="18" charset="0"/>
                <a:cs typeface="Times New Roman" panose="02020603050405020304" pitchFamily="18" charset="0"/>
              </a:rPr>
              <a:t> Ku-</a:t>
            </a:r>
            <a:r>
              <a:rPr lang="en-IN" sz="2000" dirty="0" err="1">
                <a:solidFill>
                  <a:schemeClr val="dk1"/>
                </a:solidFill>
                <a:latin typeface="Times New Roman" panose="02020603050405020304" pitchFamily="18" charset="0"/>
                <a:cs typeface="Times New Roman" panose="02020603050405020304" pitchFamily="18" charset="0"/>
              </a:rPr>
              <a:t>Mahamud</a:t>
            </a:r>
            <a:r>
              <a:rPr lang="en-IN" sz="2000" dirty="0">
                <a:solidFill>
                  <a:schemeClr val="dk1"/>
                </a:solidFill>
                <a:latin typeface="Times New Roman" panose="02020603050405020304" pitchFamily="18" charset="0"/>
                <a:cs typeface="Times New Roman" panose="02020603050405020304" pitchFamily="18" charset="0"/>
              </a:rPr>
              <a:t>, and Ramlan </a:t>
            </a:r>
            <a:r>
              <a:rPr lang="en-IN" sz="2000" dirty="0" err="1">
                <a:solidFill>
                  <a:schemeClr val="dk1"/>
                </a:solidFill>
                <a:latin typeface="Times New Roman" panose="02020603050405020304" pitchFamily="18" charset="0"/>
                <a:cs typeface="Times New Roman" panose="02020603050405020304" pitchFamily="18" charset="0"/>
              </a:rPr>
              <a:t>Mahmod</a:t>
            </a:r>
            <a:r>
              <a:rPr lang="en-IN" sz="2000" dirty="0">
                <a:solidFill>
                  <a:schemeClr val="dk1"/>
                </a:solidFill>
                <a:latin typeface="Times New Roman" panose="02020603050405020304" pitchFamily="18" charset="0"/>
                <a:cs typeface="Times New Roman" panose="02020603050405020304" pitchFamily="18" charset="0"/>
              </a:rPr>
              <a:t>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https://www.researchgate.net/publication/220955239_Detection_of_Keyloggers_A_Review</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Comprehensive Study on Keylogger Attack and </a:t>
            </a:r>
            <a:r>
              <a:rPr lang="en-IN" sz="2000" dirty="0" err="1">
                <a:solidFill>
                  <a:schemeClr val="dk1"/>
                </a:solidFill>
                <a:latin typeface="Times New Roman" panose="02020603050405020304" pitchFamily="18" charset="0"/>
                <a:cs typeface="Times New Roman" panose="02020603050405020304" pitchFamily="18" charset="0"/>
              </a:rPr>
              <a:t>Defense</a:t>
            </a:r>
            <a:r>
              <a:rPr lang="en-IN" sz="2000" dirty="0">
                <a:solidFill>
                  <a:schemeClr val="dk1"/>
                </a:solidFill>
                <a:latin typeface="Times New Roman" panose="02020603050405020304" pitchFamily="18" charset="0"/>
                <a:cs typeface="Times New Roman" panose="02020603050405020304" pitchFamily="18" charset="0"/>
              </a:rPr>
              <a:t> by </a:t>
            </a:r>
            <a:r>
              <a:rPr lang="en-IN" sz="2000" dirty="0" err="1">
                <a:solidFill>
                  <a:schemeClr val="dk1"/>
                </a:solidFill>
                <a:latin typeface="Times New Roman" panose="02020603050405020304" pitchFamily="18" charset="0"/>
                <a:cs typeface="Times New Roman" panose="02020603050405020304" pitchFamily="18" charset="0"/>
              </a:rPr>
              <a:t>Shuo</a:t>
            </a:r>
            <a:r>
              <a:rPr lang="en-IN" sz="2000" dirty="0">
                <a:solidFill>
                  <a:schemeClr val="dk1"/>
                </a:solidFill>
                <a:latin typeface="Times New Roman" panose="02020603050405020304" pitchFamily="18" charset="0"/>
                <a:cs typeface="Times New Roman" panose="02020603050405020304" pitchFamily="18" charset="0"/>
              </a:rPr>
              <a:t> Chen, Rui Wang, </a:t>
            </a:r>
            <a:r>
              <a:rPr lang="en-IN" sz="2000" dirty="0" err="1">
                <a:solidFill>
                  <a:schemeClr val="dk1"/>
                </a:solidFill>
                <a:latin typeface="Times New Roman" panose="02020603050405020304" pitchFamily="18" charset="0"/>
                <a:cs typeface="Times New Roman" panose="02020603050405020304" pitchFamily="18" charset="0"/>
              </a:rPr>
              <a:t>XiaoFeng</a:t>
            </a:r>
            <a:r>
              <a:rPr lang="en-IN" sz="2000" dirty="0">
                <a:solidFill>
                  <a:schemeClr val="dk1"/>
                </a:solidFill>
                <a:latin typeface="Times New Roman" panose="02020603050405020304" pitchFamily="18" charset="0"/>
                <a:cs typeface="Times New Roman" panose="02020603050405020304" pitchFamily="18" charset="0"/>
              </a:rPr>
              <a:t> Wang, and </a:t>
            </a:r>
            <a:r>
              <a:rPr lang="en-IN" sz="2000" dirty="0" err="1">
                <a:solidFill>
                  <a:schemeClr val="dk1"/>
                </a:solidFill>
                <a:latin typeface="Times New Roman" panose="02020603050405020304" pitchFamily="18" charset="0"/>
                <a:cs typeface="Times New Roman" panose="02020603050405020304" pitchFamily="18" charset="0"/>
              </a:rPr>
              <a:t>Kehuan</a:t>
            </a:r>
            <a:r>
              <a:rPr lang="en-IN" sz="2000" dirty="0">
                <a:solidFill>
                  <a:schemeClr val="dk1"/>
                </a:solidFill>
                <a:latin typeface="Times New Roman" panose="02020603050405020304" pitchFamily="18" charset="0"/>
                <a:cs typeface="Times New Roman" panose="02020603050405020304" pitchFamily="18" charset="0"/>
              </a:rPr>
              <a:t> Zhang </a:t>
            </a:r>
            <a:r>
              <a:rPr lang="en-IN" sz="2000" b="0" i="0" u="none" strike="noStrike" dirty="0">
                <a:solidFill>
                  <a:schemeClr val="dk1"/>
                </a:solidFill>
                <a:latin typeface="Times New Roman" panose="02020603050405020304" pitchFamily="18" charset="0"/>
                <a:ea typeface="Arial"/>
                <a:cs typeface="Times New Roman" panose="02020603050405020304" pitchFamily="18" charset="0"/>
                <a:sym typeface="Arial"/>
              </a:rPr>
              <a:t>https://www.usenix.org/legacy/events/sec11/tech/full_papers/Chen.pdf</a:t>
            </a: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Times New Roman" panose="02020603050405020304" pitchFamily="18" charset="0"/>
                <a:ea typeface="Arial"/>
                <a:cs typeface="Times New Roman" panose="02020603050405020304" pitchFamily="18" charset="0"/>
                <a:sym typeface="Arial"/>
              </a:rPr>
              <a: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Problem Statement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Proposed System/Solution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System Development Approach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Algorithm &amp; Deployment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Result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Conclusion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Future Scope</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References</a:t>
            </a:r>
            <a:endParaRPr dirty="0">
              <a:latin typeface="Times New Roman" panose="02020603050405020304" pitchFamily="18" charset="0"/>
              <a:ea typeface="Arial"/>
              <a:cs typeface="Times New Roman" panose="02020603050405020304" pitchFamily="18" charset="0"/>
              <a:sym typeface="Arial"/>
            </a:endParaRPr>
          </a:p>
          <a:p>
            <a:pPr marL="305435" lvl="0" indent="-206121" algn="l" rtl="0">
              <a:lnSpc>
                <a:spcPct val="110000"/>
              </a:lnSpc>
              <a:spcBef>
                <a:spcPts val="940"/>
              </a:spcBef>
              <a:spcAft>
                <a:spcPts val="0"/>
              </a:spcAft>
              <a:buSzPts val="1564"/>
              <a:buNone/>
            </a:pPr>
            <a:endParaRPr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Times New Roman" panose="02020603050405020304" pitchFamily="18" charset="0"/>
                <a:ea typeface="Arial"/>
                <a:cs typeface="Times New Roman" panose="02020603050405020304" pitchFamily="18" charset="0"/>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659850" y="61366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PROPOSED SOLUTION</a:t>
            </a:r>
            <a:endParaRPr sz="4400" dirty="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Our proposed system entails the development of a keylogger using Python's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Tkinter</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the GUI, alongside the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pynput</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capturing keyboard inputs. The keylogger records keystrokes and saves them in both text and JSON formats for comprehensive analysis.</a:t>
            </a:r>
            <a:endParaRPr dirty="0">
              <a:latin typeface="Times New Roman" panose="02020603050405020304" pitchFamily="18" charset="0"/>
              <a:cs typeface="Times New Roman" panose="02020603050405020304" pitchFamily="18" charset="0"/>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dirty="0">
                <a:solidFill>
                  <a:schemeClr val="dk1"/>
                </a:solidFill>
                <a:latin typeface="Arial"/>
                <a:ea typeface="Arial"/>
                <a:cs typeface="Arial"/>
                <a:sym typeface="Arial"/>
              </a:rPr>
              <a:t>Technology Used:</a:t>
            </a:r>
            <a:endParaRPr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Python: For programming the keylogger functionality.</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Tkinter</a:t>
            </a:r>
            <a:r>
              <a:rPr lang="en-IN" sz="2000" dirty="0">
                <a:solidFill>
                  <a:schemeClr val="dk1"/>
                </a:solidFill>
                <a:latin typeface="Arial"/>
                <a:ea typeface="Arial"/>
                <a:cs typeface="Arial"/>
                <a:sym typeface="Arial"/>
              </a:rPr>
              <a:t>: For building the graphical user interface (GUI).</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pynput</a:t>
            </a:r>
            <a:r>
              <a:rPr lang="en-IN" sz="2000" dirty="0">
                <a:solidFill>
                  <a:schemeClr val="dk1"/>
                </a:solidFill>
                <a:latin typeface="Arial"/>
                <a:ea typeface="Arial"/>
                <a:cs typeface="Arial"/>
                <a:sym typeface="Arial"/>
              </a:rPr>
              <a:t>: For capturing keyboard inputs.</a:t>
            </a:r>
            <a:endParaRPr dirty="0"/>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JSON: For storing keystroke data in a structured format.</a:t>
            </a:r>
            <a:endParaRPr sz="1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ALGORITHM &amp; DEPLOYMENT</a:t>
            </a:r>
            <a:endParaRPr dirty="0"/>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Initialization:</a:t>
            </a: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 Initialize necessary variables and flags.</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Event Handling: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on_press</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pressed and held keys.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on_release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released keys and manages flag state.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Logging: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generate_text_log</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text file.</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generate_json_file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keys_used</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JSON file.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Keylogger Control:</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start_keylogger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Initiates keylogging process.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stop_keylogger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Stops keylogging.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66A4C4D1-A34E-DD6C-C01A-D495F326AD36}"/>
              </a:ext>
            </a:extLst>
          </p:cNvPr>
          <p:cNvPicPr>
            <a:picLocks noChangeAspect="1"/>
          </p:cNvPicPr>
          <p:nvPr/>
        </p:nvPicPr>
        <p:blipFill>
          <a:blip r:embed="rId3"/>
          <a:stretch>
            <a:fillRect/>
          </a:stretch>
        </p:blipFill>
        <p:spPr>
          <a:xfrm>
            <a:off x="1740309" y="1360294"/>
            <a:ext cx="8868697" cy="47096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540</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Franklin Gothic</vt:lpstr>
      <vt:lpstr>Times New Roman</vt:lpstr>
      <vt:lpstr>Noto Sans Symbols</vt:lpstr>
      <vt:lpstr>Libre Franklin</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keerthiga p</cp:lastModifiedBy>
  <cp:revision>9</cp:revision>
  <dcterms:modified xsi:type="dcterms:W3CDTF">2024-04-05T15:11:00Z</dcterms:modified>
</cp:coreProperties>
</file>