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3881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09" name="TextBox 13"/>
          <p:cNvSpPr txBox="1"/>
          <p:nvPr/>
        </p:nvSpPr>
        <p:spPr>
          <a:xfrm>
            <a:off x="-932394" y="3518752"/>
            <a:ext cx="99822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IN">
                <a:latin typeface="Calibri"/>
              </a:rPr>
              <a:t>S</a:t>
            </a:r>
            <a:r>
              <a:rPr dirty="0" sz="2400" lang="en-US">
                <a:latin typeface="Arial"/>
              </a:rPr>
              <a:t>T</a:t>
            </a:r>
            <a:r>
              <a:rPr dirty="0" sz="2400" lang="en-IN">
                <a:latin typeface="Calibri"/>
              </a:rPr>
              <a:t>U</a:t>
            </a:r>
            <a:r>
              <a:rPr dirty="0" sz="2400" lang="en-US">
                <a:latin typeface="Arial"/>
              </a:rPr>
              <a:t>DENT </a:t>
            </a:r>
            <a:r>
              <a:rPr dirty="0" sz="2400" lang="en-IN">
                <a:latin typeface="Calibri"/>
              </a:rPr>
              <a:t>NAME : </a:t>
            </a:r>
            <a:r>
              <a:rPr dirty="0" sz="2400" lang="en-US">
                <a:latin typeface="Arial"/>
              </a:rPr>
              <a:t>g</a:t>
            </a:r>
            <a:r>
              <a:rPr dirty="0" sz="2400" lang="en-US">
                <a:latin typeface="Arial"/>
              </a:rPr>
              <a:t>o</a:t>
            </a:r>
            <a:r>
              <a:rPr dirty="0" sz="2400" lang="en-US">
                <a:latin typeface="Arial"/>
              </a:rPr>
              <a:t>p</a:t>
            </a:r>
            <a:r>
              <a:rPr dirty="0" sz="2400" lang="en-US">
                <a:latin typeface="Arial"/>
              </a:rPr>
              <a:t>a</a:t>
            </a:r>
            <a:r>
              <a:rPr dirty="0" sz="2400" lang="en-US">
                <a:latin typeface="Arial"/>
              </a:rPr>
              <a:t>l</a:t>
            </a:r>
            <a:r>
              <a:rPr dirty="0" sz="2400" lang="en-US">
                <a:latin typeface="Arial"/>
              </a:rPr>
              <a:t>a</a:t>
            </a:r>
            <a:r>
              <a:rPr dirty="0" sz="2400" lang="en-US">
                <a:latin typeface="Arial"/>
              </a:rPr>
              <a:t> Krishnan</a:t>
            </a:r>
            <a:r>
              <a:rPr dirty="0" sz="2400" lang="en-US">
                <a:latin typeface="Arial"/>
              </a:rPr>
              <a:t>.</a:t>
            </a:r>
            <a:r>
              <a:rPr dirty="0" sz="2400" lang="en-US">
                <a:latin typeface="Arial"/>
              </a:rPr>
              <a:t>M</a:t>
            </a:r>
            <a:endParaRPr altLang="en-US" lang="zh-CN"/>
          </a:p>
          <a:p>
            <a:r>
              <a:rPr dirty="0" sz="2400" lang="en-US">
                <a:latin typeface="Arial"/>
              </a:rPr>
              <a:t>REGISTER </a:t>
            </a:r>
            <a:r>
              <a:rPr dirty="0" sz="2400" lang="en-IN">
                <a:latin typeface="Calibri"/>
              </a:rPr>
              <a:t>NO      </a:t>
            </a:r>
            <a:r>
              <a:rPr dirty="0" sz="2400" lang="en-US">
                <a:latin typeface="Arial"/>
              </a:rPr>
              <a:t>:</a:t>
            </a:r>
            <a:r>
              <a:rPr dirty="0" sz="2400" lang="en-IN">
                <a:latin typeface="Calibri"/>
              </a:rPr>
              <a:t> 31220</a:t>
            </a:r>
            <a:r>
              <a:rPr dirty="0" sz="2400" lang="en-US">
                <a:latin typeface="Arial"/>
              </a:rPr>
              <a:t>20</a:t>
            </a:r>
            <a:r>
              <a:rPr dirty="0" sz="2400" lang="en-US">
                <a:latin typeface="Arial"/>
              </a:rPr>
              <a:t>3</a:t>
            </a:r>
            <a:r>
              <a:rPr dirty="0" sz="2400" lang="en-US">
                <a:latin typeface="Arial"/>
              </a:rPr>
              <a:t>9</a:t>
            </a:r>
            <a:endParaRPr altLang="en-US" lang="zh-CN"/>
          </a:p>
          <a:p>
            <a:r>
              <a:rPr dirty="0" sz="2400" lang="en-US">
                <a:latin typeface="Arial"/>
              </a:rPr>
              <a:t>DEPARTMENT</a:t>
            </a:r>
            <a:r>
              <a:rPr dirty="0" sz="2400" lang="en-IN">
                <a:latin typeface="Calibri"/>
              </a:rPr>
              <a:t>     </a:t>
            </a:r>
            <a:r>
              <a:rPr dirty="0" sz="2400" lang="en-US">
                <a:latin typeface="Arial"/>
              </a:rPr>
              <a:t>:</a:t>
            </a:r>
            <a:r>
              <a:rPr dirty="0" sz="2400" lang="en-IN">
                <a:latin typeface="Calibri"/>
              </a:rPr>
              <a:t> B.COM GENERAL</a:t>
            </a:r>
          </a:p>
          <a:p>
            <a:r>
              <a:rPr dirty="0" sz="2400" lang="en-IN">
                <a:latin typeface="Calibri"/>
              </a:rPr>
              <a:t>COLLEGE              : MOHAMED SATHAK COLLEGE OF ARTS AND SCIENCE</a:t>
            </a:r>
          </a:p>
          <a:p>
            <a:r>
              <a:rPr dirty="0" sz="2400" lang="en-IN">
                <a:latin typeface="Calibri"/>
              </a:rPr>
              <a:t>                                 SHOLLINGANALLUR, CHENNAI. </a:t>
            </a:r>
            <a:endParaRPr dirty="0" sz="2400" lang="en-US"/>
          </a:p>
          <a:p>
            <a:r>
              <a:rPr dirty="0" sz="2400" lang="en-US">
                <a:latin typeface="Arial"/>
              </a:rPr>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232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2"/>
          <p:cNvSpPr txBox="1"/>
          <p:nvPr/>
        </p:nvSpPr>
        <p:spPr>
          <a:xfrm>
            <a:off x="1962048" y="1490243"/>
            <a:ext cx="6100074" cy="3901441"/>
          </a:xfrm>
          <a:prstGeom prst="rect"/>
          <a:noFill/>
        </p:spPr>
        <p:txBody>
          <a:bodyPr wrap="square">
            <a:spAutoFit/>
          </a:bodyPr>
          <a:p>
            <a:r>
              <a:rPr dirty="0" sz="2000" lang="en-US"/>
              <a:t>Data collection:</a:t>
            </a:r>
            <a:endParaRPr dirty="0" sz="2000" lang="en-IN"/>
          </a:p>
          <a:p>
            <a:r>
              <a:rPr dirty="0" sz="2000" lang="en-US"/>
              <a:t>1). Department </a:t>
            </a:r>
            <a:endParaRPr dirty="0" sz="2000" lang="en-IN"/>
          </a:p>
          <a:p>
            <a:r>
              <a:rPr dirty="0" sz="2000" lang="en-US"/>
              <a:t>2). Division</a:t>
            </a:r>
            <a:endParaRPr dirty="0" sz="2000" lang="en-IN"/>
          </a:p>
          <a:p>
            <a:r>
              <a:rPr dirty="0" sz="2000" lang="en-US"/>
              <a:t>3). Job Function</a:t>
            </a:r>
            <a:endParaRPr dirty="0" sz="2000" lang="en-IN"/>
          </a:p>
          <a:p>
            <a:r>
              <a:rPr dirty="0" sz="2000" lang="en-US"/>
              <a:t>4). Employee Classification</a:t>
            </a:r>
            <a:endParaRPr dirty="0" sz="2000" lang="en-IN"/>
          </a:p>
          <a:p>
            <a:endParaRPr dirty="0" sz="2000" lang="en-IN"/>
          </a:p>
          <a:p>
            <a:r>
              <a:rPr dirty="0" sz="2000" lang="en-US"/>
              <a:t>DATA CLEANING:</a:t>
            </a:r>
            <a:endParaRPr dirty="0" sz="2000" lang="en-IN"/>
          </a:p>
          <a:p>
            <a:r>
              <a:rPr dirty="0" sz="2000" lang="en-US"/>
              <a:t>1). Start date</a:t>
            </a:r>
            <a:endParaRPr dirty="0" sz="2000" lang="en-IN"/>
          </a:p>
          <a:p>
            <a:r>
              <a:rPr dirty="0" sz="2000" lang="en-US"/>
              <a:t>2). End date</a:t>
            </a:r>
            <a:endParaRPr dirty="0" sz="2000" lang="en-IN"/>
          </a:p>
          <a:p>
            <a:endParaRPr dirty="0" sz="2000" lang="en-IN"/>
          </a:p>
          <a:p>
            <a:r>
              <a:rPr dirty="0" sz="2000" lang="en-US"/>
              <a:t>PERFORMANCE LEVEL:</a:t>
            </a:r>
            <a:endParaRPr dirty="0" sz="2000" lang="en-IN"/>
          </a:p>
          <a:p>
            <a:r>
              <a:rPr dirty="0" sz="2000" lang="en-US"/>
              <a:t>1). Very high</a:t>
            </a:r>
            <a:endParaRPr dirty="0" sz="2000" lang="en-IN"/>
          </a:p>
          <a:p>
            <a:r>
              <a:rPr dirty="0" sz="2000" lang="en-US"/>
              <a:t>2). High</a:t>
            </a:r>
            <a:endParaRPr dirty="0" sz="2000" lang="en-IN"/>
          </a:p>
          <a:p>
            <a:r>
              <a:rPr dirty="0" sz="2000" lang="en-US"/>
              <a:t>3). Medium</a:t>
            </a:r>
            <a:endParaRPr dirty="0" sz="2000" lang="en-IN"/>
          </a:p>
          <a:p>
            <a:r>
              <a:rPr dirty="0" sz="2000" lang="en-US"/>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1232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xmlns:r="http://schemas.openxmlformats.org/officeDocument/2006/relationships" r:embed="rId2"/>
          <a:srcRect/>
          <a:stretch>
            <a:fillRect/>
          </a:stretch>
        </p:blipFill>
        <p:spPr>
          <a:xfrm>
            <a:off x="1666874" y="1495742"/>
            <a:ext cx="7352645" cy="516936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7" name="TextBox 3"/>
          <p:cNvSpPr txBox="1"/>
          <p:nvPr/>
        </p:nvSpPr>
        <p:spPr>
          <a:xfrm>
            <a:off x="1839803" y="2429483"/>
            <a:ext cx="6100074" cy="2225041"/>
          </a:xfrm>
          <a:prstGeom prst="rect"/>
          <a:noFill/>
        </p:spPr>
        <p:txBody>
          <a:bodyPr wrap="square">
            <a:spAutoFit/>
          </a:bodyPr>
          <a:p>
            <a:r>
              <a:rPr dirty="0" sz="2400" lang="en-US"/>
              <a:t>In summary, a comprehensive conclusion for a data analysis in a research study involves a strategic synthesis of key finding of the performance level of each employee specifically and their implications, contribution to the organization as a brief.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32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083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03412" y="2333535"/>
            <a:ext cx="7787070" cy="2580640"/>
          </a:xfrm>
          <a:prstGeom prst="rect"/>
          <a:noFill/>
        </p:spPr>
        <p:txBody>
          <a:bodyPr wrap="square">
            <a:spAutoFit/>
          </a:bodyPr>
          <a:p>
            <a:r>
              <a:rPr dirty="0" sz="2800" lang="en-US"/>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083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391594" y="1695450"/>
            <a:ext cx="7924800" cy="3444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829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8"/>
          <p:cNvPicPr>
            <a:picLocks noChangeAspect="1"/>
          </p:cNvPicPr>
          <p:nvPr/>
        </p:nvPicPr>
        <p:blipFill>
          <a:blip xmlns:r="http://schemas.openxmlformats.org/officeDocument/2006/relationships" r:embed="rId2"/>
          <a:stretch>
            <a:fillRect/>
          </a:stretch>
        </p:blipFill>
        <p:spPr>
          <a:xfrm>
            <a:off x="1120690" y="2019300"/>
            <a:ext cx="7505700" cy="318135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927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9"/>
          <p:cNvSpPr txBox="1"/>
          <p:nvPr/>
        </p:nvSpPr>
        <p:spPr>
          <a:xfrm>
            <a:off x="3434451" y="2473007"/>
            <a:ext cx="6100074" cy="1615441"/>
          </a:xfrm>
          <a:prstGeom prst="rect"/>
          <a:noFill/>
        </p:spPr>
        <p:txBody>
          <a:bodyPr wrap="square">
            <a:spAutoFit/>
          </a:bodyPr>
          <a:p>
            <a:r>
              <a:rPr dirty="0" sz="2400" lang="en-IN"/>
              <a:t>Conditions </a:t>
            </a:r>
            <a:r>
              <a:rPr dirty="0" sz="2400" lang="en-US"/>
              <a:t>Formatting – Missing</a:t>
            </a:r>
            <a:endParaRPr dirty="0" sz="2400" lang="en-IN"/>
          </a:p>
          <a:p>
            <a:r>
              <a:rPr dirty="0" sz="2400" lang="en-US"/>
              <a:t>Filter – Remove</a:t>
            </a:r>
            <a:endParaRPr dirty="0" sz="2400" lang="en-IN"/>
          </a:p>
          <a:p>
            <a:r>
              <a:rPr dirty="0" sz="2400" lang="en-US"/>
              <a:t>Formulae – Performance</a:t>
            </a:r>
            <a:endParaRPr dirty="0" sz="2400" lang="en-IN"/>
          </a:p>
          <a:p>
            <a:r>
              <a:rPr dirty="0" sz="2400" lang="en-US"/>
              <a:t>Pivot – Summary</a:t>
            </a:r>
            <a:endParaRPr dirty="0" sz="2400" lang="en-IN"/>
          </a:p>
          <a:p>
            <a:r>
              <a:rPr dirty="0" sz="2400" lang="en-US"/>
              <a:t>Graph - Data </a:t>
            </a:r>
            <a:r>
              <a:rPr dirty="0" sz="2400" lang="en-IN"/>
              <a:t>Visualization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609601"/>
          </a:xfrm>
        </p:spPr>
        <p:txBody>
          <a:bodyPr/>
          <a:p>
            <a:r>
              <a:rPr dirty="0" lang="en-IN"/>
              <a:t>Dataset Description</a:t>
            </a:r>
          </a:p>
        </p:txBody>
      </p:sp>
      <p:sp>
        <p:nvSpPr>
          <p:cNvPr id="1048668" name="TextBox 3"/>
          <p:cNvSpPr txBox="1"/>
          <p:nvPr/>
        </p:nvSpPr>
        <p:spPr>
          <a:xfrm>
            <a:off x="853129" y="2274838"/>
            <a:ext cx="8636679" cy="1920241"/>
          </a:xfrm>
          <a:prstGeom prst="rect"/>
          <a:noFill/>
        </p:spPr>
        <p:txBody>
          <a:bodyPr wrap="square">
            <a:spAutoFit/>
          </a:bodyPr>
          <a:p>
            <a:r>
              <a:rPr dirty="0" sz="2400" lang="en-US"/>
              <a:t>Employee dataset - </a:t>
            </a:r>
            <a:r>
              <a:rPr dirty="0" sz="2400" lang="en-US" err="1"/>
              <a:t>Kaggle</a:t>
            </a:r>
            <a:r>
              <a:rPr dirty="0" sz="2400" lang="en-US"/>
              <a:t> 26</a:t>
            </a:r>
            <a:r>
              <a:rPr dirty="0" sz="2400" lang="en-IN"/>
              <a:t> </a:t>
            </a:r>
            <a:r>
              <a:rPr dirty="0" sz="2400" lang="en-US"/>
              <a:t>Features</a:t>
            </a:r>
            <a:endParaRPr dirty="0" sz="2400" lang="en-IN"/>
          </a:p>
          <a:p>
            <a:r>
              <a:rPr dirty="0" sz="2400" lang="en-US"/>
              <a:t>Employee ID</a:t>
            </a:r>
            <a:r>
              <a:rPr dirty="0" sz="2400" lang="en-IN"/>
              <a:t> -</a:t>
            </a:r>
            <a:r>
              <a:rPr dirty="0" sz="2400" lang="en-US"/>
              <a:t>DE5B5E0E981696191474813EBC226A7F</a:t>
            </a:r>
            <a:endParaRPr dirty="0" sz="2400" lang="en-IN"/>
          </a:p>
          <a:p>
            <a:r>
              <a:rPr dirty="0" sz="2400" lang="en-US"/>
              <a:t>Name – Text</a:t>
            </a:r>
            <a:endParaRPr dirty="0" sz="2400" lang="en-IN"/>
          </a:p>
          <a:p>
            <a:r>
              <a:rPr dirty="0" sz="2400" lang="en-US"/>
              <a:t>Performance Level - Very High, High, Medium, </a:t>
            </a:r>
            <a:r>
              <a:rPr dirty="0" sz="2400" lang="en-IN"/>
              <a:t>Low</a:t>
            </a:r>
          </a:p>
          <a:p>
            <a:r>
              <a:rPr dirty="0" sz="2400" lang="en-IN"/>
              <a:t>Gender -</a:t>
            </a:r>
            <a:r>
              <a:rPr dirty="0" sz="2400" lang="en-US"/>
              <a:t> Male, Female</a:t>
            </a:r>
            <a:endParaRPr dirty="0" sz="2400" lang="en-IN"/>
          </a:p>
          <a:p>
            <a:r>
              <a:rPr dirty="0" sz="2400" lang="en-US"/>
              <a:t>Employee Ratings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10"/>
          <p:cNvSpPr txBox="1"/>
          <p:nvPr/>
        </p:nvSpPr>
        <p:spPr>
          <a:xfrm>
            <a:off x="2167778" y="2321088"/>
            <a:ext cx="7551644" cy="1310640"/>
          </a:xfrm>
          <a:prstGeom prst="rect"/>
          <a:noFill/>
        </p:spPr>
        <p:txBody>
          <a:bodyPr wrap="square">
            <a:spAutoFit/>
          </a:bodyPr>
          <a:p>
            <a:r>
              <a:rPr dirty="0" sz="2400" lang="en-US"/>
              <a:t>Performance level</a:t>
            </a:r>
            <a:endParaRPr dirty="0" sz="2400" lang="en-IN"/>
          </a:p>
          <a:p>
            <a:r>
              <a:rPr dirty="0" sz="2400" lang="en-US"/>
              <a:t>IFS(Z8-5,"VERY HIGH" 28 -4,"HIGH", 28&gt;-3,"MED", </a:t>
            </a:r>
            <a:endParaRPr dirty="0" sz="2400" lang="en-IN"/>
          </a:p>
          <a:p>
            <a:r>
              <a:rPr dirty="0" sz="2400" lang="en-US"/>
              <a:t>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fakrud558@gmail.com</cp:lastModifiedBy>
  <dcterms:created xsi:type="dcterms:W3CDTF">2024-03-29T04:07:22Z</dcterms:created>
  <dcterms:modified xsi:type="dcterms:W3CDTF">2024-09-26T04:52:47Z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9684637cd896476990f41fdebc93f6c0</vt:lpwstr>
  </property>
</Properties>
</file>