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5787DA-7F5B-4EF3-B4AD-544C2B5C99A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85C06B-6C57-46AA-9D90-E43FDEF2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BOT V-1.0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MIGRATED AND NON MIGRATED UK AND ROI SERVERS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69003" y="6074583"/>
            <a:ext cx="2530160" cy="7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P. Gopala Krishnan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0" y="1217594"/>
            <a:ext cx="4847452" cy="32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2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43429"/>
            <a:ext cx="10131425" cy="1456267"/>
          </a:xfrm>
        </p:spPr>
        <p:txBody>
          <a:bodyPr/>
          <a:lstStyle/>
          <a:p>
            <a:r>
              <a:rPr lang="en-US" b="1" dirty="0" smtClean="0"/>
              <a:t>DRAWBACKS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861567"/>
            <a:ext cx="10131425" cy="3649133"/>
          </a:xfrm>
        </p:spPr>
        <p:txBody>
          <a:bodyPr/>
          <a:lstStyle/>
          <a:p>
            <a:r>
              <a:rPr lang="en-US" dirty="0" smtClean="0"/>
              <a:t>You cannot run the script from your local machine</a:t>
            </a:r>
            <a:r>
              <a:rPr lang="en-US" dirty="0" smtClean="0"/>
              <a:t>.</a:t>
            </a:r>
          </a:p>
          <a:p>
            <a:pPr lvl="1"/>
            <a:r>
              <a:rPr lang="en-US" sz="1800" dirty="0"/>
              <a:t>The reasons are :</a:t>
            </a:r>
          </a:p>
          <a:p>
            <a:pPr marL="0" indent="0">
              <a:buNone/>
            </a:pPr>
            <a:r>
              <a:rPr lang="en-US" dirty="0" smtClean="0"/>
              <a:t>		The files we </a:t>
            </a:r>
            <a:r>
              <a:rPr lang="en-US" dirty="0" smtClean="0"/>
              <a:t>need to take backup is in the client </a:t>
            </a:r>
            <a:r>
              <a:rPr lang="en-US" dirty="0" smtClean="0"/>
              <a:t>server so </a:t>
            </a:r>
            <a:r>
              <a:rPr lang="en-US" dirty="0" smtClean="0"/>
              <a:t>we should have the script in any one on </a:t>
            </a:r>
            <a:r>
              <a:rPr lang="en-US" dirty="0" smtClean="0"/>
              <a:t>		the </a:t>
            </a:r>
            <a:r>
              <a:rPr lang="en-US" dirty="0" smtClean="0"/>
              <a:t>servers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Password for remote desktop cannot be provided in the script as it is easily readable and may 		lead to security violations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65867"/>
            <a:ext cx="10363826" cy="1689753"/>
          </a:xfrm>
        </p:spPr>
        <p:txBody>
          <a:bodyPr/>
          <a:lstStyle/>
          <a:p>
            <a:r>
              <a:rPr lang="en-US" dirty="0" smtClean="0"/>
              <a:t>By this way you will get the data from each server at one location.</a:t>
            </a:r>
          </a:p>
          <a:p>
            <a:r>
              <a:rPr lang="en-US" dirty="0" smtClean="0"/>
              <a:t>Copy the folder which is opened by the script to your local computer.</a:t>
            </a:r>
          </a:p>
          <a:p>
            <a:r>
              <a:rPr lang="en-US" dirty="0" smtClean="0"/>
              <a:t>From now on never worry about losing data !!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74" y="4056845"/>
            <a:ext cx="10363826" cy="168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8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00" y="2602001"/>
            <a:ext cx="4590769" cy="3649662"/>
          </a:xfrm>
        </p:spPr>
      </p:pic>
      <p:sp>
        <p:nvSpPr>
          <p:cNvPr id="2" name="TextBox 1"/>
          <p:cNvSpPr txBox="1"/>
          <p:nvPr/>
        </p:nvSpPr>
        <p:spPr>
          <a:xfrm>
            <a:off x="1188719" y="1175658"/>
            <a:ext cx="9444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anose="020F0704030504030204" pitchFamily="34" charset="0"/>
              </a:rPr>
              <a:t>Your Suggestions are greatly Appreciated..! 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4398"/>
            <a:ext cx="10131425" cy="3649133"/>
          </a:xfrm>
        </p:spPr>
        <p:txBody>
          <a:bodyPr/>
          <a:lstStyle/>
          <a:p>
            <a:r>
              <a:rPr lang="en-US" dirty="0" smtClean="0"/>
              <a:t>Backup of CFEED and extract files in migrated(UK and ROI) and non-migrated(UK and ROI) servers should be ensured to prevent data loss.</a:t>
            </a:r>
          </a:p>
          <a:p>
            <a:r>
              <a:rPr lang="en-US" dirty="0" smtClean="0"/>
              <a:t>This process is carried out after every EOD done on these servers.</a:t>
            </a:r>
          </a:p>
          <a:p>
            <a:r>
              <a:rPr lang="en-US" dirty="0" smtClean="0"/>
              <a:t>In a long run this process becomes more time consuming as we have to access </a:t>
            </a:r>
            <a:r>
              <a:rPr lang="en-US" dirty="0"/>
              <a:t>the location of CFEED and extract files </a:t>
            </a:r>
            <a:r>
              <a:rPr lang="en-US" dirty="0" smtClean="0"/>
              <a:t>on each server.</a:t>
            </a:r>
          </a:p>
          <a:p>
            <a:r>
              <a:rPr lang="en-US" dirty="0" smtClean="0"/>
              <a:t>In this process chances of mistakes are found to be more as backup is done manually for each servers.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799" y="381429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WHAT CAN BE DONE 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468" y="3323762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tool for backup of CFEED and all extract files in a SINGLE CLICK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729"/>
            <a:ext cx="10131425" cy="3649133"/>
          </a:xfrm>
        </p:spPr>
        <p:txBody>
          <a:bodyPr/>
          <a:lstStyle/>
          <a:p>
            <a:r>
              <a:rPr lang="en-US" dirty="0" smtClean="0"/>
              <a:t>Reduces time consumption.</a:t>
            </a:r>
          </a:p>
          <a:p>
            <a:r>
              <a:rPr lang="en-US" dirty="0" smtClean="0"/>
              <a:t>Eliminates mistakes.</a:t>
            </a:r>
          </a:p>
          <a:p>
            <a:r>
              <a:rPr lang="en-US" dirty="0" smtClean="0"/>
              <a:t>Less manual work.</a:t>
            </a:r>
          </a:p>
          <a:p>
            <a:r>
              <a:rPr lang="en-US" dirty="0" smtClean="0"/>
              <a:t>Files are copied based on timestamp so all the files modified or even created after an EOD can be backed up at one click.</a:t>
            </a:r>
          </a:p>
          <a:p>
            <a:r>
              <a:rPr lang="en-US" dirty="0" smtClean="0"/>
              <a:t>CFEED for the particular date is also taken care of and will be backed up along with other files.</a:t>
            </a:r>
          </a:p>
        </p:txBody>
      </p:sp>
    </p:spTree>
    <p:extLst>
      <p:ext uri="{BB962C8B-B14F-4D97-AF65-F5344CB8AC3E}">
        <p14:creationId xmlns:p14="http://schemas.microsoft.com/office/powerpoint/2010/main" val="26436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2743200"/>
            <a:ext cx="10364451" cy="1596177"/>
          </a:xfrm>
        </p:spPr>
        <p:txBody>
          <a:bodyPr/>
          <a:lstStyle/>
          <a:p>
            <a:pPr algn="ctr"/>
            <a:r>
              <a:rPr lang="en-US" b="1" dirty="0" smtClean="0"/>
              <a:t>HOW TO USE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70" y="2166201"/>
            <a:ext cx="2406404" cy="27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90" y="0"/>
            <a:ext cx="10131425" cy="2370205"/>
          </a:xfrm>
        </p:spPr>
        <p:txBody>
          <a:bodyPr/>
          <a:lstStyle/>
          <a:p>
            <a:pPr algn="ctr"/>
            <a:r>
              <a:rPr lang="en-US" dirty="0" smtClean="0"/>
              <a:t>LOG IN TO SERVER BHTW8k51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70" y="1794751"/>
            <a:ext cx="5508864" cy="3416037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3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62466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NAVIGATE TO D:/backupbot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79" y="1718733"/>
            <a:ext cx="4870264" cy="3649662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3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42" y="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Click on backupbot.bat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46" y="1456267"/>
            <a:ext cx="5389616" cy="3649662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765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87" y="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Input a folder name of your choice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18" y="1456267"/>
            <a:ext cx="5406275" cy="3649662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29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22" y="-9492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Rest is done by the script itself !!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215" y="4895561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Displays Backed up Files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38150" y="4846305"/>
            <a:ext cx="319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Creates Separate Folders for Each server Backed up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85085" y="4815183"/>
            <a:ext cx="31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Opens up the folder to make it more easy to copy to local machine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3" y="1763202"/>
            <a:ext cx="3898257" cy="2645904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50" y="1763202"/>
            <a:ext cx="3543196" cy="2655177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36" y="1763203"/>
            <a:ext cx="3531662" cy="264544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311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04C7E"/>
    </a:dk2>
    <a:lt2>
      <a:srgbClr val="EBEBEB"/>
    </a:lt2>
    <a:accent1>
      <a:srgbClr val="94CE67"/>
    </a:accent1>
    <a:accent2>
      <a:srgbClr val="49D1CD"/>
    </a:accent2>
    <a:accent3>
      <a:srgbClr val="61A5D6"/>
    </a:accent3>
    <a:accent4>
      <a:srgbClr val="9D8CD3"/>
    </a:accent4>
    <a:accent5>
      <a:srgbClr val="E45C8A"/>
    </a:accent5>
    <a:accent6>
      <a:srgbClr val="F98C61"/>
    </a:accent6>
    <a:hlink>
      <a:srgbClr val="AAF172"/>
    </a:hlink>
    <a:folHlink>
      <a:srgbClr val="E7F19A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04C7E"/>
    </a:dk2>
    <a:lt2>
      <a:srgbClr val="EBEBEB"/>
    </a:lt2>
    <a:accent1>
      <a:srgbClr val="94CE67"/>
    </a:accent1>
    <a:accent2>
      <a:srgbClr val="49D1CD"/>
    </a:accent2>
    <a:accent3>
      <a:srgbClr val="61A5D6"/>
    </a:accent3>
    <a:accent4>
      <a:srgbClr val="9D8CD3"/>
    </a:accent4>
    <a:accent5>
      <a:srgbClr val="E45C8A"/>
    </a:accent5>
    <a:accent6>
      <a:srgbClr val="F98C61"/>
    </a:accent6>
    <a:hlink>
      <a:srgbClr val="AAF172"/>
    </a:hlink>
    <a:folHlink>
      <a:srgbClr val="E7F1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297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Celestial</vt:lpstr>
      <vt:lpstr>BACKUP BOT V-1.0</vt:lpstr>
      <vt:lpstr>WHAT WE DO</vt:lpstr>
      <vt:lpstr>Features</vt:lpstr>
      <vt:lpstr>HOW TO USE</vt:lpstr>
      <vt:lpstr>LOG IN TO SERVER BHTW8k51</vt:lpstr>
      <vt:lpstr>NAVIGATE TO D:/backupbot</vt:lpstr>
      <vt:lpstr>Click on backupbot.bat</vt:lpstr>
      <vt:lpstr>Input a folder name of your choice</vt:lpstr>
      <vt:lpstr>Rest is done by the script itself !!</vt:lpstr>
      <vt:lpstr>DRAWBACKS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CREATOR</dc:title>
  <dc:creator>Gopalakrishnan Panchavarnam (UST, IND)</dc:creator>
  <cp:lastModifiedBy>Gopalakrishnan Panchavarnam (UST, IND)</cp:lastModifiedBy>
  <cp:revision>43</cp:revision>
  <dcterms:created xsi:type="dcterms:W3CDTF">2016-05-26T13:02:40Z</dcterms:created>
  <dcterms:modified xsi:type="dcterms:W3CDTF">2016-06-03T08:54:35Z</dcterms:modified>
</cp:coreProperties>
</file>