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1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21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958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0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77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8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86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2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996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0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787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55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3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8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7761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CNC Milling Performance Analysis and Fault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23535"/>
            <a:ext cx="8229600" cy="4031892"/>
          </a:xfrm>
        </p:spPr>
        <p:txBody>
          <a:bodyPr/>
          <a:lstStyle/>
          <a:p>
            <a:r>
              <a:rPr dirty="0"/>
              <a:t>A Deep Learning Approach for Tool Wear Prediction</a:t>
            </a:r>
          </a:p>
          <a:p>
            <a:r>
              <a:rPr dirty="0"/>
              <a:t>Presented by</a:t>
            </a:r>
            <a:r>
              <a:rPr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Gopalakrishnan</a:t>
            </a:r>
            <a:r>
              <a:rPr lang="en-US" dirty="0" smtClean="0"/>
              <a:t> 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✅ Successfully developed an LSTM-based model for tool wear prediction.</a:t>
            </a:r>
          </a:p>
          <a:p>
            <a:pPr marL="0" indent="0">
              <a:buNone/>
            </a:pPr>
            <a:r>
              <a:rPr dirty="0"/>
              <a:t>✅ Deployed an interactive </a:t>
            </a:r>
            <a:r>
              <a:rPr dirty="0" err="1"/>
              <a:t>Streamlit</a:t>
            </a:r>
            <a:r>
              <a:rPr dirty="0"/>
              <a:t> web app for real-time predictions.</a:t>
            </a:r>
          </a:p>
          <a:p>
            <a:endParaRPr lang="en-US" dirty="0"/>
          </a:p>
          <a:p>
            <a:endParaRPr dirty="0"/>
          </a:p>
          <a:p>
            <a:pPr marL="0" indent="0">
              <a:buNone/>
            </a:pPr>
            <a:r>
              <a:rPr dirty="0"/>
              <a:t>🚀 Future Improvements:</a:t>
            </a:r>
          </a:p>
          <a:p>
            <a:pPr marL="0" indent="0">
              <a:buNone/>
            </a:pPr>
            <a:r>
              <a:rPr dirty="0"/>
              <a:t>✔ Real-time sensor streaming for live predictions</a:t>
            </a:r>
          </a:p>
          <a:p>
            <a:pPr marL="0" indent="0">
              <a:buNone/>
            </a:pPr>
            <a:r>
              <a:rPr dirty="0"/>
              <a:t>✔ Enhance model with additional sensor features</a:t>
            </a:r>
          </a:p>
          <a:p>
            <a:pPr marL="0" indent="0">
              <a:buNone/>
            </a:pPr>
            <a:r>
              <a:rPr dirty="0"/>
              <a:t>✔ Deploy as an API for manufacturing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📧 Email: </a:t>
            </a:r>
            <a:r>
              <a:rPr lang="en-US" dirty="0" smtClean="0"/>
              <a:t>finegopal007</a:t>
            </a:r>
            <a:r>
              <a:rPr dirty="0" smtClean="0"/>
              <a:t>@gmail.com</a:t>
            </a:r>
            <a:endParaRPr dirty="0"/>
          </a:p>
          <a:p>
            <a:pPr marL="0" indent="0">
              <a:buNone/>
            </a:pPr>
            <a:r>
              <a:rPr dirty="0"/>
              <a:t>🔗 LinkedIn: </a:t>
            </a:r>
            <a:r>
              <a:rPr dirty="0" smtClean="0"/>
              <a:t>linkedin.com/in/</a:t>
            </a:r>
            <a:r>
              <a:rPr lang="en-US" dirty="0" err="1" smtClean="0"/>
              <a:t>gopalakrishnan</a:t>
            </a:r>
            <a:r>
              <a:rPr lang="en-US" dirty="0" smtClean="0"/>
              <a:t>-t</a:t>
            </a:r>
            <a:endParaRPr dirty="0"/>
          </a:p>
          <a:p>
            <a:pPr marL="0" indent="0">
              <a:buNone/>
            </a:pPr>
            <a:r>
              <a:rPr dirty="0"/>
              <a:t>💻 GitHub: CNC Milling Project</a:t>
            </a:r>
          </a:p>
          <a:p>
            <a:pPr marL="0" indent="0">
              <a:buNone/>
            </a:pPr>
            <a:r>
              <a:rPr dirty="0"/>
              <a:t>[</a:t>
            </a:r>
            <a:r>
              <a:rPr dirty="0" smtClean="0"/>
              <a:t>github.com/</a:t>
            </a:r>
            <a:r>
              <a:rPr lang="en-US" dirty="0" err="1" smtClean="0"/>
              <a:t>gopalds</a:t>
            </a:r>
            <a:r>
              <a:rPr dirty="0" smtClean="0"/>
              <a:t>/CNC-Milling-Performance-Analysis-and-Fault-Detection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🔹 CNC milling is a machining process used in manufacturing.</a:t>
            </a:r>
          </a:p>
          <a:p>
            <a:pPr marL="0" indent="0">
              <a:buNone/>
            </a:pPr>
            <a:r>
              <a:rPr dirty="0"/>
              <a:t>🔹 Tool wear affects efficiency and accuracy.</a:t>
            </a:r>
          </a:p>
          <a:p>
            <a:pPr marL="0" indent="0">
              <a:buNone/>
            </a:pPr>
            <a:r>
              <a:rPr dirty="0"/>
              <a:t>🔹 Detecting faults early improves performance and reduces maintenance costs.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Develop an LSTM-based model to analyze CNC milling performance.</a:t>
            </a:r>
          </a:p>
          <a:p>
            <a:pPr marL="0" indent="0">
              <a:buNone/>
            </a:pPr>
            <a:r>
              <a:rPr dirty="0"/>
              <a:t>✅ Predict Tool Condition, Machining Finalization, and Passed Visual Inspection.</a:t>
            </a:r>
          </a:p>
          <a:p>
            <a:pPr marL="0" indent="0">
              <a:buNone/>
            </a:pPr>
            <a:r>
              <a:rPr dirty="0"/>
              <a:t>✅ Deploy a </a:t>
            </a:r>
            <a:r>
              <a:rPr dirty="0" err="1"/>
              <a:t>Streamlit</a:t>
            </a:r>
            <a:r>
              <a:rPr dirty="0"/>
              <a:t> web application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📂 Data from CNC milling sensor experiments.</a:t>
            </a:r>
          </a:p>
          <a:p>
            <a:pPr marL="0" indent="0">
              <a:buNone/>
            </a:pPr>
            <a:r>
              <a:rPr dirty="0"/>
              <a:t>📊 Preprocessing Steps:</a:t>
            </a:r>
          </a:p>
          <a:p>
            <a:pPr marL="0" indent="0">
              <a:buNone/>
            </a:pPr>
            <a:r>
              <a:rPr dirty="0"/>
              <a:t>✔ Merging experiment files with train data</a:t>
            </a:r>
          </a:p>
          <a:p>
            <a:pPr marL="0" indent="0">
              <a:buNone/>
            </a:pPr>
            <a:r>
              <a:rPr dirty="0"/>
              <a:t>✔ Handling missing values</a:t>
            </a:r>
          </a:p>
          <a:p>
            <a:pPr marL="0" indent="0">
              <a:buNone/>
            </a:pPr>
            <a:r>
              <a:rPr dirty="0"/>
              <a:t>✔ Encoding categorical features</a:t>
            </a:r>
          </a:p>
          <a:p>
            <a:pPr marL="0" indent="0">
              <a:buNone/>
            </a:pPr>
            <a:r>
              <a:rPr dirty="0"/>
              <a:t>✔ Standardizing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🧠 Model: Long Short-Term Memory (LSTM)</a:t>
            </a:r>
          </a:p>
          <a:p>
            <a:pPr marL="0" indent="0">
              <a:buNone/>
            </a:pPr>
            <a:r>
              <a:rPr dirty="0"/>
              <a:t>✔ Suitable for time-series data</a:t>
            </a:r>
          </a:p>
          <a:p>
            <a:pPr marL="0" indent="0">
              <a:buNone/>
            </a:pPr>
            <a:r>
              <a:rPr dirty="0"/>
              <a:t>✔ Captures dependencies in sensor data over time</a:t>
            </a:r>
          </a:p>
          <a:p>
            <a:pPr marL="0" indent="0">
              <a:buNone/>
            </a:pPr>
            <a:r>
              <a:rPr dirty="0"/>
              <a:t>✔ Multi-output classification for Tool Condition, Machining Finalization, and Inspection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748" y="617882"/>
            <a:ext cx="6798734" cy="1303867"/>
          </a:xfrm>
        </p:spPr>
        <p:txBody>
          <a:bodyPr>
            <a:normAutofit fontScale="90000"/>
          </a:bodyPr>
          <a:lstStyle/>
          <a:p>
            <a:r>
              <a:rPr dirty="0"/>
              <a:t>Training &amp; </a:t>
            </a:r>
            <a:r>
              <a:rPr dirty="0" smtClean="0"/>
              <a:t>Hyper parameter </a:t>
            </a:r>
            <a:r>
              <a:rPr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979" y="2332037"/>
            <a:ext cx="8755626" cy="4525963"/>
          </a:xfrm>
        </p:spPr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🔹</a:t>
            </a:r>
            <a:r>
              <a:rPr dirty="0" smtClean="0"/>
              <a:t> </a:t>
            </a:r>
            <a:r>
              <a:rPr dirty="0"/>
              <a:t>Loss Function: Sparse Categorical </a:t>
            </a:r>
            <a:r>
              <a:rPr dirty="0" smtClean="0"/>
              <a:t>Cross entropy</a:t>
            </a:r>
            <a:endParaRPr dirty="0"/>
          </a:p>
          <a:p>
            <a:pPr marL="0" indent="0">
              <a:buNone/>
            </a:pPr>
            <a:r>
              <a:rPr dirty="0"/>
              <a:t>🔹 Optimizer: Adam</a:t>
            </a:r>
          </a:p>
          <a:p>
            <a:pPr marL="0" indent="0">
              <a:buNone/>
            </a:pPr>
            <a:r>
              <a:rPr dirty="0"/>
              <a:t>🔹 Epochs: 20</a:t>
            </a:r>
          </a:p>
          <a:p>
            <a:pPr marL="0" indent="0">
              <a:buNone/>
            </a:pPr>
            <a:r>
              <a:rPr dirty="0"/>
              <a:t>🔹 Batch Size: 32</a:t>
            </a:r>
          </a:p>
          <a:p>
            <a:pPr marL="0" indent="0">
              <a:buNone/>
            </a:pPr>
            <a:r>
              <a:rPr dirty="0"/>
              <a:t>✔ Hyperparameter tuning to improve performance</a:t>
            </a:r>
          </a:p>
          <a:p>
            <a:pPr marL="0" indent="0">
              <a:buNone/>
            </a:pPr>
            <a:r>
              <a:rPr dirty="0"/>
              <a:t>✔ Dropout layers to prevent overfitting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Deployment Using Streamlit &amp;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🌐 Frontend:</a:t>
            </a:r>
            <a:r>
              <a:rPr lang="en-US" dirty="0"/>
              <a:t> Google </a:t>
            </a:r>
            <a:r>
              <a:rPr lang="en-US" dirty="0" err="1"/>
              <a:t>Colab</a:t>
            </a:r>
            <a:endParaRPr dirty="0"/>
          </a:p>
          <a:p>
            <a:pPr marL="0" indent="0">
              <a:buNone/>
            </a:pPr>
            <a:r>
              <a:rPr dirty="0"/>
              <a:t>✔ </a:t>
            </a:r>
            <a:r>
              <a:rPr dirty="0" smtClean="0"/>
              <a:t>Stream lit </a:t>
            </a:r>
            <a:r>
              <a:rPr dirty="0"/>
              <a:t>web app with CSV upload &amp; real-time predictions</a:t>
            </a:r>
          </a:p>
          <a:p>
            <a:pPr marL="0" indent="0">
              <a:buNone/>
            </a:pPr>
            <a:r>
              <a:rPr dirty="0"/>
              <a:t>✔ Interactive visualizations (bar charts, line charts, etc.)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🖥 Backend:</a:t>
            </a:r>
          </a:p>
          <a:p>
            <a:pPr marL="0" indent="0">
              <a:buNone/>
            </a:pPr>
            <a:r>
              <a:rPr dirty="0"/>
              <a:t>✔ Model deployed using AWS EC2</a:t>
            </a:r>
          </a:p>
          <a:p>
            <a:pPr marL="0" indent="0">
              <a:buNone/>
            </a:pPr>
            <a:r>
              <a:rPr lang="en-IN" dirty="0"/>
              <a:t>✔ Deployed in cloud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📊 Model Evaluation Metrics:</a:t>
            </a:r>
          </a:p>
          <a:p>
            <a:pPr marL="0" indent="0">
              <a:buNone/>
            </a:pPr>
            <a:r>
              <a:rPr dirty="0"/>
              <a:t>✔ Accuracy: 9</a:t>
            </a:r>
            <a:r>
              <a:rPr lang="en-US" dirty="0"/>
              <a:t>8</a:t>
            </a:r>
            <a:r>
              <a:rPr dirty="0"/>
              <a:t>%</a:t>
            </a:r>
          </a:p>
          <a:p>
            <a:pPr marL="0" indent="0">
              <a:buNone/>
            </a:pPr>
            <a:r>
              <a:rPr dirty="0"/>
              <a:t>✔ Precision: 90%</a:t>
            </a:r>
          </a:p>
          <a:p>
            <a:pPr marL="0" indent="0">
              <a:buNone/>
            </a:pPr>
            <a:r>
              <a:rPr dirty="0"/>
              <a:t>✔ Recall: 91%</a:t>
            </a:r>
          </a:p>
          <a:p>
            <a:pPr marL="0" indent="0">
              <a:buNone/>
            </a:pPr>
            <a:r>
              <a:rPr dirty="0"/>
              <a:t>✔ F1-Score: 91%</a:t>
            </a:r>
          </a:p>
          <a:p>
            <a:pPr marL="0" indent="0">
              <a:buNone/>
            </a:pPr>
            <a:r>
              <a:rPr dirty="0"/>
              <a:t>✔ Improved accuracy using feature engineering &amp; data preprocessing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⚠ Handling missing values → Used data imputation techniques</a:t>
            </a:r>
          </a:p>
          <a:p>
            <a:pPr marL="0" indent="0">
              <a:buNone/>
            </a:pPr>
            <a:r>
              <a:rPr dirty="0"/>
              <a:t>⚠ Model overfitting → Applied Dropout layers &amp; hyperparameter tuning</a:t>
            </a:r>
          </a:p>
          <a:p>
            <a:pPr marL="0" indent="0">
              <a:buNone/>
            </a:pPr>
            <a:r>
              <a:rPr dirty="0"/>
              <a:t>⚠ Deployment issues → Optimized model size &amp; used AWS services</a:t>
            </a:r>
          </a:p>
          <a:p>
            <a:pPr marL="0" indent="0">
              <a:buNone/>
            </a:pPr>
            <a:r>
              <a:rPr dirty="0"/>
              <a:t>⚠ Feature selection → Used Feature Importance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396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CNC Milling Performance Analysis and Fault Detection</vt:lpstr>
      <vt:lpstr>Introduction</vt:lpstr>
      <vt:lpstr>Project Objective</vt:lpstr>
      <vt:lpstr>Dataset Description</vt:lpstr>
      <vt:lpstr>Machine Learning Model</vt:lpstr>
      <vt:lpstr>Training &amp; Hyper parameter Tuning</vt:lpstr>
      <vt:lpstr>Deployment Using Streamlit &amp; AWS</vt:lpstr>
      <vt:lpstr>Results &amp; Performance</vt:lpstr>
      <vt:lpstr>Challenges &amp; Solutions</vt:lpstr>
      <vt:lpstr>Conclusion &amp; Future Work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CNC Milling Performance Analysis and Fault Detection</dc:title>
  <dc:subject/>
  <dc:creator>Store</dc:creator>
  <cp:keywords/>
  <dc:description>generated using python-pptx</dc:description>
  <cp:lastModifiedBy>Store</cp:lastModifiedBy>
  <cp:revision>4</cp:revision>
  <dcterms:created xsi:type="dcterms:W3CDTF">2013-01-27T09:14:16Z</dcterms:created>
  <dcterms:modified xsi:type="dcterms:W3CDTF">2025-03-11T04:31:44Z</dcterms:modified>
  <cp:category/>
</cp:coreProperties>
</file>