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5" r:id="rId10"/>
    <p:sldId id="266" r:id="rId11"/>
    <p:sldId id="267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EF32C-F348-4EF3-9A1E-C267E2C89232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91EA7-006E-40C1-8C83-16D18C3FB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6C6985-5B33-454E-A09F-2B225F25DFA9}" type="datetimeFigureOut">
              <a:rPr lang="en-US" smtClean="0"/>
              <a:pPr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2222FB-691F-4FC2-BC68-8D6AA58B4E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 and CPP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Mitali</a:t>
            </a:r>
            <a:r>
              <a:rPr lang="en-US" dirty="0" smtClean="0"/>
              <a:t> </a:t>
            </a:r>
            <a:r>
              <a:rPr lang="en-US" dirty="0" err="1" smtClean="0"/>
              <a:t>Hora</a:t>
            </a:r>
            <a:endParaRPr lang="en-US" dirty="0" smtClean="0"/>
          </a:p>
          <a:p>
            <a:r>
              <a:rPr lang="en-US" dirty="0" smtClean="0"/>
              <a:t>Department of Computer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dirty="0" smtClean="0"/>
              <a:t>The most commonly used forms of the multidimensional array are:</a:t>
            </a:r>
          </a:p>
          <a:p>
            <a:pPr fontAlgn="base"/>
            <a:r>
              <a:rPr lang="en-IN" b="1" dirty="0" smtClean="0"/>
              <a:t>Two Dimensional Array</a:t>
            </a:r>
            <a:endParaRPr lang="en-IN" dirty="0" smtClean="0"/>
          </a:p>
          <a:p>
            <a:pPr fontAlgn="base"/>
            <a:r>
              <a:rPr lang="en-IN" b="1" dirty="0" smtClean="0"/>
              <a:t>Three Dimensional Array</a:t>
            </a:r>
            <a:endParaRPr lang="en-IN" dirty="0" smtClean="0"/>
          </a:p>
          <a:p>
            <a:pPr fontAlgn="base"/>
            <a:r>
              <a:rPr lang="en-IN" b="1" dirty="0" smtClean="0">
                <a:solidFill>
                  <a:srgbClr val="FF0000"/>
                </a:solidFill>
              </a:rPr>
              <a:t>Two-Dimensional Array in C</a:t>
            </a:r>
          </a:p>
          <a:p>
            <a:pPr fontAlgn="base"/>
            <a:r>
              <a:rPr lang="en-IN" dirty="0" smtClean="0"/>
              <a:t> </a:t>
            </a:r>
            <a:r>
              <a:rPr lang="en-IN" dirty="0" smtClean="0"/>
              <a:t>A </a:t>
            </a:r>
            <a:r>
              <a:rPr lang="en-IN" b="1" dirty="0" smtClean="0"/>
              <a:t>two-dimensional array</a:t>
            </a:r>
            <a:r>
              <a:rPr lang="en-IN" dirty="0" smtClean="0"/>
              <a:t> or </a:t>
            </a:r>
            <a:r>
              <a:rPr lang="en-IN" b="1" dirty="0" smtClean="0"/>
              <a:t>2D array</a:t>
            </a:r>
            <a:r>
              <a:rPr lang="en-IN" dirty="0" smtClean="0"/>
              <a:t> in C is the simplest form of the multidimensional array. We can visualize a two-dimensional array as an array of one-dimensional arrays arranged one over another forming a table with ‘x’ rows and ‘y’ columns where the row number ranges from 0 to (x-1) and the column number ranges from 0 to (y-1).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2425700"/>
            <a:ext cx="81534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4194999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 Exercises: Read and Print elements of an arr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4800"/>
            <a:ext cx="4333875" cy="197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Two dimensional Array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256" y="1600200"/>
            <a:ext cx="3897487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array in C/C++ or be it in any programming language is a collection of similar data items stored at contiguous memory locations and elements can be accessed randomly using indices of an array.</a:t>
            </a:r>
          </a:p>
          <a:p>
            <a:pPr fontAlgn="base"/>
            <a:r>
              <a:rPr lang="en-US" dirty="0" smtClean="0"/>
              <a:t>We can random access of elements using array index.</a:t>
            </a:r>
          </a:p>
          <a:p>
            <a:pPr fontAlgn="base"/>
            <a:r>
              <a:rPr lang="en-US" dirty="0" smtClean="0"/>
              <a:t>Use of less line of code as it creates a single array of multiple elements.</a:t>
            </a:r>
          </a:p>
          <a:p>
            <a:pPr fontAlgn="base"/>
            <a:r>
              <a:rPr lang="en-US" dirty="0" smtClean="0"/>
              <a:t>Easy access to all the elements.</a:t>
            </a:r>
          </a:p>
          <a:p>
            <a:pPr fontAlgn="base"/>
            <a:r>
              <a:rPr lang="en-US" dirty="0" smtClean="0"/>
              <a:t>Traversal through the array becomes easy using a single loop.</a:t>
            </a:r>
          </a:p>
          <a:p>
            <a:pPr fontAlgn="base"/>
            <a:r>
              <a:rPr lang="en-US" dirty="0" smtClean="0"/>
              <a:t>Sorting becomes easy as it can be accomplished by writing less line of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Arrays in 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28737" y="2468562"/>
            <a:ext cx="64865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Arrays in 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Array declaration by specifying size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// Array declaration by specifying size</a:t>
            </a:r>
          </a:p>
          <a:p>
            <a:pPr fontAlgn="base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arr1[10];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// declare an array of user specified size</a:t>
            </a:r>
          </a:p>
          <a:p>
            <a:pPr fontAlgn="base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 = 10;</a:t>
            </a:r>
          </a:p>
          <a:p>
            <a:pPr fontAlgn="base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arr2[n];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Arrays in 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Array declaration by initializing elements</a:t>
            </a:r>
          </a:p>
          <a:p>
            <a:pPr fontAlgn="base"/>
            <a:r>
              <a:rPr lang="en-US" dirty="0" smtClean="0"/>
              <a:t>// Array declaration by initializing elements</a:t>
            </a:r>
          </a:p>
          <a:p>
            <a:pPr fontAlgn="base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[] = { 10, 20, 30, 40 }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 </a:t>
            </a:r>
          </a:p>
          <a:p>
            <a:pPr fontAlgn="base"/>
            <a:r>
              <a:rPr lang="en-US" dirty="0" smtClean="0"/>
              <a:t>Array declaration by specifying size and initializing</a:t>
            </a:r>
          </a:p>
          <a:p>
            <a:pPr fontAlgn="base"/>
            <a:r>
              <a:rPr lang="en-US" dirty="0" smtClean="0"/>
              <a:t>// elements</a:t>
            </a:r>
          </a:p>
          <a:p>
            <a:pPr fontAlgn="base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[4] = {10, 20, 30, 40}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Accessing Array Elements: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62162" y="2716212"/>
            <a:ext cx="5019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Index Out of bound Checking.</a:t>
            </a:r>
          </a:p>
          <a:p>
            <a:r>
              <a:rPr lang="en-US" dirty="0" smtClean="0"/>
              <a:t>In C, it is not a compiler error to initialize an array with more elements than the specified size.</a:t>
            </a:r>
          </a:p>
          <a:p>
            <a:r>
              <a:rPr lang="en-US" b="1" smtClean="0"/>
              <a:t>The elements are stored at contiguous memory locations</a:t>
            </a:r>
            <a:r>
              <a:rPr lang="en-US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Multidimensional Arrays in C /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C/C++, we can define multidimensional arrays in simple words as array of arrays. Data in multidimensional arrays are stored in tabular form.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data_type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array_name</a:t>
            </a:r>
            <a:r>
              <a:rPr lang="en-US" b="1" dirty="0" smtClean="0">
                <a:solidFill>
                  <a:srgbClr val="FF0000"/>
                </a:solidFill>
              </a:rPr>
              <a:t>[size1][size2]....[</a:t>
            </a:r>
            <a:r>
              <a:rPr lang="en-US" b="1" dirty="0" err="1" smtClean="0">
                <a:solidFill>
                  <a:srgbClr val="FF0000"/>
                </a:solidFill>
              </a:rPr>
              <a:t>sizeN</a:t>
            </a:r>
            <a:r>
              <a:rPr lang="en-US" b="1" dirty="0" smtClean="0">
                <a:solidFill>
                  <a:srgbClr val="FF0000"/>
                </a:solidFill>
              </a:rPr>
              <a:t>];</a:t>
            </a:r>
          </a:p>
          <a:p>
            <a:r>
              <a:rPr lang="en-US" dirty="0" smtClean="0"/>
              <a:t>Total number of elements that can be stored in a multidimensional array can be calculated by multiplying the size of all the dimensions.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/>
              <a:t>The array </a:t>
            </a:r>
            <a:r>
              <a:rPr lang="en-US" b="1" dirty="0" err="1" smtClean="0"/>
              <a:t>int</a:t>
            </a:r>
            <a:r>
              <a:rPr lang="en-US" b="1" dirty="0" smtClean="0"/>
              <a:t> x[10][20]</a:t>
            </a:r>
            <a:r>
              <a:rPr lang="en-US" dirty="0" smtClean="0"/>
              <a:t> can store total (10*20) = 200 elements.</a:t>
            </a:r>
            <a:br>
              <a:rPr lang="en-US" dirty="0" smtClean="0"/>
            </a:br>
            <a:r>
              <a:rPr lang="en-US" dirty="0" smtClean="0"/>
              <a:t>Similarly array </a:t>
            </a:r>
            <a:r>
              <a:rPr lang="en-US" b="1" dirty="0" err="1" smtClean="0"/>
              <a:t>int</a:t>
            </a:r>
            <a:r>
              <a:rPr lang="en-US" b="1" dirty="0" smtClean="0"/>
              <a:t> x[5][10][20]</a:t>
            </a:r>
            <a:r>
              <a:rPr lang="en-US" dirty="0" smtClean="0"/>
              <a:t> can store total (5*10*20) = 1000 elements.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 smtClean="0"/>
              <a:t>Size of Multidimensional Arrays:</a:t>
            </a:r>
          </a:p>
          <a:p>
            <a:pPr fontAlgn="base"/>
            <a:r>
              <a:rPr lang="en-IN" dirty="0" smtClean="0"/>
              <a:t>The total number of elements that can be stored in a multidimensional array can be calculated by multiplying the size of all the dimensions.</a:t>
            </a:r>
            <a:br>
              <a:rPr lang="en-IN" dirty="0" smtClean="0"/>
            </a:br>
            <a:r>
              <a:rPr lang="en-IN" b="1" dirty="0" smtClean="0"/>
              <a:t>For example:</a:t>
            </a:r>
            <a:endParaRPr lang="en-IN" dirty="0" smtClean="0"/>
          </a:p>
          <a:p>
            <a:pPr fontAlgn="base"/>
            <a:r>
              <a:rPr lang="en-IN" dirty="0" smtClean="0"/>
              <a:t>The array </a:t>
            </a:r>
            <a:r>
              <a:rPr lang="en-IN" b="1" dirty="0" err="1" smtClean="0"/>
              <a:t>int</a:t>
            </a:r>
            <a:r>
              <a:rPr lang="en-IN" b="1" dirty="0" smtClean="0"/>
              <a:t> x[10][20]</a:t>
            </a:r>
            <a:r>
              <a:rPr lang="en-IN" dirty="0" smtClean="0"/>
              <a:t> can store total (10*20) = 200 elements.</a:t>
            </a:r>
          </a:p>
          <a:p>
            <a:pPr fontAlgn="base"/>
            <a:r>
              <a:rPr lang="en-IN" dirty="0" smtClean="0"/>
              <a:t>Similarly array </a:t>
            </a:r>
            <a:r>
              <a:rPr lang="en-IN" b="1" dirty="0" err="1" smtClean="0"/>
              <a:t>int</a:t>
            </a:r>
            <a:r>
              <a:rPr lang="en-IN" b="1" dirty="0" smtClean="0"/>
              <a:t> x[5][10][20]</a:t>
            </a:r>
            <a:r>
              <a:rPr lang="en-IN" dirty="0" smtClean="0"/>
              <a:t> can store total (5*10*20) = 1000 elements.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1664</TotalTime>
  <Words>317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Programming in C and CPP</vt:lpstr>
      <vt:lpstr>Arrays in C</vt:lpstr>
      <vt:lpstr>Arrays in C</vt:lpstr>
      <vt:lpstr>Arrays in C</vt:lpstr>
      <vt:lpstr>Arrays in C</vt:lpstr>
      <vt:lpstr>Accessing Array Elements:</vt:lpstr>
      <vt:lpstr>Arrays in C</vt:lpstr>
      <vt:lpstr>Multidimensional Arrays in C / C++</vt:lpstr>
      <vt:lpstr>Slide 9</vt:lpstr>
      <vt:lpstr>Slide 10</vt:lpstr>
      <vt:lpstr>Two dimensional Array</vt:lpstr>
      <vt:lpstr>Slide 12</vt:lpstr>
      <vt:lpstr>Example of Two dimensional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 and CPP</dc:title>
  <dc:creator>admin</dc:creator>
  <cp:lastModifiedBy>mitali</cp:lastModifiedBy>
  <cp:revision>192</cp:revision>
  <dcterms:created xsi:type="dcterms:W3CDTF">2020-09-22T04:59:47Z</dcterms:created>
  <dcterms:modified xsi:type="dcterms:W3CDTF">2023-07-11T07:08:55Z</dcterms:modified>
</cp:coreProperties>
</file>