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3" r:id="rId3"/>
    <p:sldId id="257" r:id="rId4"/>
    <p:sldId id="258" r:id="rId5"/>
    <p:sldId id="259" r:id="rId6"/>
    <p:sldId id="260" r:id="rId7"/>
    <p:sldId id="268" r:id="rId8"/>
    <p:sldId id="269" r:id="rId9"/>
    <p:sldId id="271" r:id="rId10"/>
    <p:sldId id="272" r:id="rId11"/>
    <p:sldId id="262" r:id="rId12"/>
    <p:sldId id="261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EF32C-F348-4EF3-9A1E-C267E2C89232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91EA7-006E-40C1-8C83-16D18C3FB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985-5B33-454E-A09F-2B225F25DFA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22FB-691F-4FC2-BC68-8D6AA58B4E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985-5B33-454E-A09F-2B225F25DFA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22FB-691F-4FC2-BC68-8D6AA58B4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985-5B33-454E-A09F-2B225F25DFA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22FB-691F-4FC2-BC68-8D6AA58B4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985-5B33-454E-A09F-2B225F25DFA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22FB-691F-4FC2-BC68-8D6AA58B4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985-5B33-454E-A09F-2B225F25DFA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72222FB-691F-4FC2-BC68-8D6AA58B4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985-5B33-454E-A09F-2B225F25DFA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22FB-691F-4FC2-BC68-8D6AA58B4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985-5B33-454E-A09F-2B225F25DFA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22FB-691F-4FC2-BC68-8D6AA58B4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985-5B33-454E-A09F-2B225F25DFA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22FB-691F-4FC2-BC68-8D6AA58B4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985-5B33-454E-A09F-2B225F25DFA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22FB-691F-4FC2-BC68-8D6AA58B4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985-5B33-454E-A09F-2B225F25DFA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22FB-691F-4FC2-BC68-8D6AA58B4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985-5B33-454E-A09F-2B225F25DFA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22FB-691F-4FC2-BC68-8D6AA58B4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26C6985-5B33-454E-A09F-2B225F25DFA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72222FB-691F-4FC2-BC68-8D6AA58B4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C and CPP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858000" cy="1752600"/>
          </a:xfrm>
        </p:spPr>
        <p:txBody>
          <a:bodyPr/>
          <a:lstStyle/>
          <a:p>
            <a:r>
              <a:rPr lang="en-US" dirty="0" err="1" smtClean="0"/>
              <a:t>Mitali</a:t>
            </a:r>
            <a:r>
              <a:rPr lang="en-US" dirty="0" smtClean="0"/>
              <a:t> </a:t>
            </a:r>
            <a:r>
              <a:rPr lang="en-US" dirty="0" err="1" smtClean="0"/>
              <a:t>Hora</a:t>
            </a:r>
            <a:endParaRPr lang="en-US" dirty="0" smtClean="0"/>
          </a:p>
          <a:p>
            <a:r>
              <a:rPr lang="en-US" dirty="0" smtClean="0"/>
              <a:t>Department of Computer Applications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Switch Case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break keyword in each case indicates the end of a particular case. If we do not put the break in each case then even though the specific case is executed, the switch in C will continue to execute all the cases until the end is reached. This should not happen; hence we always have to put break keyword in each case. Break will terminate the case once it is executed and the control will fall out of the switch.</a:t>
            </a:r>
          </a:p>
          <a:p>
            <a:r>
              <a:rPr lang="en-US" dirty="0" smtClean="0"/>
              <a:t>The default case is an optional one. Whenever the value of test-expression is not matched with any of the cases inside the switch, then the default will be executed. Otherwise, it is not necessary to write default in the switch.</a:t>
            </a:r>
          </a:p>
          <a:p>
            <a:r>
              <a:rPr lang="en-US" dirty="0" smtClean="0"/>
              <a:t>Once the switch is executed the control will go to the statement-x, and the execution of a program will continue.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Loop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programming, a loop is used to repeat a block of code until the specified condition is true.</a:t>
            </a:r>
          </a:p>
          <a:p>
            <a:r>
              <a:rPr lang="en-US" dirty="0" smtClean="0"/>
              <a:t>The purpose of the C loop is to repeat the same code a number of times.</a:t>
            </a:r>
          </a:p>
          <a:p>
            <a:r>
              <a:rPr lang="en-US" dirty="0" smtClean="0"/>
              <a:t>C programming has three types of loops:</a:t>
            </a:r>
          </a:p>
          <a:p>
            <a:r>
              <a:rPr lang="en-US" dirty="0" smtClean="0"/>
              <a:t>for loop</a:t>
            </a:r>
          </a:p>
          <a:p>
            <a:r>
              <a:rPr lang="en-US" dirty="0" smtClean="0"/>
              <a:t>while loop</a:t>
            </a:r>
          </a:p>
          <a:p>
            <a:r>
              <a:rPr lang="en-US" dirty="0" smtClean="0"/>
              <a:t>do...while loop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C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686800" cy="438912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Syntax 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for (initial value; condition; </a:t>
            </a:r>
            <a:r>
              <a:rPr lang="en-US" sz="2000" dirty="0" err="1" smtClean="0">
                <a:solidFill>
                  <a:srgbClr val="FF0000"/>
                </a:solidFill>
              </a:rPr>
              <a:t>incrementation</a:t>
            </a:r>
            <a:r>
              <a:rPr lang="en-US" sz="2000" dirty="0" smtClean="0">
                <a:solidFill>
                  <a:srgbClr val="FF0000"/>
                </a:solidFill>
              </a:rPr>
              <a:t> or </a:t>
            </a:r>
            <a:r>
              <a:rPr lang="en-US" sz="2000" dirty="0" err="1" smtClean="0">
                <a:solidFill>
                  <a:srgbClr val="FF0000"/>
                </a:solidFill>
              </a:rPr>
              <a:t>decrementation</a:t>
            </a:r>
            <a:r>
              <a:rPr lang="en-US" sz="2000" dirty="0" smtClean="0">
                <a:solidFill>
                  <a:srgbClr val="FF0000"/>
                </a:solidFill>
              </a:rPr>
              <a:t> 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{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statements;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dirty="0" smtClean="0"/>
              <a:t>The initial value of the for loop is performed only once.</a:t>
            </a:r>
          </a:p>
          <a:p>
            <a:r>
              <a:rPr lang="en-US" dirty="0" smtClean="0"/>
              <a:t>The condition is a Boolean expression that tests and compares the counter to a fixed value after each iteration, stopping the for loop when false is returned.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incrementation</a:t>
            </a:r>
            <a:r>
              <a:rPr lang="en-US" dirty="0" smtClean="0"/>
              <a:t>/</a:t>
            </a:r>
            <a:r>
              <a:rPr lang="en-US" dirty="0" err="1" smtClean="0"/>
              <a:t>decrementation</a:t>
            </a:r>
            <a:r>
              <a:rPr lang="en-US" dirty="0" smtClean="0"/>
              <a:t> increases (or decreases) the counter by a set value.</a:t>
            </a:r>
          </a:p>
          <a:p>
            <a:r>
              <a:rPr lang="en-US" dirty="0" smtClean="0"/>
              <a:t>It is an entry-controlled loop.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While Loop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Syntax 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while (condition)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{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statements;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sz="2600" dirty="0" smtClean="0"/>
              <a:t>It is an entry-controlled loop.</a:t>
            </a:r>
          </a:p>
          <a:p>
            <a:r>
              <a:rPr lang="en-US" sz="2600" dirty="0" smtClean="0"/>
              <a:t> In while loop, a condition is evaluated before processing a body of the loop.</a:t>
            </a:r>
          </a:p>
          <a:p>
            <a:r>
              <a:rPr lang="en-US" sz="2600" dirty="0" smtClean="0"/>
              <a:t> If a condition is true then and only then the body of a loop is executed.</a:t>
            </a:r>
          </a:p>
          <a:p>
            <a:r>
              <a:rPr lang="en-US" sz="2600" dirty="0" smtClean="0"/>
              <a:t>After the body of a loop is executed then control again goes back at the beginning, and the condition is checked if it is true, the same process is executed until the condition becomes false.</a:t>
            </a:r>
          </a:p>
          <a:p>
            <a:r>
              <a:rPr lang="en-US" sz="2600" dirty="0" smtClean="0"/>
              <a:t> Once the condition becomes false, the control goes out of the loop.</a:t>
            </a:r>
          </a:p>
          <a:p>
            <a:r>
              <a:rPr lang="en-US" sz="2600" dirty="0" smtClean="0"/>
              <a:t>In while loop, if the condition is not true, then the body of a loop will not be executed, not even once.</a:t>
            </a:r>
            <a:endParaRPr lang="en-US" sz="2600" dirty="0" smtClean="0">
              <a:solidFill>
                <a:srgbClr val="FF0000"/>
              </a:solidFill>
            </a:endParaRPr>
          </a:p>
          <a:p>
            <a:endParaRPr lang="en-US" sz="2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Do-While loop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Syntax: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do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{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statements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 while (expression);</a:t>
            </a:r>
          </a:p>
          <a:p>
            <a:r>
              <a:rPr lang="en-US" dirty="0" smtClean="0"/>
              <a:t>A do...while loop in C is similar to the while loop except that the condition is always executed after the body of a loop. </a:t>
            </a:r>
          </a:p>
          <a:p>
            <a:r>
              <a:rPr lang="en-US" dirty="0" smtClean="0"/>
              <a:t>It is also called an exit-controlled loop.</a:t>
            </a:r>
          </a:p>
          <a:p>
            <a:r>
              <a:rPr lang="en-US" dirty="0" smtClean="0"/>
              <a:t>In the do-while loop, the body of a loop is always executed at least once. </a:t>
            </a:r>
          </a:p>
          <a:p>
            <a:r>
              <a:rPr lang="en-US" dirty="0" smtClean="0"/>
              <a:t>After the body is executed, then it checks the condition. If the condition is true, then it will again execute the body of a loop otherwise control is transferred out of the loop.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Break Statement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break statement is used mainly in in the switch statement. </a:t>
            </a:r>
          </a:p>
          <a:p>
            <a:r>
              <a:rPr lang="en-US" dirty="0" smtClean="0"/>
              <a:t>It is also useful for immediately stopping a loop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3276600"/>
            <a:ext cx="457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/>
              <a:t>int</a:t>
            </a:r>
            <a:r>
              <a:rPr lang="en-IN" dirty="0" smtClean="0"/>
              <a:t> </a:t>
            </a:r>
            <a:r>
              <a:rPr lang="en-IN" dirty="0" err="1" smtClean="0"/>
              <a:t>i</a:t>
            </a:r>
            <a:r>
              <a:rPr lang="en-IN" dirty="0" smtClean="0"/>
              <a:t>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for (</a:t>
            </a:r>
            <a:r>
              <a:rPr lang="en-IN" dirty="0" err="1" smtClean="0"/>
              <a:t>i</a:t>
            </a:r>
            <a:r>
              <a:rPr lang="en-IN" dirty="0" smtClean="0"/>
              <a:t> = 0; </a:t>
            </a:r>
            <a:r>
              <a:rPr lang="en-IN" dirty="0" err="1" smtClean="0"/>
              <a:t>i</a:t>
            </a:r>
            <a:r>
              <a:rPr lang="en-IN" dirty="0" smtClean="0"/>
              <a:t> &lt; 10; </a:t>
            </a:r>
            <a:r>
              <a:rPr lang="en-IN" dirty="0" err="1" smtClean="0"/>
              <a:t>i</a:t>
            </a:r>
            <a:r>
              <a:rPr lang="en-IN" dirty="0" smtClean="0"/>
              <a:t>++) {</a:t>
            </a:r>
            <a:br>
              <a:rPr lang="en-IN" dirty="0" smtClean="0"/>
            </a:br>
            <a:r>
              <a:rPr lang="en-IN" dirty="0" smtClean="0"/>
              <a:t>  if (</a:t>
            </a:r>
            <a:r>
              <a:rPr lang="en-IN" dirty="0" err="1" smtClean="0"/>
              <a:t>i</a:t>
            </a:r>
            <a:r>
              <a:rPr lang="en-IN" dirty="0" smtClean="0"/>
              <a:t> == 4) {</a:t>
            </a:r>
            <a:br>
              <a:rPr lang="en-IN" dirty="0" smtClean="0"/>
            </a:br>
            <a:r>
              <a:rPr lang="en-IN" dirty="0" smtClean="0"/>
              <a:t>    break;</a:t>
            </a:r>
            <a:br>
              <a:rPr lang="en-IN" dirty="0" smtClean="0"/>
            </a:br>
            <a:r>
              <a:rPr lang="en-IN" dirty="0" smtClean="0"/>
              <a:t>  }</a:t>
            </a:r>
            <a:br>
              <a:rPr lang="en-IN" dirty="0" smtClean="0"/>
            </a:br>
            <a:r>
              <a:rPr lang="en-IN" dirty="0" smtClean="0"/>
              <a:t>  </a:t>
            </a:r>
            <a:r>
              <a:rPr lang="en-IN" dirty="0" err="1" smtClean="0"/>
              <a:t>printf</a:t>
            </a:r>
            <a:r>
              <a:rPr lang="en-IN" dirty="0" smtClean="0"/>
              <a:t>("%d\n", 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Continue Statement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want to skip to the next iteration but remain in the loop, you should use the continue statement.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3124200"/>
            <a:ext cx="457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 smtClean="0"/>
              <a:t>int i;</a:t>
            </a:r>
            <a:br>
              <a:rPr lang="nn-NO" dirty="0" smtClean="0"/>
            </a:br>
            <a:r>
              <a:rPr lang="nn-NO" dirty="0" smtClean="0"/>
              <a:t/>
            </a:r>
            <a:br>
              <a:rPr lang="nn-NO" dirty="0" smtClean="0"/>
            </a:br>
            <a:r>
              <a:rPr lang="nn-NO" dirty="0" smtClean="0"/>
              <a:t>for (i = 0; i &lt; 10; i++) {</a:t>
            </a:r>
            <a:br>
              <a:rPr lang="nn-NO" dirty="0" smtClean="0"/>
            </a:br>
            <a:r>
              <a:rPr lang="nn-NO" dirty="0" smtClean="0"/>
              <a:t>  if (i == 4) {</a:t>
            </a:r>
            <a:br>
              <a:rPr lang="nn-NO" dirty="0" smtClean="0"/>
            </a:br>
            <a:r>
              <a:rPr lang="nn-NO" dirty="0" smtClean="0"/>
              <a:t>    continue;</a:t>
            </a:r>
            <a:br>
              <a:rPr lang="nn-NO" dirty="0" smtClean="0"/>
            </a:br>
            <a:r>
              <a:rPr lang="nn-NO" dirty="0" smtClean="0"/>
              <a:t>  }</a:t>
            </a:r>
            <a:br>
              <a:rPr lang="nn-NO" dirty="0" smtClean="0"/>
            </a:br>
            <a:r>
              <a:rPr lang="nn-NO" dirty="0" smtClean="0"/>
              <a:t>  printf("%d\n", i);</a:t>
            </a:r>
            <a:br>
              <a:rPr lang="nn-NO" dirty="0" smtClean="0"/>
            </a:br>
            <a:r>
              <a:rPr lang="nn-NO" dirty="0" smtClean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Conditional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Conditional Statements in C</a:t>
            </a:r>
            <a:r>
              <a:rPr lang="en-US" dirty="0" smtClean="0"/>
              <a:t> programming are used to make decisions based on the conditions.</a:t>
            </a:r>
          </a:p>
          <a:p>
            <a:r>
              <a:rPr lang="en-US" dirty="0" smtClean="0"/>
              <a:t> If you put some condition for a block of statements, the execution flow may change based on the result evaluated by the condition. </a:t>
            </a:r>
          </a:p>
          <a:p>
            <a:r>
              <a:rPr lang="en-US" dirty="0" smtClean="0"/>
              <a:t>This process is called decision making in 'C.</a:t>
            </a:r>
          </a:p>
          <a:p>
            <a:r>
              <a:rPr lang="en-US" dirty="0" smtClean="0"/>
              <a:t>In 'C' programming conditional statements are possible with the help of the following two constructs:</a:t>
            </a:r>
          </a:p>
          <a:p>
            <a:r>
              <a:rPr lang="en-US" dirty="0" smtClean="0"/>
              <a:t>1. If statement</a:t>
            </a:r>
          </a:p>
          <a:p>
            <a:r>
              <a:rPr lang="en-US" dirty="0" smtClean="0"/>
              <a:t>2. If-else statement</a:t>
            </a:r>
          </a:p>
          <a:p>
            <a:r>
              <a:rPr lang="en-US" dirty="0" smtClean="0"/>
              <a:t>It is also called as branching as a program decides which statement to execute based on the result of the evaluated condition.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Keep in mind that a condition that evaluates to a non-zero value is considered as true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if...else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if (test expression)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{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// code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}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if...else Statement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2249420"/>
            <a:ext cx="7784165" cy="369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if...else Statement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if (test expression)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{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// run code if test expression is true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}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else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{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// run code if test expression is false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if...else Ladder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if (test expression1)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{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// statement(s)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else if(test expression2)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{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// statement(s)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else if (test expression3)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{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// statement(s)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. .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else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{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// statement(s)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Switch Statement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Switch statement in C</a:t>
            </a:r>
            <a:r>
              <a:rPr lang="en-US" dirty="0" smtClean="0"/>
              <a:t> tests the value of a variable and compares it with multiple cases. </a:t>
            </a:r>
          </a:p>
          <a:p>
            <a:r>
              <a:rPr lang="en-US" dirty="0" smtClean="0"/>
              <a:t>Once the case match is found, a block of statements associated with that particular case is executed.</a:t>
            </a:r>
          </a:p>
          <a:p>
            <a:r>
              <a:rPr lang="en-US" dirty="0" smtClean="0"/>
              <a:t>Each case in a block of a switch has a different name/number which is referred to as an identifier. </a:t>
            </a:r>
          </a:p>
          <a:p>
            <a:r>
              <a:rPr lang="en-US" dirty="0" smtClean="0"/>
              <a:t>The value provided by the user is compared with all the cases inside the switch block until the match is found.</a:t>
            </a:r>
          </a:p>
          <a:p>
            <a:r>
              <a:rPr lang="en-US" dirty="0" smtClean="0"/>
              <a:t>If a case match is NOT found, then the default statement is executed, and the control goes out of the switch block.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Switch Case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838450" y="2354262"/>
            <a:ext cx="34671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Switch Case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expression can be integer expression or a character expression.</a:t>
            </a:r>
          </a:p>
          <a:p>
            <a:r>
              <a:rPr lang="en-US" dirty="0" smtClean="0"/>
              <a:t>Value-1, 2, n are case labels which are used to identify each case individually. Remember that case labels should not be same as it may create a problem while executing a program. </a:t>
            </a:r>
          </a:p>
          <a:p>
            <a:r>
              <a:rPr lang="en-US" dirty="0" smtClean="0"/>
              <a:t>Case labels always end with a colon ( : ). Each of these cases is associated with a block.</a:t>
            </a:r>
          </a:p>
          <a:p>
            <a:r>
              <a:rPr lang="en-US" dirty="0" smtClean="0"/>
              <a:t>A block is nothing but multiple statements which are grouped for a particular case.</a:t>
            </a:r>
          </a:p>
          <a:p>
            <a:r>
              <a:rPr lang="en-US" dirty="0" smtClean="0"/>
              <a:t>Whenever the switch is executed, the value of test-expression is compared with all the cases which we have defined inside the switch.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1399</TotalTime>
  <Words>819</Words>
  <Application>Microsoft Office PowerPoint</Application>
  <PresentationFormat>On-screen Show (4:3)</PresentationFormat>
  <Paragraphs>110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Programming in C and CPP</vt:lpstr>
      <vt:lpstr>Conditional Statement</vt:lpstr>
      <vt:lpstr>if...else Statement</vt:lpstr>
      <vt:lpstr>if...else Statement</vt:lpstr>
      <vt:lpstr>if...else Statement</vt:lpstr>
      <vt:lpstr>if...else Ladder</vt:lpstr>
      <vt:lpstr>Switch Statement in C</vt:lpstr>
      <vt:lpstr>Switch Case</vt:lpstr>
      <vt:lpstr>Switch Case</vt:lpstr>
      <vt:lpstr>Switch Case</vt:lpstr>
      <vt:lpstr>Loop in C</vt:lpstr>
      <vt:lpstr>C for Loop</vt:lpstr>
      <vt:lpstr>While Loop in C</vt:lpstr>
      <vt:lpstr>Do-While loop in C</vt:lpstr>
      <vt:lpstr>Break Statement in C</vt:lpstr>
      <vt:lpstr>Continue Statement in 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 and CPP</dc:title>
  <dc:creator>admin</dc:creator>
  <cp:lastModifiedBy>mitali</cp:lastModifiedBy>
  <cp:revision>157</cp:revision>
  <dcterms:created xsi:type="dcterms:W3CDTF">2020-09-22T04:59:47Z</dcterms:created>
  <dcterms:modified xsi:type="dcterms:W3CDTF">2023-06-27T07:56:37Z</dcterms:modified>
</cp:coreProperties>
</file>