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358537"/>
          </a:xfrm>
        </p:spPr>
        <p:txBody>
          <a:bodyPr>
            <a:normAutofit/>
          </a:bodyPr>
          <a:lstStyle/>
          <a:p>
            <a:pPr algn="ctr"/>
            <a:r>
              <a:rPr lang="en-US" sz="7200" b="1" u="sng" dirty="0" smtClean="0"/>
              <a:t>IINSTACC</a:t>
            </a:r>
            <a:endParaRPr lang="en-US" sz="7200" b="1" u="sng" dirty="0"/>
          </a:p>
        </p:txBody>
      </p:sp>
      <p:pic>
        <p:nvPicPr>
          <p:cNvPr id="1026" name="Picture 2" descr="Image result for road accident  images in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0823"/>
            <a:ext cx="12192000" cy="571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895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67" y="60961"/>
            <a:ext cx="9550399" cy="4772296"/>
          </a:xfrm>
        </p:spPr>
        <p:txBody>
          <a:bodyPr>
            <a:normAutofit/>
          </a:bodyPr>
          <a:lstStyle/>
          <a:p>
            <a:pPr algn="ctr"/>
            <a:r>
              <a:rPr lang="en-US" sz="4400" dirty="0" smtClean="0"/>
              <a:t/>
            </a:r>
            <a:br>
              <a:rPr lang="en-US" sz="4400" dirty="0" smtClean="0"/>
            </a:br>
            <a:r>
              <a:rPr lang="en-US" sz="4400" dirty="0" smtClean="0"/>
              <a:t>AUTOMATIC VEHICLE ACCIDENT DETECTION”</a:t>
            </a:r>
            <a:endParaRPr lang="en-US" sz="4400" dirty="0"/>
          </a:p>
        </p:txBody>
      </p:sp>
    </p:spTree>
    <p:extLst>
      <p:ext uri="{BB962C8B-B14F-4D97-AF65-F5344CB8AC3E}">
        <p14:creationId xmlns:p14="http://schemas.microsoft.com/office/powerpoint/2010/main" val="1342451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67" y="609601"/>
            <a:ext cx="10085036" cy="5843450"/>
          </a:xfrm>
        </p:spPr>
        <p:txBody>
          <a:bodyPr/>
          <a:lstStyle/>
          <a:p>
            <a:pPr marL="457200" indent="-457200">
              <a:buFont typeface="Wingdings" panose="05000000000000000000" pitchFamily="2" charset="2"/>
              <a:buChar char="v"/>
            </a:pPr>
            <a:r>
              <a:rPr lang="en-US" dirty="0"/>
              <a:t>1.WE CAN DETECT THE ACCIDENTS THROUGH SENSORS AND WE CAN SEND OUR LOCATION TO NEAR BY HOSIPATALS AND MAKE A CALL TO AMBULANCE </a:t>
            </a:r>
            <a:r>
              <a:rPr lang="en-US" dirty="0" smtClean="0"/>
              <a:t/>
            </a:r>
            <a:br>
              <a:rPr lang="en-US" dirty="0" smtClean="0"/>
            </a:br>
            <a:r>
              <a:rPr lang="en-US" dirty="0" smtClean="0"/>
              <a:t/>
            </a:r>
            <a:br>
              <a:rPr lang="en-US" dirty="0" smtClean="0"/>
            </a:br>
            <a:r>
              <a:rPr lang="en-US" dirty="0" smtClean="0"/>
              <a:t>2.THE </a:t>
            </a:r>
            <a:r>
              <a:rPr lang="en-US" dirty="0"/>
              <a:t>LOCATION OF THE CAR IS IDENTIFIED THROUGH THE GPS NETWORK</a:t>
            </a:r>
            <a:br>
              <a:rPr lang="en-US" dirty="0"/>
            </a:br>
            <a:endParaRPr lang="en-US" dirty="0"/>
          </a:p>
        </p:txBody>
      </p:sp>
    </p:spTree>
    <p:extLst>
      <p:ext uri="{BB962C8B-B14F-4D97-AF65-F5344CB8AC3E}">
        <p14:creationId xmlns:p14="http://schemas.microsoft.com/office/powerpoint/2010/main" val="4244915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811" y="1"/>
            <a:ext cx="4516626" cy="6418218"/>
          </a:xfrm>
        </p:spPr>
        <p:txBody>
          <a:bodyPr>
            <a:noAutofit/>
          </a:bodyPr>
          <a:lstStyle/>
          <a:p>
            <a:r>
              <a:rPr lang="en-US" sz="1600" dirty="0" smtClean="0"/>
              <a:t>1.When </a:t>
            </a:r>
            <a:r>
              <a:rPr lang="en-US" sz="1600" dirty="0"/>
              <a:t>a car hits something, it starts to decelerate (lose speed) very rapidly</a:t>
            </a:r>
            <a:r>
              <a:rPr lang="en-US" sz="1600" dirty="0" smtClean="0"/>
              <a:t>.</a:t>
            </a:r>
            <a:br>
              <a:rPr lang="en-US" sz="1600" dirty="0" smtClean="0"/>
            </a:br>
            <a:r>
              <a:rPr lang="en-US" sz="1600" dirty="0" smtClean="0"/>
              <a:t/>
            </a:r>
            <a:br>
              <a:rPr lang="en-US" sz="1600" dirty="0" smtClean="0"/>
            </a:br>
            <a:r>
              <a:rPr lang="en-US" sz="1600" dirty="0" smtClean="0"/>
              <a:t>2.An </a:t>
            </a:r>
            <a:r>
              <a:rPr lang="en-US" sz="1600" dirty="0"/>
              <a:t>accelerometer (electronic chip that measures acceleration or force) detects the change of speed</a:t>
            </a:r>
            <a:r>
              <a:rPr lang="en-US" sz="1600" dirty="0" smtClean="0"/>
              <a:t>.</a:t>
            </a:r>
            <a:br>
              <a:rPr lang="en-US" sz="1600" dirty="0" smtClean="0"/>
            </a:br>
            <a:r>
              <a:rPr lang="en-US" sz="1600" dirty="0"/>
              <a:t/>
            </a:r>
            <a:br>
              <a:rPr lang="en-US" sz="1600" dirty="0"/>
            </a:br>
            <a:r>
              <a:rPr lang="en-US" sz="1600" dirty="0" smtClean="0"/>
              <a:t>3.If </a:t>
            </a:r>
            <a:r>
              <a:rPr lang="en-US" sz="1600" dirty="0"/>
              <a:t>the deceleration is great enough, the accelerometer triggers the airbag </a:t>
            </a:r>
            <a:r>
              <a:rPr lang="en-US" sz="1600" dirty="0" smtClean="0"/>
              <a:t>circuit.</a:t>
            </a:r>
            <a:br>
              <a:rPr lang="en-US" sz="1600" dirty="0" smtClean="0"/>
            </a:br>
            <a:r>
              <a:rPr lang="en-US" sz="1600" dirty="0"/>
              <a:t/>
            </a:r>
            <a:br>
              <a:rPr lang="en-US" sz="1600" dirty="0"/>
            </a:br>
            <a:r>
              <a:rPr lang="en-US" sz="1600" dirty="0" smtClean="0"/>
              <a:t>4.The </a:t>
            </a:r>
            <a:r>
              <a:rPr lang="en-US" sz="1600" dirty="0"/>
              <a:t>airbag circuit passes an electric current through a </a:t>
            </a:r>
            <a:r>
              <a:rPr lang="en-US" sz="1600" dirty="0" smtClean="0"/>
              <a:t>heating.</a:t>
            </a:r>
            <a:br>
              <a:rPr lang="en-US" sz="1600" dirty="0" smtClean="0"/>
            </a:br>
            <a:r>
              <a:rPr lang="en-US" sz="1600" dirty="0" smtClean="0"/>
              <a:t/>
            </a:r>
            <a:br>
              <a:rPr lang="en-US" sz="1600" dirty="0" smtClean="0"/>
            </a:br>
            <a:r>
              <a:rPr lang="en-US" sz="1600" dirty="0" smtClean="0"/>
              <a:t>5.The </a:t>
            </a:r>
            <a:r>
              <a:rPr lang="en-US" sz="1600" dirty="0"/>
              <a:t>heating element ignites a chemical explosive. </a:t>
            </a:r>
            <a:r>
              <a:rPr lang="en-US" sz="1600" dirty="0" smtClean="0"/>
              <a:t/>
            </a:r>
            <a:br>
              <a:rPr lang="en-US" sz="1600" dirty="0" smtClean="0"/>
            </a:br>
            <a:r>
              <a:rPr lang="en-US" sz="1600" dirty="0"/>
              <a:t/>
            </a:r>
            <a:br>
              <a:rPr lang="en-US" sz="1600" dirty="0"/>
            </a:br>
            <a:r>
              <a:rPr lang="en-US" sz="1600" dirty="0" smtClean="0"/>
              <a:t>6.As </a:t>
            </a:r>
            <a:r>
              <a:rPr lang="en-US" sz="1600" dirty="0"/>
              <a:t>the explosive burns, it generates a massive amount of harmless </a:t>
            </a:r>
            <a:r>
              <a:rPr lang="en-US" sz="1600" dirty="0" smtClean="0"/>
              <a:t>gas </a:t>
            </a:r>
            <a:r>
              <a:rPr lang="en-US" sz="1600" dirty="0"/>
              <a:t>that floods into a nylon bag packed behind the steering wheel. </a:t>
            </a:r>
            <a:br>
              <a:rPr lang="en-US" sz="1600" dirty="0"/>
            </a:br>
            <a:r>
              <a:rPr lang="en-US" sz="1600" dirty="0" smtClean="0"/>
              <a:t/>
            </a:r>
            <a:br>
              <a:rPr lang="en-US" sz="1600" dirty="0" smtClean="0"/>
            </a:br>
            <a:r>
              <a:rPr lang="en-US" sz="1600" dirty="0" smtClean="0"/>
              <a:t>7.As </a:t>
            </a:r>
            <a:r>
              <a:rPr lang="en-US" sz="1600" dirty="0"/>
              <a:t>the bag expands, it blows the plastic cover off the steering wheel and inflates in front of the </a:t>
            </a:r>
            <a:r>
              <a:rPr lang="en-US" sz="1600" dirty="0" smtClean="0"/>
              <a:t>driver.</a:t>
            </a:r>
            <a:br>
              <a:rPr lang="en-US" sz="1600" dirty="0" smtClean="0"/>
            </a:br>
            <a:r>
              <a:rPr lang="en-US" sz="1600" dirty="0" smtClean="0"/>
              <a:t/>
            </a:r>
            <a:br>
              <a:rPr lang="en-US" sz="1600" dirty="0" smtClean="0"/>
            </a:br>
            <a:r>
              <a:rPr lang="en-US" sz="1600" dirty="0" smtClean="0"/>
              <a:t>8.By </a:t>
            </a:r>
            <a:r>
              <a:rPr lang="en-US" sz="1600" dirty="0"/>
              <a:t>the time the car stops, the bag should have completely deflated.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37" y="673009"/>
            <a:ext cx="6137585" cy="5263786"/>
          </a:xfrm>
          <a:prstGeom prst="rect">
            <a:avLst/>
          </a:prstGeom>
        </p:spPr>
      </p:pic>
    </p:spTree>
    <p:extLst>
      <p:ext uri="{BB962C8B-B14F-4D97-AF65-F5344CB8AC3E}">
        <p14:creationId xmlns:p14="http://schemas.microsoft.com/office/powerpoint/2010/main" val="3396259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67" y="609601"/>
            <a:ext cx="6540647" cy="5974079"/>
          </a:xfrm>
        </p:spPr>
        <p:txBody>
          <a:bodyPr/>
          <a:lstStyle/>
          <a:p>
            <a:r>
              <a:rPr lang="en-US" dirty="0" smtClean="0"/>
              <a:t>AUTO LOGIN PAGE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474" y="949235"/>
            <a:ext cx="4156931" cy="4998720"/>
          </a:xfrm>
          <a:prstGeom prst="rect">
            <a:avLst/>
          </a:prstGeom>
        </p:spPr>
      </p:pic>
    </p:spTree>
    <p:extLst>
      <p:ext uri="{BB962C8B-B14F-4D97-AF65-F5344CB8AC3E}">
        <p14:creationId xmlns:p14="http://schemas.microsoft.com/office/powerpoint/2010/main" val="2820293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68" y="609601"/>
            <a:ext cx="5208235" cy="5782490"/>
          </a:xfrm>
        </p:spPr>
        <p:txBody>
          <a:bodyPr>
            <a:normAutofit/>
          </a:bodyPr>
          <a:lstStyle/>
          <a:p>
            <a:r>
              <a:rPr lang="en-US" sz="2400" dirty="0" smtClean="0"/>
              <a:t>1. IT AUTO DETECTS THE GPS LOCATION WITH THE HELP OF LATTITUDES  AND LONGITUDES.</a:t>
            </a:r>
            <a:br>
              <a:rPr lang="en-US" sz="2400" dirty="0" smtClean="0"/>
            </a:br>
            <a:r>
              <a:rPr lang="en-US" sz="2400" dirty="0" smtClean="0"/>
              <a:t/>
            </a:r>
            <a:br>
              <a:rPr lang="en-US" sz="2400" dirty="0" smtClean="0"/>
            </a:br>
            <a:r>
              <a:rPr lang="en-US" sz="2400" dirty="0" smtClean="0"/>
              <a:t>2. AND SENDS THE USERS LOCATION TO THE NEARBY HOSPITALS.</a:t>
            </a:r>
            <a:br>
              <a:rPr lang="en-US" sz="2400" dirty="0" smtClean="0"/>
            </a:br>
            <a:r>
              <a:rPr lang="en-US" sz="2400" dirty="0" smtClean="0"/>
              <a:t/>
            </a:r>
            <a:br>
              <a:rPr lang="en-US" sz="2400" dirty="0" smtClean="0"/>
            </a:br>
            <a:r>
              <a:rPr lang="en-US" sz="2400" dirty="0" smtClean="0"/>
              <a:t>3.AND MAKE A SOS SIGNAL TO</a:t>
            </a:r>
            <a:br>
              <a:rPr lang="en-US" sz="2400" dirty="0" smtClean="0"/>
            </a:br>
            <a:r>
              <a:rPr lang="en-US" sz="2400" dirty="0" smtClean="0"/>
              <a:t>EMERGENCY CONTROL ROOM.</a:t>
            </a:r>
            <a:br>
              <a:rPr lang="en-US" sz="2400" dirty="0" smtClean="0"/>
            </a:b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674" y="783771"/>
            <a:ext cx="4183057" cy="5364480"/>
          </a:xfrm>
          <a:prstGeom prst="rect">
            <a:avLst/>
          </a:prstGeom>
        </p:spPr>
      </p:pic>
    </p:spTree>
    <p:extLst>
      <p:ext uri="{BB962C8B-B14F-4D97-AF65-F5344CB8AC3E}">
        <p14:creationId xmlns:p14="http://schemas.microsoft.com/office/powerpoint/2010/main" val="2854026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67" y="609601"/>
            <a:ext cx="5347573" cy="5808616"/>
          </a:xfrm>
        </p:spPr>
        <p:txBody>
          <a:bodyPr/>
          <a:lstStyle/>
          <a:p>
            <a:r>
              <a:rPr lang="en-US" dirty="0" smtClean="0"/>
              <a:t>FINALLY THE GPS LOCATION SHARED BY THE USER.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915" y="426719"/>
            <a:ext cx="3704085" cy="5199018"/>
          </a:xfrm>
          <a:prstGeom prst="rect">
            <a:avLst/>
          </a:prstGeom>
        </p:spPr>
      </p:pic>
    </p:spTree>
    <p:extLst>
      <p:ext uri="{BB962C8B-B14F-4D97-AF65-F5344CB8AC3E}">
        <p14:creationId xmlns:p14="http://schemas.microsoft.com/office/powerpoint/2010/main" val="3404927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68" y="609601"/>
            <a:ext cx="9344806" cy="6248399"/>
          </a:xfrm>
        </p:spPr>
        <p:txBody>
          <a:bodyPr/>
          <a:lstStyle/>
          <a:p>
            <a:r>
              <a:rPr lang="en-US" sz="4400" b="1" i="1" dirty="0" smtClean="0"/>
              <a:t>MAKE A CHANCE TO LIVE MORE </a:t>
            </a:r>
            <a:br>
              <a:rPr lang="en-US" sz="4400" b="1" i="1" dirty="0" smtClean="0"/>
            </a:br>
            <a:r>
              <a:rPr lang="en-US" dirty="0"/>
              <a:t> </a:t>
            </a:r>
            <a:r>
              <a:rPr lang="en-US" dirty="0" smtClean="0"/>
              <a:t>   											  </a:t>
            </a:r>
            <a:r>
              <a:rPr lang="en-US" u="sng" dirty="0" smtClean="0"/>
              <a:t>BY              </a:t>
            </a:r>
            <a:r>
              <a:rPr lang="en-US" u="sng" dirty="0" smtClean="0">
                <a:solidFill>
                  <a:srgbClr val="FFFF00"/>
                </a:solidFill>
              </a:rPr>
              <a:t>INSTACCI</a:t>
            </a:r>
            <a:endParaRPr lang="en-US" u="sng" dirty="0">
              <a:solidFill>
                <a:srgbClr val="FFFF00"/>
              </a:solidFill>
            </a:endParaRPr>
          </a:p>
        </p:txBody>
      </p:sp>
      <p:sp>
        <p:nvSpPr>
          <p:cNvPr id="5" name="Right Arrow 4"/>
          <p:cNvSpPr/>
          <p:nvPr/>
        </p:nvSpPr>
        <p:spPr>
          <a:xfrm>
            <a:off x="6827521" y="38317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67272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99</TotalTime>
  <Words>75</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Celestial</vt:lpstr>
      <vt:lpstr>IINSTACC</vt:lpstr>
      <vt:lpstr> AUTOMATIC VEHICLE ACCIDENT DETECTION”</vt:lpstr>
      <vt:lpstr>1.WE CAN DETECT THE ACCIDENTS THROUGH SENSORS AND WE CAN SEND OUR LOCATION TO NEAR BY HOSIPATALS AND MAKE A CALL TO AMBULANCE   2.THE LOCATION OF THE CAR IS IDENTIFIED THROUGH THE GPS NETWORK </vt:lpstr>
      <vt:lpstr>1.When a car hits something, it starts to decelerate (lose speed) very rapidly.  2.An accelerometer (electronic chip that measures acceleration or force) detects the change of speed.  3.If the deceleration is great enough, the accelerometer triggers the airbag circuit.  4.The airbag circuit passes an electric current through a heating.  5.The heating element ignites a chemical explosive.   6.As the explosive burns, it generates a massive amount of harmless gas that floods into a nylon bag packed behind the steering wheel.   7.As the bag expands, it blows the plastic cover off the steering wheel and inflates in front of the driver.  8.By the time the car stops, the bag should have completely deflated.</vt:lpstr>
      <vt:lpstr>AUTO LOGIN PAGE </vt:lpstr>
      <vt:lpstr>1. IT AUTO DETECTS THE GPS LOCATION WITH THE HELP OF LATTITUDES  AND LONGITUDES.  2. AND SENDS THE USERS LOCATION TO THE NEARBY HOSPITALS.  3.AND MAKE A SOS SIGNAL TO EMERGENCY CONTROL ROOM. </vt:lpstr>
      <vt:lpstr>FINALLY THE GPS LOCATION SHARED BY THE USER.</vt:lpstr>
      <vt:lpstr>MAKE A CHANCE TO LIVE MORE                   BY              INSTACCI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2019-03-01T04:56:15Z</dcterms:created>
  <dcterms:modified xsi:type="dcterms:W3CDTF">2019-03-01T06:35:42Z</dcterms:modified>
</cp:coreProperties>
</file>