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892" r:id="rId2"/>
  </p:sldMasterIdLst>
  <p:sldIdLst>
    <p:sldId id="256" r:id="rId3"/>
    <p:sldId id="258" r:id="rId4"/>
    <p:sldId id="260" r:id="rId5"/>
    <p:sldId id="261" r:id="rId6"/>
    <p:sldId id="257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1E07B9-9209-45D4-94DB-02E5871A866A}">
          <p14:sldIdLst>
            <p14:sldId id="256"/>
            <p14:sldId id="258"/>
          </p14:sldIdLst>
        </p14:section>
        <p14:section name="Main" id="{0B6BFA8A-F470-49CC-92A2-DFA1ED053EDA}">
          <p14:sldIdLst>
            <p14:sldId id="260"/>
            <p14:sldId id="261"/>
            <p14:sldId id="257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5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7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8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3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2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3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97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64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9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0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60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56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84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50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01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31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6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9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0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4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0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EEE9-B062-4532-9B5D-EB38ED096EAD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0C8281-A031-4774-A502-032FEC497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8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ck.palletsprojects.com/en/8.1.x/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7BD3AC-EBBC-4709-8449-452C327EE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 to </a:t>
            </a:r>
            <a:r>
              <a:rPr lang="en-IN" dirty="0" err="1"/>
              <a:t>icecream</a:t>
            </a:r>
            <a:r>
              <a:rPr lang="en-IN" dirty="0"/>
              <a:t> and click modules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C25B9E-F2F4-4131-84C6-3083B099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524" y="4666594"/>
            <a:ext cx="9144000" cy="1655762"/>
          </a:xfrm>
        </p:spPr>
        <p:txBody>
          <a:bodyPr/>
          <a:lstStyle/>
          <a:p>
            <a:r>
              <a:rPr lang="en-IN" dirty="0"/>
              <a:t>Gopalakrishnan N</a:t>
            </a:r>
          </a:p>
        </p:txBody>
      </p:sp>
    </p:spTree>
    <p:extLst>
      <p:ext uri="{BB962C8B-B14F-4D97-AF65-F5344CB8AC3E}">
        <p14:creationId xmlns:p14="http://schemas.microsoft.com/office/powerpoint/2010/main" val="168441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A66B-CEEE-4DBD-A5BA-BFB3312A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D2AE-2779-4EAC-9721-5351C6AA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err="1"/>
              <a:t>icecream</a:t>
            </a:r>
            <a:r>
              <a:rPr lang="en-IN" dirty="0"/>
              <a:t> module?</a:t>
            </a:r>
          </a:p>
          <a:p>
            <a:r>
              <a:rPr lang="en-IN" dirty="0" err="1"/>
              <a:t>Highlevel</a:t>
            </a:r>
            <a:r>
              <a:rPr lang="en-IN" dirty="0"/>
              <a:t> options available in </a:t>
            </a:r>
            <a:r>
              <a:rPr lang="en-IN" dirty="0" err="1"/>
              <a:t>icecream</a:t>
            </a:r>
            <a:endParaRPr lang="en-IN" dirty="0"/>
          </a:p>
          <a:p>
            <a:r>
              <a:rPr lang="en-IN" dirty="0"/>
              <a:t>Examples</a:t>
            </a:r>
          </a:p>
          <a:p>
            <a:r>
              <a:rPr lang="en-IN" dirty="0"/>
              <a:t>What is click?</a:t>
            </a:r>
          </a:p>
          <a:p>
            <a:r>
              <a:rPr lang="en-IN" dirty="0"/>
              <a:t>Examples</a:t>
            </a:r>
          </a:p>
          <a:p>
            <a:r>
              <a:rPr lang="en-IN" dirty="0"/>
              <a:t>Extensive options for self exploration</a:t>
            </a:r>
          </a:p>
        </p:txBody>
      </p:sp>
    </p:spTree>
    <p:extLst>
      <p:ext uri="{BB962C8B-B14F-4D97-AF65-F5344CB8AC3E}">
        <p14:creationId xmlns:p14="http://schemas.microsoft.com/office/powerpoint/2010/main" val="9325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BEE-06B3-43DF-B7C4-906F4586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Icecream</a:t>
            </a:r>
            <a:r>
              <a:rPr lang="en-IN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3A68-2A85-4EA3-B85F-D2760EA6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nice debug tool when you want info at runtime</a:t>
            </a:r>
          </a:p>
          <a:p>
            <a:r>
              <a:rPr lang="en-IN" dirty="0"/>
              <a:t>Its an efficient replacement for print() if that’s your go to debugger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Easy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32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D80E-91A4-462E-9FD1-D033AB2E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Options in </a:t>
            </a:r>
            <a:r>
              <a:rPr lang="en-IN" dirty="0" err="1"/>
              <a:t>icecream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20EB-FCAA-47B0-AFD2-9CEFF044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name and value display</a:t>
            </a:r>
          </a:p>
          <a:p>
            <a:r>
              <a:rPr lang="en-IN" dirty="0"/>
              <a:t>Which part of file and condition has been executed.</a:t>
            </a:r>
          </a:p>
          <a:p>
            <a:r>
              <a:rPr lang="en-IN" dirty="0"/>
              <a:t>Change the output format of </a:t>
            </a:r>
            <a:r>
              <a:rPr lang="en-IN" dirty="0" err="1"/>
              <a:t>ic</a:t>
            </a:r>
            <a:r>
              <a:rPr lang="en-IN" dirty="0"/>
              <a:t> to string</a:t>
            </a:r>
          </a:p>
          <a:p>
            <a:r>
              <a:rPr lang="en-IN" dirty="0" err="1"/>
              <a:t>Someother</a:t>
            </a:r>
            <a:r>
              <a:rPr lang="en-IN" dirty="0"/>
              <a:t> options are present which you can explore</a:t>
            </a:r>
          </a:p>
        </p:txBody>
      </p:sp>
    </p:spTree>
    <p:extLst>
      <p:ext uri="{BB962C8B-B14F-4D97-AF65-F5344CB8AC3E}">
        <p14:creationId xmlns:p14="http://schemas.microsoft.com/office/powerpoint/2010/main" val="252514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09BE-E476-4EA0-A9C8-DF2E22A4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9" y="648345"/>
            <a:ext cx="10058400" cy="537362"/>
          </a:xfrm>
        </p:spPr>
        <p:txBody>
          <a:bodyPr>
            <a:normAutofit/>
          </a:bodyPr>
          <a:lstStyle/>
          <a:p>
            <a:r>
              <a:rPr lang="en-IN" dirty="0"/>
              <a:t>What is click?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36BE-C44F-4BE6-9F4F-1A75528E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76" y="2291026"/>
            <a:ext cx="10713553" cy="5045128"/>
          </a:xfrm>
        </p:spPr>
        <p:txBody>
          <a:bodyPr/>
          <a:lstStyle/>
          <a:p>
            <a:r>
              <a:rPr lang="en-IN" dirty="0"/>
              <a:t>Click is for creating command line interface scripts.</a:t>
            </a:r>
          </a:p>
          <a:p>
            <a:r>
              <a:rPr lang="en-IN" dirty="0"/>
              <a:t>It can be considered as Command Line Interface toolkit.</a:t>
            </a:r>
          </a:p>
          <a:p>
            <a:r>
              <a:rPr lang="en-IN" dirty="0"/>
              <a:t>Automatic help generation</a:t>
            </a:r>
          </a:p>
          <a:p>
            <a:r>
              <a:rPr lang="en-IN" dirty="0"/>
              <a:t>Same script could be used for different purpose with command modes</a:t>
            </a:r>
          </a:p>
        </p:txBody>
      </p:sp>
    </p:spTree>
    <p:extLst>
      <p:ext uri="{BB962C8B-B14F-4D97-AF65-F5344CB8AC3E}">
        <p14:creationId xmlns:p14="http://schemas.microsoft.com/office/powerpoint/2010/main" val="106637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683-C97E-464D-A885-017D4B8C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A973-C86F-4262-87DB-E829F8FD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examples</a:t>
            </a:r>
          </a:p>
          <a:p>
            <a:r>
              <a:rPr lang="en-IN" dirty="0"/>
              <a:t>Usage of different command options</a:t>
            </a:r>
          </a:p>
        </p:txBody>
      </p:sp>
    </p:spTree>
    <p:extLst>
      <p:ext uri="{BB962C8B-B14F-4D97-AF65-F5344CB8AC3E}">
        <p14:creationId xmlns:p14="http://schemas.microsoft.com/office/powerpoint/2010/main" val="31657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DFB2-51C3-47C8-BE62-04AB0A05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Extensive options for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EB1-0DAB-4DAE-99D5-115D6D35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name a few:</a:t>
            </a:r>
          </a:p>
          <a:p>
            <a:pPr lvl="1"/>
            <a:r>
              <a:rPr lang="en-IN" dirty="0" err="1"/>
              <a:t>Setuptools</a:t>
            </a:r>
            <a:r>
              <a:rPr lang="en-IN" dirty="0"/>
              <a:t> Integration</a:t>
            </a:r>
          </a:p>
          <a:p>
            <a:pPr lvl="1"/>
            <a:r>
              <a:rPr lang="en-IN" dirty="0"/>
              <a:t>User Input prompts</a:t>
            </a:r>
          </a:p>
          <a:p>
            <a:pPr lvl="1"/>
            <a:r>
              <a:rPr lang="en-IN" dirty="0"/>
              <a:t>Patterns</a:t>
            </a:r>
          </a:p>
          <a:p>
            <a:pPr lvl="1"/>
            <a:r>
              <a:rPr lang="en-IN" dirty="0"/>
              <a:t>Shell completion</a:t>
            </a:r>
          </a:p>
          <a:p>
            <a:pPr marL="457200" lvl="1" indent="0">
              <a:buNone/>
            </a:pPr>
            <a:r>
              <a:rPr lang="en-IN" dirty="0"/>
              <a:t>Many more</a:t>
            </a:r>
          </a:p>
          <a:p>
            <a:pPr marL="457200" lvl="1" indent="0">
              <a:buNone/>
            </a:pPr>
            <a:r>
              <a:rPr lang="en-IN" dirty="0"/>
              <a:t>It has good documentation explaining these concepts: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https://click.palletsprojects.com/en/8.1.x/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17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1056</TotalTime>
  <Words>180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Gill Sans MT</vt:lpstr>
      <vt:lpstr>Organic</vt:lpstr>
      <vt:lpstr>Gallery</vt:lpstr>
      <vt:lpstr>Introduction to icecream and click modules</vt:lpstr>
      <vt:lpstr>Agenda</vt:lpstr>
      <vt:lpstr>Icecream module</vt:lpstr>
      <vt:lpstr>Options in icecream</vt:lpstr>
      <vt:lpstr>What is click?</vt:lpstr>
      <vt:lpstr>Examples</vt:lpstr>
      <vt:lpstr>Extensive options for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click and icecream modules</dc:title>
  <dc:creator>N, Gopalakrishnan (Nokia - IN/Bangalore)</dc:creator>
  <cp:lastModifiedBy>N, Gopalakrishnan (Nokia - IN/Bangalore)</cp:lastModifiedBy>
  <cp:revision>12</cp:revision>
  <dcterms:created xsi:type="dcterms:W3CDTF">2022-05-27T16:24:49Z</dcterms:created>
  <dcterms:modified xsi:type="dcterms:W3CDTF">2022-05-28T10:06:02Z</dcterms:modified>
</cp:coreProperties>
</file>