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adioma.com/5-personality-traits-infographic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heguardian.com/technology/2015/jan/13/your-computer-knows-you-researchers-cambridge-stanford-university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ic.googleusercontent.com/media/research.google.com/en//pubs/archive/35179.pdf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domo.com/data-never-sleep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Applied Geographical Data Science (GE3259)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Sudatta Ray and Dr. Gopal Penny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https://blog.adioma.com/5-personality-traits-infographic/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computer knows you better than your friends do, say researchers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The Guardian</a:t>
            </a:r>
          </a:p>
          <a:p>
            <a:pPr lvl="0" indent="0" marL="0">
              <a:buNone/>
            </a:pPr>
            <a:r>
              <a:rPr/>
              <a:t>“The researchers found that their software was able to predict a study participant’s personality more accurately than a work colleague by analysing just 10 [Facebook] likes.</a:t>
            </a:r>
          </a:p>
          <a:p>
            <a:pPr lvl="0" indent="0" marL="0">
              <a:buNone/>
            </a:pPr>
            <a:r>
              <a:rPr/>
              <a:t>“Inputting 70 Likes allowed it to obtain a truer picture of someone’s character than a friend or flatmate, while 150 likes out-performed a parent or sibling. It took 300 likes before the programme was able to judge character better than a spouse.”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could this be used?</a:t>
            </a:r>
          </a:p>
        </p:txBody>
      </p:sp>
      <p:pic>
        <p:nvPicPr>
          <p:cNvPr descr="images/cambridge-analytic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86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data science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stages:</a:t>
            </a:r>
          </a:p>
          <a:p>
            <a:pPr lvl="0"/>
            <a:r>
              <a:rPr/>
              <a:t>Data wrangling (import &amp; tidy)</a:t>
            </a:r>
          </a:p>
          <a:p>
            <a:pPr lvl="0"/>
            <a:r>
              <a:rPr/>
              <a:t>Data analysis (transform, visualize, model)</a:t>
            </a:r>
          </a:p>
          <a:p>
            <a:pPr lvl="0"/>
            <a:r>
              <a:rPr/>
              <a:t>Communication</a:t>
            </a:r>
          </a:p>
        </p:txBody>
      </p:sp>
      <p:pic>
        <p:nvPicPr>
          <p:cNvPr descr="images/data-scie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Programming in </a:t>
            </a:r>
            <a:r>
              <a:rPr>
                <a:latin typeface="Courier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source – all code fully available for free</a:t>
            </a:r>
          </a:p>
          <a:p>
            <a:pPr lvl="0"/>
            <a:r>
              <a:rPr/>
              <a:t>Supported by package development – anyone can contribute packages!</a:t>
            </a:r>
          </a:p>
          <a:p>
            <a:pPr lvl="0"/>
            <a:r>
              <a:rPr/>
              <a:t>Statistical computing and analysis</a:t>
            </a:r>
          </a:p>
          <a:p>
            <a:pPr lvl="0"/>
            <a:r>
              <a:rPr/>
              <a:t>Full-time developers at RStudio have created an excellent environment for data science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Programming languages: </a:t>
            </a:r>
            <a:r>
              <a:rPr>
                <a:latin typeface="Courier"/>
              </a:rPr>
              <a:t>python</a:t>
            </a:r>
            <a:r>
              <a:rPr/>
              <a:t> vs </a:t>
            </a:r>
            <a:r>
              <a:rPr>
                <a:latin typeface="Courier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python</a:t>
            </a:r>
            <a:r>
              <a:rPr/>
              <a:t> and </a:t>
            </a:r>
            <a:r>
              <a:rPr>
                <a:latin typeface="Courier"/>
              </a:rPr>
              <a:t>R</a:t>
            </a:r>
            <a:r>
              <a:rPr/>
              <a:t> are generally considered the most popular multi-purpose languages for programming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you will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Conceptual</a:t>
            </a:r>
          </a:p>
          <a:p>
            <a:pPr lvl="1"/>
            <a:r>
              <a:rPr/>
              <a:t>Programming</a:t>
            </a:r>
          </a:p>
          <a:p>
            <a:pPr lvl="1"/>
            <a:r>
              <a:rPr/>
              <a:t>Math</a:t>
            </a:r>
          </a:p>
          <a:p>
            <a:pPr lvl="1"/>
            <a:r>
              <a:rPr/>
              <a:t>Data wrangling</a:t>
            </a:r>
          </a:p>
          <a:p>
            <a:pPr lvl="0"/>
            <a:r>
              <a:rPr/>
              <a:t>Language</a:t>
            </a:r>
          </a:p>
          <a:p>
            <a:pPr lvl="1"/>
            <a:r>
              <a:rPr>
                <a:latin typeface="Courier"/>
              </a:rPr>
              <a:t>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Tips for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Regular practice</a:t>
            </a:r>
          </a:p>
          <a:p>
            <a:pPr lvl="1"/>
            <a:r>
              <a:rPr/>
              <a:t>Reviewing material</a:t>
            </a:r>
          </a:p>
          <a:p>
            <a:pPr lvl="1"/>
            <a:r>
              <a:rPr/>
              <a:t>Completing assignments</a:t>
            </a:r>
          </a:p>
          <a:p>
            <a:pPr lvl="1"/>
            <a:r>
              <a:rPr/>
              <a:t>3+ days per week</a:t>
            </a:r>
          </a:p>
          <a:p>
            <a:pPr lvl="1"/>
            <a:r>
              <a:rPr/>
              <a:t>Discuss material with peers &amp; instructors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 OF SLIDES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Syllabus</a:t>
            </a:r>
          </a:p>
          <a:p>
            <a:pPr lvl="0"/>
            <a:r>
              <a:rPr/>
              <a:t>What is data science?</a:t>
            </a:r>
          </a:p>
          <a:p>
            <a:pPr lvl="0"/>
            <a:r>
              <a:rPr/>
              <a:t>Goals for the class</a:t>
            </a:r>
          </a:p>
          <a:p>
            <a:pPr lvl="0"/>
            <a:r>
              <a:rPr/>
              <a:t>Introduction to </a:t>
            </a:r>
            <a:r>
              <a:rPr>
                <a:latin typeface="Courier"/>
              </a:rPr>
              <a:t>R</a:t>
            </a:r>
            <a:r>
              <a:rPr/>
              <a:t> and RStudio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ata-never-sleeps-10.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16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never sleeps (domo.com)</a:t>
            </a:r>
          </a:p>
        </p:txBody>
      </p:sp>
      <p:pic>
        <p:nvPicPr>
          <p:cNvPr descr="images/data-never-sleeps-10.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1600" y="203200"/>
            <a:ext cx="44069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generate massive amounts of data online</a:t>
            </a:r>
          </a:p>
          <a:p>
            <a:pPr lvl="0"/>
            <a:r>
              <a:rPr/>
              <a:t>Too much data to view it all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 data vs small data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 something increased? What is the biggest driver? How much data do I need? How did this variable change over time?</a:t>
            </a:r>
          </a:p>
          <a:p>
            <a:pPr lvl="0" indent="0" marL="0">
              <a:buNone/>
            </a:pPr>
            <a:r>
              <a:rPr/>
              <a:t>How will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will we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Syllabus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is it important?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science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Why </a:t>
            </a:r>
            <a:r>
              <a:rPr>
                <a:latin typeface="Courier"/>
              </a:rPr>
              <a:t>R</a:t>
            </a:r>
            <a:r>
              <a:rPr/>
              <a:t>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week-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review the syllabus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of study that focuses on managing and analyzing data.</a:t>
            </a:r>
          </a:p>
          <a:p>
            <a:pPr lvl="0"/>
            <a:r>
              <a:rPr/>
              <a:t>More commonly a practical approach to extract meaning and insights from data</a:t>
            </a:r>
          </a:p>
          <a:p>
            <a:pPr lvl="0"/>
            <a:r>
              <a:rPr/>
              <a:t>Toolset including programming, statistics, data storage, visualization, and communication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 we need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contains information about the world - we need to extract and interpret this information.</a:t>
            </a:r>
          </a:p>
          <a:p>
            <a:pPr lvl="0"/>
            <a:r>
              <a:rPr/>
              <a:t>Data analysis is the basis for understanding cause-and-effect relationships for processes we cannot easily observe/test.</a:t>
            </a:r>
          </a:p>
          <a:p>
            <a:pPr lvl="0"/>
            <a:r>
              <a:rPr/>
              <a:t>Large datasets carry vast amounts of information (</a:t>
            </a:r>
            <a:r>
              <a:rPr>
                <a:hlinkClick r:id="rId2"/>
              </a:rPr>
              <a:t>The unreasonable effectiveness of data - Google Research</a:t>
            </a:r>
            <a:r>
              <a:rPr/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is data science gaining influence?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 computing power (i.e., Moore’s law)</a:t>
            </a:r>
          </a:p>
          <a:p>
            <a:pPr lvl="1"/>
            <a:r>
              <a:rPr/>
              <a:t>More transistors on computer chips allows faster processing of bigger datasets</a:t>
            </a:r>
          </a:p>
          <a:p>
            <a:pPr lvl="0"/>
            <a:r>
              <a:rPr/>
              <a:t>Increasing availability of data from (e.g.):</a:t>
            </a:r>
          </a:p>
          <a:p>
            <a:pPr lvl="1"/>
            <a:r>
              <a:rPr/>
              <a:t>Consumers, social media users</a:t>
            </a:r>
          </a:p>
          <a:p>
            <a:pPr lvl="1"/>
            <a:r>
              <a:rPr/>
              <a:t>Crowd sourcing</a:t>
            </a:r>
          </a:p>
          <a:p>
            <a:pPr lvl="1"/>
            <a:r>
              <a:rPr/>
              <a:t>Artificial intelligence (AI)</a:t>
            </a:r>
          </a:p>
          <a:p>
            <a:pPr lvl="1"/>
            <a:r>
              <a:rPr/>
              <a:t>Government agencies</a:t>
            </a:r>
          </a:p>
          <a:p>
            <a:pPr lvl="1"/>
            <a:r>
              <a:rPr/>
              <a:t>Satellites</a:t>
            </a:r>
          </a:p>
          <a:p>
            <a:pPr lvl="0"/>
            <a:r>
              <a:rPr/>
              <a:t>New algorithms for data processing</a:t>
            </a:r>
          </a:p>
          <a:p>
            <a:pPr lvl="1"/>
            <a:r>
              <a:rPr/>
              <a:t>Faster and better processing of large datasets</a:t>
            </a:r>
          </a:p>
          <a:p>
            <a:pPr lvl="1"/>
            <a:r>
              <a:rPr/>
              <a:t>New tools in AI. The “intelligence” of machines comes from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ores-la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8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never sleeps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source: Domo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Geographical Data Science (GE3259)</dc:title>
  <dc:creator>Dr. Sudatta Ray and Dr. Gopal Penny</dc:creator>
  <cp:keywords/>
  <dcterms:created xsi:type="dcterms:W3CDTF">2023-01-06T09:00:09Z</dcterms:created>
  <dcterms:modified xsi:type="dcterms:W3CDTF">2023-01-06T09:00:09Z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2022-12-29</vt:lpwstr>
  </property>
  <property fmtid="{D5CDD505-2E9C-101B-9397-08002B2CF9AE}" pid="3" name="output">
    <vt:lpwstr>powerpoint_presentation</vt:lpwstr>
  </property>
</Properties>
</file>