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C45A7C-AF14-4924-A247-A5936AC47B80}" v="23" dt="2021-04-14T04:13:45.2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pal Sadige" userId="f83af416-6409-48ba-8463-151c1ad6c7f3" providerId="ADAL" clId="{7BC45A7C-AF14-4924-A247-A5936AC47B80}"/>
    <pc:docChg chg="undo custSel addSld modSld">
      <pc:chgData name="Gopal Sadige" userId="f83af416-6409-48ba-8463-151c1ad6c7f3" providerId="ADAL" clId="{7BC45A7C-AF14-4924-A247-A5936AC47B80}" dt="2021-04-14T04:15:02.467" v="85" actId="15"/>
      <pc:docMkLst>
        <pc:docMk/>
      </pc:docMkLst>
      <pc:sldChg chg="addSp delSp modSp new mod">
        <pc:chgData name="Gopal Sadige" userId="f83af416-6409-48ba-8463-151c1ad6c7f3" providerId="ADAL" clId="{7BC45A7C-AF14-4924-A247-A5936AC47B80}" dt="2021-04-14T04:11:42.918" v="34" actId="1076"/>
        <pc:sldMkLst>
          <pc:docMk/>
          <pc:sldMk cId="2223022968" sldId="256"/>
        </pc:sldMkLst>
        <pc:spChg chg="del">
          <ac:chgData name="Gopal Sadige" userId="f83af416-6409-48ba-8463-151c1ad6c7f3" providerId="ADAL" clId="{7BC45A7C-AF14-4924-A247-A5936AC47B80}" dt="2021-04-14T04:10:03.311" v="4" actId="478"/>
          <ac:spMkLst>
            <pc:docMk/>
            <pc:sldMk cId="2223022968" sldId="256"/>
            <ac:spMk id="2" creationId="{428CE0F6-0065-458B-A43E-CDFE42F81600}"/>
          </ac:spMkLst>
        </pc:spChg>
        <pc:spChg chg="del">
          <ac:chgData name="Gopal Sadige" userId="f83af416-6409-48ba-8463-151c1ad6c7f3" providerId="ADAL" clId="{7BC45A7C-AF14-4924-A247-A5936AC47B80}" dt="2021-04-14T04:10:03.311" v="4" actId="478"/>
          <ac:spMkLst>
            <pc:docMk/>
            <pc:sldMk cId="2223022968" sldId="256"/>
            <ac:spMk id="3" creationId="{3903450F-7D3C-4198-AE72-EDC6A89EBD1D}"/>
          </ac:spMkLst>
        </pc:spChg>
        <pc:spChg chg="add mod">
          <ac:chgData name="Gopal Sadige" userId="f83af416-6409-48ba-8463-151c1ad6c7f3" providerId="ADAL" clId="{7BC45A7C-AF14-4924-A247-A5936AC47B80}" dt="2021-04-14T04:11:42.918" v="34" actId="1076"/>
          <ac:spMkLst>
            <pc:docMk/>
            <pc:sldMk cId="2223022968" sldId="256"/>
            <ac:spMk id="5" creationId="{01C2BF2E-2D02-42F1-9DD7-F23BB17D2F8E}"/>
          </ac:spMkLst>
        </pc:spChg>
        <pc:picChg chg="add mod ord">
          <ac:chgData name="Gopal Sadige" userId="f83af416-6409-48ba-8463-151c1ad6c7f3" providerId="ADAL" clId="{7BC45A7C-AF14-4924-A247-A5936AC47B80}" dt="2021-04-14T04:11:36.280" v="31" actId="14100"/>
          <ac:picMkLst>
            <pc:docMk/>
            <pc:sldMk cId="2223022968" sldId="256"/>
            <ac:picMk id="6" creationId="{C1376A0D-A334-42CA-8C78-B40C1941661A}"/>
          </ac:picMkLst>
        </pc:picChg>
        <pc:picChg chg="add del mod">
          <ac:chgData name="Gopal Sadige" userId="f83af416-6409-48ba-8463-151c1ad6c7f3" providerId="ADAL" clId="{7BC45A7C-AF14-4924-A247-A5936AC47B80}" dt="2021-04-14T04:11:22.698" v="26" actId="478"/>
          <ac:picMkLst>
            <pc:docMk/>
            <pc:sldMk cId="2223022968" sldId="256"/>
            <ac:picMk id="1026" creationId="{B63BFD2A-8675-4194-BD3B-980E92FCC875}"/>
          </ac:picMkLst>
        </pc:picChg>
      </pc:sldChg>
      <pc:sldChg chg="addSp delSp modSp add mod">
        <pc:chgData name="Gopal Sadige" userId="f83af416-6409-48ba-8463-151c1ad6c7f3" providerId="ADAL" clId="{7BC45A7C-AF14-4924-A247-A5936AC47B80}" dt="2021-04-14T04:12:59.009" v="52" actId="15"/>
        <pc:sldMkLst>
          <pc:docMk/>
          <pc:sldMk cId="1683370052" sldId="257"/>
        </pc:sldMkLst>
        <pc:spChg chg="del">
          <ac:chgData name="Gopal Sadige" userId="f83af416-6409-48ba-8463-151c1ad6c7f3" providerId="ADAL" clId="{7BC45A7C-AF14-4924-A247-A5936AC47B80}" dt="2021-04-14T04:11:56.918" v="35" actId="478"/>
          <ac:spMkLst>
            <pc:docMk/>
            <pc:sldMk cId="1683370052" sldId="257"/>
            <ac:spMk id="2" creationId="{428CE0F6-0065-458B-A43E-CDFE42F81600}"/>
          </ac:spMkLst>
        </pc:spChg>
        <pc:spChg chg="del">
          <ac:chgData name="Gopal Sadige" userId="f83af416-6409-48ba-8463-151c1ad6c7f3" providerId="ADAL" clId="{7BC45A7C-AF14-4924-A247-A5936AC47B80}" dt="2021-04-14T04:11:56.918" v="35" actId="478"/>
          <ac:spMkLst>
            <pc:docMk/>
            <pc:sldMk cId="1683370052" sldId="257"/>
            <ac:spMk id="3" creationId="{3903450F-7D3C-4198-AE72-EDC6A89EBD1D}"/>
          </ac:spMkLst>
        </pc:spChg>
        <pc:spChg chg="add mod">
          <ac:chgData name="Gopal Sadige" userId="f83af416-6409-48ba-8463-151c1ad6c7f3" providerId="ADAL" clId="{7BC45A7C-AF14-4924-A247-A5936AC47B80}" dt="2021-04-14T04:12:45.779" v="48" actId="5793"/>
          <ac:spMkLst>
            <pc:docMk/>
            <pc:sldMk cId="1683370052" sldId="257"/>
            <ac:spMk id="5" creationId="{D7BC5291-A64B-4BF7-9D8E-172F373DAA56}"/>
          </ac:spMkLst>
        </pc:spChg>
        <pc:spChg chg="add mod">
          <ac:chgData name="Gopal Sadige" userId="f83af416-6409-48ba-8463-151c1ad6c7f3" providerId="ADAL" clId="{7BC45A7C-AF14-4924-A247-A5936AC47B80}" dt="2021-04-14T04:12:59.009" v="52" actId="15"/>
          <ac:spMkLst>
            <pc:docMk/>
            <pc:sldMk cId="1683370052" sldId="257"/>
            <ac:spMk id="7" creationId="{01903767-1C22-406E-A74E-37837CDF5A37}"/>
          </ac:spMkLst>
        </pc:spChg>
      </pc:sldChg>
      <pc:sldChg chg="addSp delSp modSp add mod">
        <pc:chgData name="Gopal Sadige" userId="f83af416-6409-48ba-8463-151c1ad6c7f3" providerId="ADAL" clId="{7BC45A7C-AF14-4924-A247-A5936AC47B80}" dt="2021-04-14T04:15:02.467" v="85" actId="15"/>
        <pc:sldMkLst>
          <pc:docMk/>
          <pc:sldMk cId="636553755" sldId="258"/>
        </pc:sldMkLst>
        <pc:spChg chg="del">
          <ac:chgData name="Gopal Sadige" userId="f83af416-6409-48ba-8463-151c1ad6c7f3" providerId="ADAL" clId="{7BC45A7C-AF14-4924-A247-A5936AC47B80}" dt="2021-04-14T04:13:08.162" v="53" actId="478"/>
          <ac:spMkLst>
            <pc:docMk/>
            <pc:sldMk cId="636553755" sldId="258"/>
            <ac:spMk id="2" creationId="{428CE0F6-0065-458B-A43E-CDFE42F81600}"/>
          </ac:spMkLst>
        </pc:spChg>
        <pc:spChg chg="del">
          <ac:chgData name="Gopal Sadige" userId="f83af416-6409-48ba-8463-151c1ad6c7f3" providerId="ADAL" clId="{7BC45A7C-AF14-4924-A247-A5936AC47B80}" dt="2021-04-14T04:13:08.162" v="53" actId="478"/>
          <ac:spMkLst>
            <pc:docMk/>
            <pc:sldMk cId="636553755" sldId="258"/>
            <ac:spMk id="3" creationId="{3903450F-7D3C-4198-AE72-EDC6A89EBD1D}"/>
          </ac:spMkLst>
        </pc:spChg>
        <pc:spChg chg="add mod">
          <ac:chgData name="Gopal Sadige" userId="f83af416-6409-48ba-8463-151c1ad6c7f3" providerId="ADAL" clId="{7BC45A7C-AF14-4924-A247-A5936AC47B80}" dt="2021-04-14T04:14:10.532" v="73" actId="3626"/>
          <ac:spMkLst>
            <pc:docMk/>
            <pc:sldMk cId="636553755" sldId="258"/>
            <ac:spMk id="5" creationId="{BDA1518E-8612-4F4E-824A-50F32D975863}"/>
          </ac:spMkLst>
        </pc:spChg>
        <pc:spChg chg="add del">
          <ac:chgData name="Gopal Sadige" userId="f83af416-6409-48ba-8463-151c1ad6c7f3" providerId="ADAL" clId="{7BC45A7C-AF14-4924-A247-A5936AC47B80}" dt="2021-04-14T04:13:45.215" v="64"/>
          <ac:spMkLst>
            <pc:docMk/>
            <pc:sldMk cId="636553755" sldId="258"/>
            <ac:spMk id="6" creationId="{4C340EF3-4E39-4D90-BF61-10D67FF052C9}"/>
          </ac:spMkLst>
        </pc:spChg>
        <pc:spChg chg="add del">
          <ac:chgData name="Gopal Sadige" userId="f83af416-6409-48ba-8463-151c1ad6c7f3" providerId="ADAL" clId="{7BC45A7C-AF14-4924-A247-A5936AC47B80}" dt="2021-04-14T04:13:55.452" v="66" actId="22"/>
          <ac:spMkLst>
            <pc:docMk/>
            <pc:sldMk cId="636553755" sldId="258"/>
            <ac:spMk id="9" creationId="{012D7CDC-B735-4B66-9A1C-068D4D2E7BA6}"/>
          </ac:spMkLst>
        </pc:spChg>
        <pc:spChg chg="add mod">
          <ac:chgData name="Gopal Sadige" userId="f83af416-6409-48ba-8463-151c1ad6c7f3" providerId="ADAL" clId="{7BC45A7C-AF14-4924-A247-A5936AC47B80}" dt="2021-04-14T04:14:08.408" v="72" actId="3626"/>
          <ac:spMkLst>
            <pc:docMk/>
            <pc:sldMk cId="636553755" sldId="258"/>
            <ac:spMk id="11" creationId="{98E89D85-21DC-478C-BA25-CD2814D200B2}"/>
          </ac:spMkLst>
        </pc:spChg>
        <pc:spChg chg="add mod">
          <ac:chgData name="Gopal Sadige" userId="f83af416-6409-48ba-8463-151c1ad6c7f3" providerId="ADAL" clId="{7BC45A7C-AF14-4924-A247-A5936AC47B80}" dt="2021-04-14T04:15:02.467" v="85" actId="15"/>
          <ac:spMkLst>
            <pc:docMk/>
            <pc:sldMk cId="636553755" sldId="258"/>
            <ac:spMk id="13" creationId="{4519EF8A-CC50-4A69-A907-85358F4A331F}"/>
          </ac:spMkLst>
        </pc:spChg>
        <pc:picChg chg="add del">
          <ac:chgData name="Gopal Sadige" userId="f83af416-6409-48ba-8463-151c1ad6c7f3" providerId="ADAL" clId="{7BC45A7C-AF14-4924-A247-A5936AC47B80}" dt="2021-04-14T04:13:45.215" v="64"/>
          <ac:picMkLst>
            <pc:docMk/>
            <pc:sldMk cId="636553755" sldId="258"/>
            <ac:picMk id="2049" creationId="{0CCDF832-AD92-4653-B247-F942EDB7E68B}"/>
          </ac:picMkLst>
        </pc:picChg>
      </pc:sldChg>
      <pc:sldChg chg="addSp delSp modSp add mod">
        <pc:chgData name="Gopal Sadige" userId="f83af416-6409-48ba-8463-151c1ad6c7f3" providerId="ADAL" clId="{7BC45A7C-AF14-4924-A247-A5936AC47B80}" dt="2021-04-14T04:14:58.639" v="84" actId="5793"/>
        <pc:sldMkLst>
          <pc:docMk/>
          <pc:sldMk cId="4236852687" sldId="259"/>
        </pc:sldMkLst>
        <pc:spChg chg="del">
          <ac:chgData name="Gopal Sadige" userId="f83af416-6409-48ba-8463-151c1ad6c7f3" providerId="ADAL" clId="{7BC45A7C-AF14-4924-A247-A5936AC47B80}" dt="2021-04-14T04:14:48.911" v="79" actId="478"/>
          <ac:spMkLst>
            <pc:docMk/>
            <pc:sldMk cId="4236852687" sldId="259"/>
            <ac:spMk id="2" creationId="{428CE0F6-0065-458B-A43E-CDFE42F81600}"/>
          </ac:spMkLst>
        </pc:spChg>
        <pc:spChg chg="del">
          <ac:chgData name="Gopal Sadige" userId="f83af416-6409-48ba-8463-151c1ad6c7f3" providerId="ADAL" clId="{7BC45A7C-AF14-4924-A247-A5936AC47B80}" dt="2021-04-14T04:14:48.911" v="79" actId="478"/>
          <ac:spMkLst>
            <pc:docMk/>
            <pc:sldMk cId="4236852687" sldId="259"/>
            <ac:spMk id="3" creationId="{3903450F-7D3C-4198-AE72-EDC6A89EBD1D}"/>
          </ac:spMkLst>
        </pc:spChg>
        <pc:spChg chg="add mod">
          <ac:chgData name="Gopal Sadige" userId="f83af416-6409-48ba-8463-151c1ad6c7f3" providerId="ADAL" clId="{7BC45A7C-AF14-4924-A247-A5936AC47B80}" dt="2021-04-14T04:14:58.639" v="84" actId="5793"/>
          <ac:spMkLst>
            <pc:docMk/>
            <pc:sldMk cId="4236852687" sldId="259"/>
            <ac:spMk id="5" creationId="{2809DC42-2BBC-40C3-92A7-73AFC2A721C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EC486-0DEE-4B36-AEB1-8581F1680A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801FC6-31C9-44BB-B283-BC0CF0A088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3534A1-DF10-47D9-9DCD-3BCAA7A4DD11}"/>
              </a:ext>
            </a:extLst>
          </p:cNvPr>
          <p:cNvSpPr>
            <a:spLocks noGrp="1"/>
          </p:cNvSpPr>
          <p:nvPr>
            <p:ph type="dt" sz="half" idx="10"/>
          </p:nvPr>
        </p:nvSpPr>
        <p:spPr/>
        <p:txBody>
          <a:bodyPr/>
          <a:lstStyle/>
          <a:p>
            <a:fld id="{5E639059-CDA1-4639-B393-E3A924455937}" type="datetimeFigureOut">
              <a:rPr lang="en-US" smtClean="0"/>
              <a:t>4/14/2021</a:t>
            </a:fld>
            <a:endParaRPr lang="en-US"/>
          </a:p>
        </p:txBody>
      </p:sp>
      <p:sp>
        <p:nvSpPr>
          <p:cNvPr id="5" name="Footer Placeholder 4">
            <a:extLst>
              <a:ext uri="{FF2B5EF4-FFF2-40B4-BE49-F238E27FC236}">
                <a16:creationId xmlns:a16="http://schemas.microsoft.com/office/drawing/2014/main" id="{E0D149DA-4113-4255-AE6B-0F7B176DF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FA8A6D-6A5D-4203-BD43-CB3D927B821A}"/>
              </a:ext>
            </a:extLst>
          </p:cNvPr>
          <p:cNvSpPr>
            <a:spLocks noGrp="1"/>
          </p:cNvSpPr>
          <p:nvPr>
            <p:ph type="sldNum" sz="quarter" idx="12"/>
          </p:nvPr>
        </p:nvSpPr>
        <p:spPr/>
        <p:txBody>
          <a:bodyPr/>
          <a:lstStyle/>
          <a:p>
            <a:fld id="{9276AE35-8D35-4ABB-B944-CA64E44C2526}" type="slidenum">
              <a:rPr lang="en-US" smtClean="0"/>
              <a:t>‹#›</a:t>
            </a:fld>
            <a:endParaRPr lang="en-US"/>
          </a:p>
        </p:txBody>
      </p:sp>
    </p:spTree>
    <p:extLst>
      <p:ext uri="{BB962C8B-B14F-4D97-AF65-F5344CB8AC3E}">
        <p14:creationId xmlns:p14="http://schemas.microsoft.com/office/powerpoint/2010/main" val="4023362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9BEA-BC5A-41E0-B5F0-1D950B973A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BE3504-8328-4F34-AD1B-1644E4F56A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01FC6B-7A78-4EFE-8A14-8A9F7AFB56AA}"/>
              </a:ext>
            </a:extLst>
          </p:cNvPr>
          <p:cNvSpPr>
            <a:spLocks noGrp="1"/>
          </p:cNvSpPr>
          <p:nvPr>
            <p:ph type="dt" sz="half" idx="10"/>
          </p:nvPr>
        </p:nvSpPr>
        <p:spPr/>
        <p:txBody>
          <a:bodyPr/>
          <a:lstStyle/>
          <a:p>
            <a:fld id="{5E639059-CDA1-4639-B393-E3A924455937}" type="datetimeFigureOut">
              <a:rPr lang="en-US" smtClean="0"/>
              <a:t>4/14/2021</a:t>
            </a:fld>
            <a:endParaRPr lang="en-US"/>
          </a:p>
        </p:txBody>
      </p:sp>
      <p:sp>
        <p:nvSpPr>
          <p:cNvPr id="5" name="Footer Placeholder 4">
            <a:extLst>
              <a:ext uri="{FF2B5EF4-FFF2-40B4-BE49-F238E27FC236}">
                <a16:creationId xmlns:a16="http://schemas.microsoft.com/office/drawing/2014/main" id="{9BED55EC-02E7-45EE-9364-309B7A1C1E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831C87-CADE-4A71-97E5-38FAB6EC43F9}"/>
              </a:ext>
            </a:extLst>
          </p:cNvPr>
          <p:cNvSpPr>
            <a:spLocks noGrp="1"/>
          </p:cNvSpPr>
          <p:nvPr>
            <p:ph type="sldNum" sz="quarter" idx="12"/>
          </p:nvPr>
        </p:nvSpPr>
        <p:spPr/>
        <p:txBody>
          <a:bodyPr/>
          <a:lstStyle/>
          <a:p>
            <a:fld id="{9276AE35-8D35-4ABB-B944-CA64E44C2526}" type="slidenum">
              <a:rPr lang="en-US" smtClean="0"/>
              <a:t>‹#›</a:t>
            </a:fld>
            <a:endParaRPr lang="en-US"/>
          </a:p>
        </p:txBody>
      </p:sp>
    </p:spTree>
    <p:extLst>
      <p:ext uri="{BB962C8B-B14F-4D97-AF65-F5344CB8AC3E}">
        <p14:creationId xmlns:p14="http://schemas.microsoft.com/office/powerpoint/2010/main" val="2367485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03606-0861-4C8E-B228-194D565ADE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C26AFB-A18B-4AA7-9DC4-15C17AACF3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F4986-B0C3-477D-8734-1F3B3FD48E81}"/>
              </a:ext>
            </a:extLst>
          </p:cNvPr>
          <p:cNvSpPr>
            <a:spLocks noGrp="1"/>
          </p:cNvSpPr>
          <p:nvPr>
            <p:ph type="dt" sz="half" idx="10"/>
          </p:nvPr>
        </p:nvSpPr>
        <p:spPr/>
        <p:txBody>
          <a:bodyPr/>
          <a:lstStyle/>
          <a:p>
            <a:fld id="{5E639059-CDA1-4639-B393-E3A924455937}" type="datetimeFigureOut">
              <a:rPr lang="en-US" smtClean="0"/>
              <a:t>4/14/2021</a:t>
            </a:fld>
            <a:endParaRPr lang="en-US"/>
          </a:p>
        </p:txBody>
      </p:sp>
      <p:sp>
        <p:nvSpPr>
          <p:cNvPr id="5" name="Footer Placeholder 4">
            <a:extLst>
              <a:ext uri="{FF2B5EF4-FFF2-40B4-BE49-F238E27FC236}">
                <a16:creationId xmlns:a16="http://schemas.microsoft.com/office/drawing/2014/main" id="{E9755143-59EA-42A5-97C7-2C67459E5A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4B9CD-18C3-4AD5-9827-23CBB06C63DC}"/>
              </a:ext>
            </a:extLst>
          </p:cNvPr>
          <p:cNvSpPr>
            <a:spLocks noGrp="1"/>
          </p:cNvSpPr>
          <p:nvPr>
            <p:ph type="sldNum" sz="quarter" idx="12"/>
          </p:nvPr>
        </p:nvSpPr>
        <p:spPr/>
        <p:txBody>
          <a:bodyPr/>
          <a:lstStyle/>
          <a:p>
            <a:fld id="{9276AE35-8D35-4ABB-B944-CA64E44C2526}" type="slidenum">
              <a:rPr lang="en-US" smtClean="0"/>
              <a:t>‹#›</a:t>
            </a:fld>
            <a:endParaRPr lang="en-US"/>
          </a:p>
        </p:txBody>
      </p:sp>
    </p:spTree>
    <p:extLst>
      <p:ext uri="{BB962C8B-B14F-4D97-AF65-F5344CB8AC3E}">
        <p14:creationId xmlns:p14="http://schemas.microsoft.com/office/powerpoint/2010/main" val="3380879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22A2-599E-44D3-958C-A52BF63D65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1BDDEF-63B2-4A67-A417-1F0D80C242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D30542-C092-4427-A52E-3D553B8B88F9}"/>
              </a:ext>
            </a:extLst>
          </p:cNvPr>
          <p:cNvSpPr>
            <a:spLocks noGrp="1"/>
          </p:cNvSpPr>
          <p:nvPr>
            <p:ph type="dt" sz="half" idx="10"/>
          </p:nvPr>
        </p:nvSpPr>
        <p:spPr/>
        <p:txBody>
          <a:bodyPr/>
          <a:lstStyle/>
          <a:p>
            <a:fld id="{5E639059-CDA1-4639-B393-E3A924455937}" type="datetimeFigureOut">
              <a:rPr lang="en-US" smtClean="0"/>
              <a:t>4/14/2021</a:t>
            </a:fld>
            <a:endParaRPr lang="en-US"/>
          </a:p>
        </p:txBody>
      </p:sp>
      <p:sp>
        <p:nvSpPr>
          <p:cNvPr id="5" name="Footer Placeholder 4">
            <a:extLst>
              <a:ext uri="{FF2B5EF4-FFF2-40B4-BE49-F238E27FC236}">
                <a16:creationId xmlns:a16="http://schemas.microsoft.com/office/drawing/2014/main" id="{6032F53F-B2DE-4A5E-BBBE-76C5FBB9C0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39D51B-B1D5-4434-B6CC-4559F2436C65}"/>
              </a:ext>
            </a:extLst>
          </p:cNvPr>
          <p:cNvSpPr>
            <a:spLocks noGrp="1"/>
          </p:cNvSpPr>
          <p:nvPr>
            <p:ph type="sldNum" sz="quarter" idx="12"/>
          </p:nvPr>
        </p:nvSpPr>
        <p:spPr/>
        <p:txBody>
          <a:bodyPr/>
          <a:lstStyle/>
          <a:p>
            <a:fld id="{9276AE35-8D35-4ABB-B944-CA64E44C2526}" type="slidenum">
              <a:rPr lang="en-US" smtClean="0"/>
              <a:t>‹#›</a:t>
            </a:fld>
            <a:endParaRPr lang="en-US"/>
          </a:p>
        </p:txBody>
      </p:sp>
    </p:spTree>
    <p:extLst>
      <p:ext uri="{BB962C8B-B14F-4D97-AF65-F5344CB8AC3E}">
        <p14:creationId xmlns:p14="http://schemas.microsoft.com/office/powerpoint/2010/main" val="2767262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E1852-A9C2-46D3-9015-FEB3FC5981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667B53-30D6-437B-AE5C-DDD506E8C9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84DEFC-A3D5-4EB6-ACE0-70D77AB265AE}"/>
              </a:ext>
            </a:extLst>
          </p:cNvPr>
          <p:cNvSpPr>
            <a:spLocks noGrp="1"/>
          </p:cNvSpPr>
          <p:nvPr>
            <p:ph type="dt" sz="half" idx="10"/>
          </p:nvPr>
        </p:nvSpPr>
        <p:spPr/>
        <p:txBody>
          <a:bodyPr/>
          <a:lstStyle/>
          <a:p>
            <a:fld id="{5E639059-CDA1-4639-B393-E3A924455937}" type="datetimeFigureOut">
              <a:rPr lang="en-US" smtClean="0"/>
              <a:t>4/14/2021</a:t>
            </a:fld>
            <a:endParaRPr lang="en-US"/>
          </a:p>
        </p:txBody>
      </p:sp>
      <p:sp>
        <p:nvSpPr>
          <p:cNvPr id="5" name="Footer Placeholder 4">
            <a:extLst>
              <a:ext uri="{FF2B5EF4-FFF2-40B4-BE49-F238E27FC236}">
                <a16:creationId xmlns:a16="http://schemas.microsoft.com/office/drawing/2014/main" id="{9EF48BE5-3ED5-4EC1-AC19-68A6AFA52C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E5BB7-BC79-4FFD-AA2B-0B89D0C2136B}"/>
              </a:ext>
            </a:extLst>
          </p:cNvPr>
          <p:cNvSpPr>
            <a:spLocks noGrp="1"/>
          </p:cNvSpPr>
          <p:nvPr>
            <p:ph type="sldNum" sz="quarter" idx="12"/>
          </p:nvPr>
        </p:nvSpPr>
        <p:spPr/>
        <p:txBody>
          <a:bodyPr/>
          <a:lstStyle/>
          <a:p>
            <a:fld id="{9276AE35-8D35-4ABB-B944-CA64E44C2526}" type="slidenum">
              <a:rPr lang="en-US" smtClean="0"/>
              <a:t>‹#›</a:t>
            </a:fld>
            <a:endParaRPr lang="en-US"/>
          </a:p>
        </p:txBody>
      </p:sp>
    </p:spTree>
    <p:extLst>
      <p:ext uri="{BB962C8B-B14F-4D97-AF65-F5344CB8AC3E}">
        <p14:creationId xmlns:p14="http://schemas.microsoft.com/office/powerpoint/2010/main" val="3021694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D01B0-0886-4119-B2E9-35AD0DAF4D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C9414B-95F9-46C7-9F5B-CE7BE3681E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445031-3CD4-4FD3-A958-61929408DC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C5CCDA-4772-4ADD-AA50-A1DDE5BE2255}"/>
              </a:ext>
            </a:extLst>
          </p:cNvPr>
          <p:cNvSpPr>
            <a:spLocks noGrp="1"/>
          </p:cNvSpPr>
          <p:nvPr>
            <p:ph type="dt" sz="half" idx="10"/>
          </p:nvPr>
        </p:nvSpPr>
        <p:spPr/>
        <p:txBody>
          <a:bodyPr/>
          <a:lstStyle/>
          <a:p>
            <a:fld id="{5E639059-CDA1-4639-B393-E3A924455937}" type="datetimeFigureOut">
              <a:rPr lang="en-US" smtClean="0"/>
              <a:t>4/14/2021</a:t>
            </a:fld>
            <a:endParaRPr lang="en-US"/>
          </a:p>
        </p:txBody>
      </p:sp>
      <p:sp>
        <p:nvSpPr>
          <p:cNvPr id="6" name="Footer Placeholder 5">
            <a:extLst>
              <a:ext uri="{FF2B5EF4-FFF2-40B4-BE49-F238E27FC236}">
                <a16:creationId xmlns:a16="http://schemas.microsoft.com/office/drawing/2014/main" id="{07BC9FAE-78EC-43BD-9794-9F471461A2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10F778-C461-499A-8978-B64A724629A0}"/>
              </a:ext>
            </a:extLst>
          </p:cNvPr>
          <p:cNvSpPr>
            <a:spLocks noGrp="1"/>
          </p:cNvSpPr>
          <p:nvPr>
            <p:ph type="sldNum" sz="quarter" idx="12"/>
          </p:nvPr>
        </p:nvSpPr>
        <p:spPr/>
        <p:txBody>
          <a:bodyPr/>
          <a:lstStyle/>
          <a:p>
            <a:fld id="{9276AE35-8D35-4ABB-B944-CA64E44C2526}" type="slidenum">
              <a:rPr lang="en-US" smtClean="0"/>
              <a:t>‹#›</a:t>
            </a:fld>
            <a:endParaRPr lang="en-US"/>
          </a:p>
        </p:txBody>
      </p:sp>
    </p:spTree>
    <p:extLst>
      <p:ext uri="{BB962C8B-B14F-4D97-AF65-F5344CB8AC3E}">
        <p14:creationId xmlns:p14="http://schemas.microsoft.com/office/powerpoint/2010/main" val="1520303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4131-DB42-4806-B783-E668BE2F2F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BBAFE0-4284-4A00-9AFA-F3194E0876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7B352F-7C5C-495B-9A7F-58C0AC6209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708176-D802-4179-9250-9E6135EBA9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2E286B-BB81-455E-A1B5-2C07F67194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4A52BD-8F10-47B4-87A8-C35122A266C0}"/>
              </a:ext>
            </a:extLst>
          </p:cNvPr>
          <p:cNvSpPr>
            <a:spLocks noGrp="1"/>
          </p:cNvSpPr>
          <p:nvPr>
            <p:ph type="dt" sz="half" idx="10"/>
          </p:nvPr>
        </p:nvSpPr>
        <p:spPr/>
        <p:txBody>
          <a:bodyPr/>
          <a:lstStyle/>
          <a:p>
            <a:fld id="{5E639059-CDA1-4639-B393-E3A924455937}" type="datetimeFigureOut">
              <a:rPr lang="en-US" smtClean="0"/>
              <a:t>4/14/2021</a:t>
            </a:fld>
            <a:endParaRPr lang="en-US"/>
          </a:p>
        </p:txBody>
      </p:sp>
      <p:sp>
        <p:nvSpPr>
          <p:cNvPr id="8" name="Footer Placeholder 7">
            <a:extLst>
              <a:ext uri="{FF2B5EF4-FFF2-40B4-BE49-F238E27FC236}">
                <a16:creationId xmlns:a16="http://schemas.microsoft.com/office/drawing/2014/main" id="{A4583583-11DD-4380-8402-582A591432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E5F082-2391-4864-96AE-5A4017EDDE96}"/>
              </a:ext>
            </a:extLst>
          </p:cNvPr>
          <p:cNvSpPr>
            <a:spLocks noGrp="1"/>
          </p:cNvSpPr>
          <p:nvPr>
            <p:ph type="sldNum" sz="quarter" idx="12"/>
          </p:nvPr>
        </p:nvSpPr>
        <p:spPr/>
        <p:txBody>
          <a:bodyPr/>
          <a:lstStyle/>
          <a:p>
            <a:fld id="{9276AE35-8D35-4ABB-B944-CA64E44C2526}" type="slidenum">
              <a:rPr lang="en-US" smtClean="0"/>
              <a:t>‹#›</a:t>
            </a:fld>
            <a:endParaRPr lang="en-US"/>
          </a:p>
        </p:txBody>
      </p:sp>
    </p:spTree>
    <p:extLst>
      <p:ext uri="{BB962C8B-B14F-4D97-AF65-F5344CB8AC3E}">
        <p14:creationId xmlns:p14="http://schemas.microsoft.com/office/powerpoint/2010/main" val="718519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C1215-1B68-401E-9476-C8667AA7BE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B1B6E6-2715-49AA-B0BC-42611FE34961}"/>
              </a:ext>
            </a:extLst>
          </p:cNvPr>
          <p:cNvSpPr>
            <a:spLocks noGrp="1"/>
          </p:cNvSpPr>
          <p:nvPr>
            <p:ph type="dt" sz="half" idx="10"/>
          </p:nvPr>
        </p:nvSpPr>
        <p:spPr/>
        <p:txBody>
          <a:bodyPr/>
          <a:lstStyle/>
          <a:p>
            <a:fld id="{5E639059-CDA1-4639-B393-E3A924455937}" type="datetimeFigureOut">
              <a:rPr lang="en-US" smtClean="0"/>
              <a:t>4/14/2021</a:t>
            </a:fld>
            <a:endParaRPr lang="en-US"/>
          </a:p>
        </p:txBody>
      </p:sp>
      <p:sp>
        <p:nvSpPr>
          <p:cNvPr id="4" name="Footer Placeholder 3">
            <a:extLst>
              <a:ext uri="{FF2B5EF4-FFF2-40B4-BE49-F238E27FC236}">
                <a16:creationId xmlns:a16="http://schemas.microsoft.com/office/drawing/2014/main" id="{9718E17A-19A6-448E-98EF-D96C24696C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B61037-65AA-43A0-B5C1-8E0D8F7F0040}"/>
              </a:ext>
            </a:extLst>
          </p:cNvPr>
          <p:cNvSpPr>
            <a:spLocks noGrp="1"/>
          </p:cNvSpPr>
          <p:nvPr>
            <p:ph type="sldNum" sz="quarter" idx="12"/>
          </p:nvPr>
        </p:nvSpPr>
        <p:spPr/>
        <p:txBody>
          <a:bodyPr/>
          <a:lstStyle/>
          <a:p>
            <a:fld id="{9276AE35-8D35-4ABB-B944-CA64E44C2526}" type="slidenum">
              <a:rPr lang="en-US" smtClean="0"/>
              <a:t>‹#›</a:t>
            </a:fld>
            <a:endParaRPr lang="en-US"/>
          </a:p>
        </p:txBody>
      </p:sp>
    </p:spTree>
    <p:extLst>
      <p:ext uri="{BB962C8B-B14F-4D97-AF65-F5344CB8AC3E}">
        <p14:creationId xmlns:p14="http://schemas.microsoft.com/office/powerpoint/2010/main" val="3160439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F774DC-1178-4872-9BC4-282A7A7FE957}"/>
              </a:ext>
            </a:extLst>
          </p:cNvPr>
          <p:cNvSpPr>
            <a:spLocks noGrp="1"/>
          </p:cNvSpPr>
          <p:nvPr>
            <p:ph type="dt" sz="half" idx="10"/>
          </p:nvPr>
        </p:nvSpPr>
        <p:spPr/>
        <p:txBody>
          <a:bodyPr/>
          <a:lstStyle/>
          <a:p>
            <a:fld id="{5E639059-CDA1-4639-B393-E3A924455937}" type="datetimeFigureOut">
              <a:rPr lang="en-US" smtClean="0"/>
              <a:t>4/14/2021</a:t>
            </a:fld>
            <a:endParaRPr lang="en-US"/>
          </a:p>
        </p:txBody>
      </p:sp>
      <p:sp>
        <p:nvSpPr>
          <p:cNvPr id="3" name="Footer Placeholder 2">
            <a:extLst>
              <a:ext uri="{FF2B5EF4-FFF2-40B4-BE49-F238E27FC236}">
                <a16:creationId xmlns:a16="http://schemas.microsoft.com/office/drawing/2014/main" id="{78B798D5-51F7-4EAE-871A-6735252304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73D3FB-0D76-4744-8270-8146215BED2C}"/>
              </a:ext>
            </a:extLst>
          </p:cNvPr>
          <p:cNvSpPr>
            <a:spLocks noGrp="1"/>
          </p:cNvSpPr>
          <p:nvPr>
            <p:ph type="sldNum" sz="quarter" idx="12"/>
          </p:nvPr>
        </p:nvSpPr>
        <p:spPr/>
        <p:txBody>
          <a:bodyPr/>
          <a:lstStyle/>
          <a:p>
            <a:fld id="{9276AE35-8D35-4ABB-B944-CA64E44C2526}" type="slidenum">
              <a:rPr lang="en-US" smtClean="0"/>
              <a:t>‹#›</a:t>
            </a:fld>
            <a:endParaRPr lang="en-US"/>
          </a:p>
        </p:txBody>
      </p:sp>
    </p:spTree>
    <p:extLst>
      <p:ext uri="{BB962C8B-B14F-4D97-AF65-F5344CB8AC3E}">
        <p14:creationId xmlns:p14="http://schemas.microsoft.com/office/powerpoint/2010/main" val="3348728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692AB-75B4-49BA-ACDD-BFF58356E6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B8A68C-5014-479B-B222-83D50D0C10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D0CEA0-C609-4BC6-A3F9-FF9857E71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90085E-867A-4DE7-A42D-99A4BDDD1698}"/>
              </a:ext>
            </a:extLst>
          </p:cNvPr>
          <p:cNvSpPr>
            <a:spLocks noGrp="1"/>
          </p:cNvSpPr>
          <p:nvPr>
            <p:ph type="dt" sz="half" idx="10"/>
          </p:nvPr>
        </p:nvSpPr>
        <p:spPr/>
        <p:txBody>
          <a:bodyPr/>
          <a:lstStyle/>
          <a:p>
            <a:fld id="{5E639059-CDA1-4639-B393-E3A924455937}" type="datetimeFigureOut">
              <a:rPr lang="en-US" smtClean="0"/>
              <a:t>4/14/2021</a:t>
            </a:fld>
            <a:endParaRPr lang="en-US"/>
          </a:p>
        </p:txBody>
      </p:sp>
      <p:sp>
        <p:nvSpPr>
          <p:cNvPr id="6" name="Footer Placeholder 5">
            <a:extLst>
              <a:ext uri="{FF2B5EF4-FFF2-40B4-BE49-F238E27FC236}">
                <a16:creationId xmlns:a16="http://schemas.microsoft.com/office/drawing/2014/main" id="{8038F3EA-64DA-4837-B214-A8A625E6B0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FBD87B-7802-4877-AAD8-913D20CD72F2}"/>
              </a:ext>
            </a:extLst>
          </p:cNvPr>
          <p:cNvSpPr>
            <a:spLocks noGrp="1"/>
          </p:cNvSpPr>
          <p:nvPr>
            <p:ph type="sldNum" sz="quarter" idx="12"/>
          </p:nvPr>
        </p:nvSpPr>
        <p:spPr/>
        <p:txBody>
          <a:bodyPr/>
          <a:lstStyle/>
          <a:p>
            <a:fld id="{9276AE35-8D35-4ABB-B944-CA64E44C2526}" type="slidenum">
              <a:rPr lang="en-US" smtClean="0"/>
              <a:t>‹#›</a:t>
            </a:fld>
            <a:endParaRPr lang="en-US"/>
          </a:p>
        </p:txBody>
      </p:sp>
    </p:spTree>
    <p:extLst>
      <p:ext uri="{BB962C8B-B14F-4D97-AF65-F5344CB8AC3E}">
        <p14:creationId xmlns:p14="http://schemas.microsoft.com/office/powerpoint/2010/main" val="1007289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9BAD-A9E8-4C31-968F-113E285237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9D7AAE-88F8-43D8-9F1B-ED838F400C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2F9383-C676-4966-A3BD-112A44CBBF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9D1CF-1E59-4107-8881-CFFCF76EB4F3}"/>
              </a:ext>
            </a:extLst>
          </p:cNvPr>
          <p:cNvSpPr>
            <a:spLocks noGrp="1"/>
          </p:cNvSpPr>
          <p:nvPr>
            <p:ph type="dt" sz="half" idx="10"/>
          </p:nvPr>
        </p:nvSpPr>
        <p:spPr/>
        <p:txBody>
          <a:bodyPr/>
          <a:lstStyle/>
          <a:p>
            <a:fld id="{5E639059-CDA1-4639-B393-E3A924455937}" type="datetimeFigureOut">
              <a:rPr lang="en-US" smtClean="0"/>
              <a:t>4/14/2021</a:t>
            </a:fld>
            <a:endParaRPr lang="en-US"/>
          </a:p>
        </p:txBody>
      </p:sp>
      <p:sp>
        <p:nvSpPr>
          <p:cNvPr id="6" name="Footer Placeholder 5">
            <a:extLst>
              <a:ext uri="{FF2B5EF4-FFF2-40B4-BE49-F238E27FC236}">
                <a16:creationId xmlns:a16="http://schemas.microsoft.com/office/drawing/2014/main" id="{FC2B8567-6CD2-4231-87B5-C23AB7063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4CB784-0B32-4DBA-A36A-12C6D4463C47}"/>
              </a:ext>
            </a:extLst>
          </p:cNvPr>
          <p:cNvSpPr>
            <a:spLocks noGrp="1"/>
          </p:cNvSpPr>
          <p:nvPr>
            <p:ph type="sldNum" sz="quarter" idx="12"/>
          </p:nvPr>
        </p:nvSpPr>
        <p:spPr/>
        <p:txBody>
          <a:bodyPr/>
          <a:lstStyle/>
          <a:p>
            <a:fld id="{9276AE35-8D35-4ABB-B944-CA64E44C2526}" type="slidenum">
              <a:rPr lang="en-US" smtClean="0"/>
              <a:t>‹#›</a:t>
            </a:fld>
            <a:endParaRPr lang="en-US"/>
          </a:p>
        </p:txBody>
      </p:sp>
    </p:spTree>
    <p:extLst>
      <p:ext uri="{BB962C8B-B14F-4D97-AF65-F5344CB8AC3E}">
        <p14:creationId xmlns:p14="http://schemas.microsoft.com/office/powerpoint/2010/main" val="203719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33C0FD-2EE6-44DF-A963-5A81610101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22C512-7699-43DB-8B00-FD99F04262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49BB42-4EB4-4811-A40C-1A2F48FA14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639059-CDA1-4639-B393-E3A924455937}" type="datetimeFigureOut">
              <a:rPr lang="en-US" smtClean="0"/>
              <a:t>4/14/2021</a:t>
            </a:fld>
            <a:endParaRPr lang="en-US"/>
          </a:p>
        </p:txBody>
      </p:sp>
      <p:sp>
        <p:nvSpPr>
          <p:cNvPr id="5" name="Footer Placeholder 4">
            <a:extLst>
              <a:ext uri="{FF2B5EF4-FFF2-40B4-BE49-F238E27FC236}">
                <a16:creationId xmlns:a16="http://schemas.microsoft.com/office/drawing/2014/main" id="{0CBEF9D6-EEB3-41E6-87A7-4D0B7B3C6B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7BF927-1E47-4B65-A6CB-8F44BA5C12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76AE35-8D35-4ABB-B944-CA64E44C2526}" type="slidenum">
              <a:rPr lang="en-US" smtClean="0"/>
              <a:t>‹#›</a:t>
            </a:fld>
            <a:endParaRPr lang="en-US"/>
          </a:p>
        </p:txBody>
      </p:sp>
    </p:spTree>
    <p:extLst>
      <p:ext uri="{BB962C8B-B14F-4D97-AF65-F5344CB8AC3E}">
        <p14:creationId xmlns:p14="http://schemas.microsoft.com/office/powerpoint/2010/main" val="2637187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1376A0D-A334-42CA-8C78-B40C1941661A}"/>
              </a:ext>
            </a:extLst>
          </p:cNvPr>
          <p:cNvPicPr>
            <a:picLocks noChangeAspect="1"/>
          </p:cNvPicPr>
          <p:nvPr/>
        </p:nvPicPr>
        <p:blipFill>
          <a:blip r:embed="rId2"/>
          <a:stretch>
            <a:fillRect/>
          </a:stretch>
        </p:blipFill>
        <p:spPr>
          <a:xfrm>
            <a:off x="-66675" y="1444816"/>
            <a:ext cx="12192000" cy="5384800"/>
          </a:xfrm>
          <a:prstGeom prst="rect">
            <a:avLst/>
          </a:prstGeom>
        </p:spPr>
      </p:pic>
      <p:sp>
        <p:nvSpPr>
          <p:cNvPr id="5" name="TextBox 4">
            <a:extLst>
              <a:ext uri="{FF2B5EF4-FFF2-40B4-BE49-F238E27FC236}">
                <a16:creationId xmlns:a16="http://schemas.microsoft.com/office/drawing/2014/main" id="{01C2BF2E-2D02-42F1-9DD7-F23BB17D2F8E}"/>
              </a:ext>
            </a:extLst>
          </p:cNvPr>
          <p:cNvSpPr txBox="1"/>
          <p:nvPr/>
        </p:nvSpPr>
        <p:spPr>
          <a:xfrm>
            <a:off x="2353830" y="352425"/>
            <a:ext cx="7620000" cy="873316"/>
          </a:xfrm>
          <a:prstGeom prst="rect">
            <a:avLst/>
          </a:prstGeom>
          <a:noFill/>
        </p:spPr>
        <p:txBody>
          <a:bodyPr wrap="square">
            <a:spAutoFit/>
          </a:bodyPr>
          <a:lstStyle/>
          <a:p>
            <a:pPr marL="0" marR="0" algn="ctr">
              <a:lnSpc>
                <a:spcPct val="107000"/>
              </a:lnSpc>
              <a:spcBef>
                <a:spcPts val="0"/>
              </a:spcBef>
              <a:spcAft>
                <a:spcPts val="800"/>
              </a:spcAft>
            </a:pPr>
            <a:r>
              <a:rPr lang="en-US" sz="24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Battle of Neighborhoods</a:t>
            </a:r>
            <a:endParaRPr lang="en-US"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Bangalore Location Analysis: Setting up Hotel and Coffee Shop</a:t>
            </a:r>
            <a:endParaRPr lang="en-US"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3022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BC5291-A64B-4BF7-9D8E-172F373DAA56}"/>
              </a:ext>
            </a:extLst>
          </p:cNvPr>
          <p:cNvSpPr txBox="1"/>
          <p:nvPr/>
        </p:nvSpPr>
        <p:spPr>
          <a:xfrm>
            <a:off x="83128" y="318441"/>
            <a:ext cx="10926618" cy="3021340"/>
          </a:xfrm>
          <a:prstGeom prst="rect">
            <a:avLst/>
          </a:prstGeom>
          <a:noFill/>
        </p:spPr>
        <p:txBody>
          <a:bodyPr wrap="square">
            <a:spAutoFit/>
          </a:bodyPr>
          <a:lstStyle/>
          <a:p>
            <a:pPr marR="0" lvl="0">
              <a:lnSpc>
                <a:spcPct val="107000"/>
              </a:lnSpc>
              <a:spcBef>
                <a:spcPts val="200"/>
              </a:spcBef>
              <a:spcAft>
                <a:spcPts val="0"/>
              </a:spcAft>
            </a:pPr>
            <a:r>
              <a:rPr lang="en-US" sz="1600" b="1" u="none" strike="noStrike" dirty="0">
                <a:solidFill>
                  <a:srgbClr val="2F5496"/>
                </a:solidFill>
                <a:effectLst/>
                <a:latin typeface="Helvetica" panose="020B0604020202020204" pitchFamily="34" charset="0"/>
                <a:ea typeface="Times New Roman" panose="02020603050405020304" pitchFamily="18" charset="0"/>
                <a:cs typeface="Times New Roman" panose="02020603050405020304" pitchFamily="18" charset="0"/>
              </a:rPr>
              <a:t>Introduction: Business Problem</a:t>
            </a:r>
            <a:endParaRPr lang="en-US" sz="2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2286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Bangalore (also known as Bengaluru) is one of the fastest growing cities in India and a major IT hub. Bangalore has witnessed phenomenal growth in the past several years and many businesses have thrived. This has attracted related and new businesses to the area. For a business to succeed in Bangalore, it is very important to set it up in a location where it can do well. The analysis performed in this project helps identify such locations. </a:t>
            </a:r>
          </a:p>
          <a:p>
            <a:pPr marL="2286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Let us take two specific cases and analyze them in this project – </a:t>
            </a:r>
          </a:p>
          <a:p>
            <a:pPr marL="800100" lvl="1" indent="-342900">
              <a:lnSpc>
                <a:spcPct val="107000"/>
              </a:lnSpc>
              <a:buFont typeface="+mj-lt"/>
              <a:buAutoNum type="alphaLcPeriod"/>
            </a:pPr>
            <a:r>
              <a:rPr lang="en-US" dirty="0">
                <a:effectLst/>
                <a:latin typeface="Calibri" panose="020F0502020204030204" pitchFamily="34" charset="0"/>
                <a:ea typeface="Calibri" panose="020F0502020204030204" pitchFamily="34" charset="0"/>
                <a:cs typeface="Times New Roman" panose="02020603050405020304" pitchFamily="18" charset="0"/>
              </a:rPr>
              <a:t>what is the ideal location for setting up a hotel?</a:t>
            </a:r>
          </a:p>
          <a:p>
            <a:pPr marL="800100" lvl="1" indent="-342900">
              <a:lnSpc>
                <a:spcPct val="107000"/>
              </a:lnSpc>
              <a:spcAft>
                <a:spcPts val="800"/>
              </a:spcAft>
              <a:buFont typeface="+mj-lt"/>
              <a:buAutoNum type="alphaLcPeriod"/>
            </a:pPr>
            <a:r>
              <a:rPr lang="en-US" dirty="0">
                <a:effectLst/>
                <a:latin typeface="Calibri" panose="020F0502020204030204" pitchFamily="34" charset="0"/>
                <a:ea typeface="Calibri" panose="020F0502020204030204" pitchFamily="34" charset="0"/>
                <a:cs typeface="Times New Roman" panose="02020603050405020304" pitchFamily="18" charset="0"/>
              </a:rPr>
              <a:t>what is the ideal location for setting up a coffee shop?</a:t>
            </a:r>
          </a:p>
        </p:txBody>
      </p:sp>
      <p:sp>
        <p:nvSpPr>
          <p:cNvPr id="7" name="TextBox 6">
            <a:extLst>
              <a:ext uri="{FF2B5EF4-FFF2-40B4-BE49-F238E27FC236}">
                <a16:creationId xmlns:a16="http://schemas.microsoft.com/office/drawing/2014/main" id="{01903767-1C22-406E-A74E-37837CDF5A37}"/>
              </a:ext>
            </a:extLst>
          </p:cNvPr>
          <p:cNvSpPr txBox="1"/>
          <p:nvPr/>
        </p:nvSpPr>
        <p:spPr>
          <a:xfrm>
            <a:off x="83128" y="3598335"/>
            <a:ext cx="11693236" cy="2724977"/>
          </a:xfrm>
          <a:prstGeom prst="rect">
            <a:avLst/>
          </a:prstGeom>
          <a:noFill/>
        </p:spPr>
        <p:txBody>
          <a:bodyPr wrap="square">
            <a:spAutoFit/>
          </a:bodyPr>
          <a:lstStyle/>
          <a:p>
            <a:pPr marR="0" lvl="0">
              <a:lnSpc>
                <a:spcPct val="107000"/>
              </a:lnSpc>
              <a:spcBef>
                <a:spcPts val="200"/>
              </a:spcBef>
              <a:spcAft>
                <a:spcPts val="0"/>
              </a:spcAft>
            </a:pPr>
            <a:r>
              <a:rPr lang="en-US" sz="1600" b="1" u="none" strike="noStrike" dirty="0">
                <a:solidFill>
                  <a:srgbClr val="2F5496"/>
                </a:solidFill>
                <a:effectLst/>
                <a:latin typeface="Helvetica" panose="020B0604020202020204" pitchFamily="34" charset="0"/>
                <a:ea typeface="Times New Roman" panose="02020603050405020304" pitchFamily="18" charset="0"/>
                <a:cs typeface="Times New Roman" panose="02020603050405020304" pitchFamily="18" charset="0"/>
              </a:rPr>
              <a:t>Data</a:t>
            </a:r>
            <a:endParaRPr lang="en-US" sz="2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2286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Following data sources are used to extract and analyze the data:</a:t>
            </a:r>
          </a:p>
          <a:p>
            <a:pPr marL="800100" lvl="1" indent="-342900">
              <a:lnSpc>
                <a:spcPct val="107000"/>
              </a:lnSpc>
              <a:spcAft>
                <a:spcPts val="800"/>
              </a:spcAft>
              <a:buFont typeface="+mj-lt"/>
              <a:buAutoNum type="alphaLcParenR"/>
            </a:pPr>
            <a:r>
              <a:rPr lang="en-US" b="1" dirty="0">
                <a:effectLst/>
                <a:latin typeface="Calibri" panose="020F0502020204030204" pitchFamily="34" charset="0"/>
                <a:ea typeface="Calibri" panose="020F0502020204030204" pitchFamily="34" charset="0"/>
                <a:cs typeface="Times New Roman" panose="02020603050405020304" pitchFamily="18" charset="0"/>
              </a:rPr>
              <a:t>Kaggle data source for Neighborhood data:</a:t>
            </a:r>
            <a:r>
              <a:rPr lang="en-US" dirty="0">
                <a:effectLst/>
                <a:latin typeface="Calibri" panose="020F0502020204030204" pitchFamily="34" charset="0"/>
                <a:ea typeface="Calibri" panose="020F0502020204030204" pitchFamily="34" charset="0"/>
                <a:cs typeface="Times New Roman" panose="02020603050405020304" pitchFamily="18" charset="0"/>
              </a:rPr>
              <a:t> publicly available Kaggle data source that captures Neighborhood in Bangalore, its longitude and latitude</a:t>
            </a:r>
            <a:r>
              <a:rPr lang="en-US" b="1" dirty="0">
                <a:effectLst/>
                <a:latin typeface="Calibri" panose="020F0502020204030204" pitchFamily="34" charset="0"/>
                <a:ea typeface="Calibri" panose="020F0502020204030204" pitchFamily="34" charset="0"/>
                <a:cs typeface="Times New Roman" panose="02020603050405020304" pitchFamily="18" charset="0"/>
              </a:rPr>
              <a:t> </a:t>
            </a:r>
          </a:p>
          <a:p>
            <a:pPr marL="800100" lvl="1" indent="-342900">
              <a:lnSpc>
                <a:spcPct val="107000"/>
              </a:lnSpc>
              <a:spcAft>
                <a:spcPts val="800"/>
              </a:spcAft>
              <a:buFont typeface="+mj-lt"/>
              <a:buAutoNum type="alphaLcParenR"/>
            </a:pPr>
            <a:r>
              <a:rPr lang="en-US" b="1" dirty="0">
                <a:effectLst/>
                <a:latin typeface="Calibri" panose="020F0502020204030204" pitchFamily="34" charset="0"/>
                <a:ea typeface="Calibri" panose="020F0502020204030204" pitchFamily="34" charset="0"/>
                <a:cs typeface="Times New Roman" panose="02020603050405020304" pitchFamily="18" charset="0"/>
              </a:rPr>
              <a:t>Foursquare API:</a:t>
            </a:r>
            <a:r>
              <a:rPr lang="en-US" dirty="0">
                <a:effectLst/>
                <a:latin typeface="Calibri" panose="020F0502020204030204" pitchFamily="34" charset="0"/>
                <a:ea typeface="Calibri" panose="020F0502020204030204" pitchFamily="34" charset="0"/>
                <a:cs typeface="Times New Roman" panose="02020603050405020304" pitchFamily="18" charset="0"/>
              </a:rPr>
              <a:t> is used to extract location information by passing latitude and longitude of the various neighborhoods in Bangalore. Foursquare API provides a rich API to extract different venues in the neighborhood. This data is very important as it forms the basis of analysis for clustering. </a:t>
            </a:r>
          </a:p>
        </p:txBody>
      </p:sp>
    </p:spTree>
    <p:extLst>
      <p:ext uri="{BB962C8B-B14F-4D97-AF65-F5344CB8AC3E}">
        <p14:creationId xmlns:p14="http://schemas.microsoft.com/office/powerpoint/2010/main" val="1683370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A1518E-8612-4F4E-824A-50F32D975863}"/>
              </a:ext>
            </a:extLst>
          </p:cNvPr>
          <p:cNvSpPr txBox="1"/>
          <p:nvPr/>
        </p:nvSpPr>
        <p:spPr>
          <a:xfrm>
            <a:off x="240145" y="234300"/>
            <a:ext cx="11748655" cy="2326021"/>
          </a:xfrm>
          <a:prstGeom prst="rect">
            <a:avLst/>
          </a:prstGeom>
          <a:noFill/>
        </p:spPr>
        <p:txBody>
          <a:bodyPr wrap="square">
            <a:spAutoFit/>
          </a:bodyPr>
          <a:lstStyle/>
          <a:p>
            <a:pPr marR="0" lvl="0">
              <a:lnSpc>
                <a:spcPct val="107000"/>
              </a:lnSpc>
              <a:spcBef>
                <a:spcPts val="200"/>
              </a:spcBef>
              <a:spcAft>
                <a:spcPts val="0"/>
              </a:spcAft>
            </a:pPr>
            <a:r>
              <a:rPr lang="en-US" sz="1600" b="1" u="none" strike="noStrike" dirty="0">
                <a:solidFill>
                  <a:srgbClr val="2F5496"/>
                </a:solidFill>
                <a:effectLst/>
                <a:latin typeface="Helvetica" panose="020B0604020202020204" pitchFamily="34" charset="0"/>
                <a:ea typeface="Times New Roman" panose="02020603050405020304" pitchFamily="18" charset="0"/>
                <a:cs typeface="Times New Roman" panose="02020603050405020304" pitchFamily="18" charset="0"/>
              </a:rPr>
              <a:t>Methodology</a:t>
            </a:r>
            <a:endParaRPr lang="en-US" sz="2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286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2286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High-level methodology used for this project is provided below:</a:t>
            </a:r>
          </a:p>
          <a:p>
            <a:pPr marL="800100" lvl="1" indent="-342900">
              <a:lnSpc>
                <a:spcPct val="107000"/>
              </a:lnSpc>
              <a:buFont typeface="+mj-lt"/>
              <a:buAutoNum type="alphaLcParenR"/>
            </a:pPr>
            <a:r>
              <a:rPr lang="en-US" dirty="0">
                <a:effectLst/>
                <a:latin typeface="Calibri" panose="020F0502020204030204" pitchFamily="34" charset="0"/>
                <a:ea typeface="Calibri" panose="020F0502020204030204" pitchFamily="34" charset="0"/>
                <a:cs typeface="Times New Roman" panose="02020603050405020304" pitchFamily="18" charset="0"/>
              </a:rPr>
              <a:t>Both the data sets mentioned in section #2 are used to extract the nearby venues information for each of the neighborhoods in Bangalore</a:t>
            </a:r>
          </a:p>
          <a:p>
            <a:pPr marL="800100" lvl="1" indent="-342900">
              <a:lnSpc>
                <a:spcPct val="107000"/>
              </a:lnSpc>
              <a:buFont typeface="+mj-lt"/>
              <a:buAutoNum type="alphaLcParenR"/>
            </a:pPr>
            <a:r>
              <a:rPr lang="en-US" dirty="0">
                <a:effectLst/>
                <a:latin typeface="Calibri" panose="020F0502020204030204" pitchFamily="34" charset="0"/>
                <a:ea typeface="Calibri" panose="020F0502020204030204" pitchFamily="34" charset="0"/>
                <a:cs typeface="Times New Roman" panose="02020603050405020304" pitchFamily="18" charset="0"/>
              </a:rPr>
              <a:t>K-Means clustering is used to perform the analysis and determine the clusters. </a:t>
            </a:r>
          </a:p>
          <a:p>
            <a:pPr marL="800100" lvl="1" indent="-342900">
              <a:lnSpc>
                <a:spcPct val="107000"/>
              </a:lnSpc>
              <a:spcAft>
                <a:spcPts val="800"/>
              </a:spcAft>
              <a:buFont typeface="+mj-lt"/>
              <a:buAutoNum type="alphaLcParenR"/>
            </a:pPr>
            <a:r>
              <a:rPr lang="en-US" dirty="0">
                <a:effectLst/>
                <a:latin typeface="Calibri" panose="020F0502020204030204" pitchFamily="34" charset="0"/>
                <a:ea typeface="Calibri" panose="020F0502020204030204" pitchFamily="34" charset="0"/>
                <a:cs typeface="Times New Roman" panose="02020603050405020304" pitchFamily="18" charset="0"/>
              </a:rPr>
              <a:t>Elbow method is used to find out the right “K” value. Optimal “k” value was determined to be “8” for this analysis.</a:t>
            </a:r>
          </a:p>
        </p:txBody>
      </p:sp>
      <p:sp>
        <p:nvSpPr>
          <p:cNvPr id="11" name="TextBox 10">
            <a:extLst>
              <a:ext uri="{FF2B5EF4-FFF2-40B4-BE49-F238E27FC236}">
                <a16:creationId xmlns:a16="http://schemas.microsoft.com/office/drawing/2014/main" id="{98E89D85-21DC-478C-BA25-CD2814D200B2}"/>
              </a:ext>
            </a:extLst>
          </p:cNvPr>
          <p:cNvSpPr txBox="1"/>
          <p:nvPr/>
        </p:nvSpPr>
        <p:spPr>
          <a:xfrm>
            <a:off x="240145" y="2943278"/>
            <a:ext cx="11637819" cy="1308756"/>
          </a:xfrm>
          <a:prstGeom prst="rect">
            <a:avLst/>
          </a:prstGeom>
          <a:noFill/>
        </p:spPr>
        <p:txBody>
          <a:bodyPr wrap="square">
            <a:spAutoFit/>
          </a:bodyPr>
          <a:lstStyle/>
          <a:p>
            <a:pPr marR="0" lvl="0">
              <a:lnSpc>
                <a:spcPct val="107000"/>
              </a:lnSpc>
              <a:spcBef>
                <a:spcPts val="200"/>
              </a:spcBef>
              <a:spcAft>
                <a:spcPts val="0"/>
              </a:spcAft>
            </a:pPr>
            <a:r>
              <a:rPr lang="en-US" sz="1600" b="1" u="none" strike="noStrike" dirty="0">
                <a:solidFill>
                  <a:srgbClr val="2F5496"/>
                </a:solidFill>
                <a:effectLst/>
                <a:latin typeface="Helvetica" panose="020B0604020202020204" pitchFamily="34" charset="0"/>
                <a:ea typeface="Times New Roman" panose="02020603050405020304" pitchFamily="18" charset="0"/>
                <a:cs typeface="Times New Roman" panose="02020603050405020304" pitchFamily="18" charset="0"/>
              </a:rPr>
              <a:t>Analysis</a:t>
            </a:r>
            <a:endParaRPr lang="en-US" sz="2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Venue data is carefully analyzed with help of bar graphs to visualize the neighborhoods and the number of nearby venues. There are several neighborhoods that have very minimal number of venues.</a:t>
            </a:r>
            <a:endParaRPr lang="en-US" dirty="0"/>
          </a:p>
        </p:txBody>
      </p:sp>
      <p:sp>
        <p:nvSpPr>
          <p:cNvPr id="13" name="TextBox 12">
            <a:extLst>
              <a:ext uri="{FF2B5EF4-FFF2-40B4-BE49-F238E27FC236}">
                <a16:creationId xmlns:a16="http://schemas.microsoft.com/office/drawing/2014/main" id="{4519EF8A-CC50-4A69-A907-85358F4A331F}"/>
              </a:ext>
            </a:extLst>
          </p:cNvPr>
          <p:cNvSpPr txBox="1"/>
          <p:nvPr/>
        </p:nvSpPr>
        <p:spPr>
          <a:xfrm>
            <a:off x="314036" y="4528133"/>
            <a:ext cx="11360727" cy="2029658"/>
          </a:xfrm>
          <a:prstGeom prst="rect">
            <a:avLst/>
          </a:prstGeom>
          <a:noFill/>
        </p:spPr>
        <p:txBody>
          <a:bodyPr wrap="square">
            <a:spAutoFit/>
          </a:bodyPr>
          <a:lstStyle/>
          <a:p>
            <a:pPr marR="0" lvl="0">
              <a:lnSpc>
                <a:spcPct val="107000"/>
              </a:lnSpc>
              <a:spcBef>
                <a:spcPts val="200"/>
              </a:spcBef>
              <a:spcAft>
                <a:spcPts val="0"/>
              </a:spcAft>
            </a:pPr>
            <a:r>
              <a:rPr lang="en-US" sz="1600" b="1" u="none" strike="noStrike" dirty="0">
                <a:solidFill>
                  <a:srgbClr val="2F5496"/>
                </a:solidFill>
                <a:effectLst/>
                <a:latin typeface="Helvetica" panose="020B0604020202020204" pitchFamily="34" charset="0"/>
                <a:ea typeface="Times New Roman" panose="02020603050405020304" pitchFamily="18" charset="0"/>
                <a:cs typeface="Times New Roman" panose="02020603050405020304" pitchFamily="18" charset="0"/>
              </a:rPr>
              <a:t>Results and Discussion</a:t>
            </a:r>
            <a:endParaRPr lang="en-US" sz="2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clustering and segmenting following clusters have been created and analyzed graphically to identify the ideal locations to open:</a:t>
            </a:r>
          </a:p>
          <a:p>
            <a:pPr marL="800100" lvl="1" indent="-342900">
              <a:lnSpc>
                <a:spcPct val="107000"/>
              </a:lnSpc>
              <a:buFont typeface="+mj-lt"/>
              <a:buAutoNum type="alphaLcParenR"/>
            </a:pPr>
            <a:r>
              <a:rPr lang="en-US" dirty="0">
                <a:effectLst/>
                <a:latin typeface="Calibri" panose="020F0502020204030204" pitchFamily="34" charset="0"/>
                <a:ea typeface="Calibri" panose="020F0502020204030204" pitchFamily="34" charset="0"/>
                <a:cs typeface="Times New Roman" panose="02020603050405020304" pitchFamily="18" charset="0"/>
              </a:rPr>
              <a:t>Hotel </a:t>
            </a:r>
          </a:p>
          <a:p>
            <a:pPr marL="800100" lvl="1" indent="-342900">
              <a:lnSpc>
                <a:spcPct val="107000"/>
              </a:lnSpc>
              <a:spcAft>
                <a:spcPts val="800"/>
              </a:spcAft>
              <a:buFont typeface="+mj-lt"/>
              <a:buAutoNum type="alphaLcParenR"/>
            </a:pPr>
            <a:r>
              <a:rPr lang="en-US" dirty="0">
                <a:effectLst/>
                <a:latin typeface="Calibri" panose="020F0502020204030204" pitchFamily="34" charset="0"/>
                <a:ea typeface="Calibri" panose="020F0502020204030204" pitchFamily="34" charset="0"/>
                <a:cs typeface="Times New Roman" panose="02020603050405020304" pitchFamily="18" charset="0"/>
              </a:rPr>
              <a:t>Coffee Shop</a:t>
            </a:r>
          </a:p>
        </p:txBody>
      </p:sp>
    </p:spTree>
    <p:extLst>
      <p:ext uri="{BB962C8B-B14F-4D97-AF65-F5344CB8AC3E}">
        <p14:creationId xmlns:p14="http://schemas.microsoft.com/office/powerpoint/2010/main" val="636553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09DC42-2BBC-40C3-92A7-73AFC2A721C7}"/>
              </a:ext>
            </a:extLst>
          </p:cNvPr>
          <p:cNvSpPr txBox="1"/>
          <p:nvPr/>
        </p:nvSpPr>
        <p:spPr>
          <a:xfrm>
            <a:off x="369455" y="729480"/>
            <a:ext cx="11425381" cy="4218206"/>
          </a:xfrm>
          <a:prstGeom prst="rect">
            <a:avLst/>
          </a:prstGeom>
          <a:noFill/>
        </p:spPr>
        <p:txBody>
          <a:bodyPr wrap="square">
            <a:spAutoFit/>
          </a:bodyPr>
          <a:lstStyle/>
          <a:p>
            <a:pPr marR="0" lvl="0">
              <a:lnSpc>
                <a:spcPct val="107000"/>
              </a:lnSpc>
              <a:spcBef>
                <a:spcPts val="200"/>
              </a:spcBef>
              <a:spcAft>
                <a:spcPts val="0"/>
              </a:spcAft>
            </a:pPr>
            <a:r>
              <a:rPr lang="en-US" sz="1600" b="1" u="none" strike="noStrike" dirty="0">
                <a:solidFill>
                  <a:srgbClr val="2F5496"/>
                </a:solidFill>
                <a:effectLst/>
                <a:latin typeface="Helvetica" panose="020B0604020202020204" pitchFamily="34" charset="0"/>
                <a:ea typeface="Times New Roman" panose="02020603050405020304" pitchFamily="18" charset="0"/>
                <a:cs typeface="Times New Roman" panose="02020603050405020304" pitchFamily="18" charset="0"/>
              </a:rPr>
              <a:t>Conclusion</a:t>
            </a:r>
            <a:endParaRPr lang="en-US" sz="2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By carefully analyzing the clusters, we can conclude that:</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Hotel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Only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Cluster 3</a:t>
            </a:r>
            <a:r>
              <a:rPr lang="en-US" sz="1800" dirty="0">
                <a:effectLst/>
                <a:latin typeface="Calibri" panose="020F0502020204030204" pitchFamily="34" charset="0"/>
                <a:ea typeface="Calibri" panose="020F0502020204030204" pitchFamily="34" charset="0"/>
                <a:cs typeface="Times New Roman" panose="02020603050405020304" pitchFamily="18" charset="0"/>
              </a:rPr>
              <a:t> has a hotel, so there is an opportunity to set up a hotel in other clusters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Cluster 1, Cluster 2, Cluster 4, Cluster 5, Cluster 6, Cluster 7, and Cluster 8. </a:t>
            </a:r>
            <a:r>
              <a:rPr lang="en-US" sz="1800" dirty="0">
                <a:effectLst/>
                <a:latin typeface="Calibri" panose="020F0502020204030204" pitchFamily="34" charset="0"/>
                <a:ea typeface="Calibri" panose="020F0502020204030204" pitchFamily="34" charset="0"/>
                <a:cs typeface="Times New Roman" panose="02020603050405020304" pitchFamily="18" charset="0"/>
              </a:rPr>
              <a:t>Out of these clusters, only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Cluster 7</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Cluster 2 </a:t>
            </a:r>
            <a:r>
              <a:rPr lang="en-US" sz="1800" dirty="0">
                <a:effectLst/>
                <a:latin typeface="Calibri" panose="020F0502020204030204" pitchFamily="34" charset="0"/>
                <a:ea typeface="Calibri" panose="020F0502020204030204" pitchFamily="34" charset="0"/>
                <a:cs typeface="Times New Roman" panose="02020603050405020304" pitchFamily="18" charset="0"/>
              </a:rPr>
              <a:t>have significant number of other attractions, making them ideal locations for setting up a hotel</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Coffee Shop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no coffee shops in Cluster 1, Cluster 3, Cluster 5, Cluster 6 and Cluster 8, so they could be potential candidates for setting up a coffee shop. Out of them,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Cluster 1</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best suitable for setting up a coffee shop because of the proximity to other attractions.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Find below the map listing the different clusters</a:t>
            </a:r>
          </a:p>
        </p:txBody>
      </p:sp>
    </p:spTree>
    <p:extLst>
      <p:ext uri="{BB962C8B-B14F-4D97-AF65-F5344CB8AC3E}">
        <p14:creationId xmlns:p14="http://schemas.microsoft.com/office/powerpoint/2010/main" val="4236852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516</Words>
  <Application>Microsoft Office PowerPoint</Application>
  <PresentationFormat>Widescreen</PresentationFormat>
  <Paragraphs>35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Gopal Sadige</dc:creator>
  <cp:lastModifiedBy>Gopal Sadige</cp:lastModifiedBy>
  <cp:revision>1</cp:revision>
  <dcterms:created xsi:type="dcterms:W3CDTF">2021-04-14T04:09:43Z</dcterms:created>
  <dcterms:modified xsi:type="dcterms:W3CDTF">2021-04-14T04:15:03Z</dcterms:modified>
</cp:coreProperties>
</file>