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15B9-4CFE-47D4-94E8-880B16566DD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492-BE01-4886-B4AD-96E54C9A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863" y="547597"/>
            <a:ext cx="9971314" cy="3488826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 CSS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6323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23" y="983252"/>
            <a:ext cx="9448937" cy="46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57" y="571500"/>
            <a:ext cx="7913314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5" y="738731"/>
            <a:ext cx="11072789" cy="51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2" y="676952"/>
            <a:ext cx="11912337" cy="56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3" y="707980"/>
            <a:ext cx="11903791" cy="55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3" y="638992"/>
            <a:ext cx="11705083" cy="55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56" y="707162"/>
            <a:ext cx="7160808" cy="5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3" y="665253"/>
            <a:ext cx="11894350" cy="542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1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" y="269694"/>
            <a:ext cx="12011562" cy="5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1" y="618309"/>
            <a:ext cx="11582979" cy="55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2742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How to add CSS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1702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" y="601299"/>
            <a:ext cx="11837495" cy="52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3" y="732744"/>
            <a:ext cx="10949396" cy="56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6" y="675322"/>
            <a:ext cx="11100795" cy="49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6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4" y="1035217"/>
            <a:ext cx="11538857" cy="43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366030"/>
            <a:ext cx="7052175" cy="62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7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07163"/>
            <a:ext cx="7599034" cy="51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0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1270089"/>
            <a:ext cx="10555552" cy="45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7" y="560750"/>
            <a:ext cx="10814141" cy="53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4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8" y="436652"/>
            <a:ext cx="11404011" cy="57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4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91" y="358820"/>
            <a:ext cx="6085797" cy="57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09" y="1538287"/>
            <a:ext cx="8716328" cy="3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5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4" y="589462"/>
            <a:ext cx="10706916" cy="59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41" y="318543"/>
            <a:ext cx="10191342" cy="59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40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16" y="507545"/>
            <a:ext cx="11169603" cy="50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18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3" y="516934"/>
            <a:ext cx="10928986" cy="60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20" y="110762"/>
            <a:ext cx="4931637" cy="6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749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1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001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12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2" y="1173071"/>
            <a:ext cx="11442056" cy="42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9" y="853984"/>
            <a:ext cx="10254795" cy="48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7" y="747439"/>
            <a:ext cx="10279909" cy="43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678451"/>
            <a:ext cx="10911623" cy="48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6" y="1167221"/>
            <a:ext cx="11383267" cy="46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08" y="700903"/>
            <a:ext cx="5853273" cy="53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4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</Words>
  <Application>Microsoft Office PowerPoint</Application>
  <PresentationFormat>Widescreen</PresentationFormat>
  <Paragraphs>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 CSS</vt:lpstr>
      <vt:lpstr>How to add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Win10</dc:creator>
  <cp:lastModifiedBy>Win10</cp:lastModifiedBy>
  <cp:revision>11</cp:revision>
  <dcterms:created xsi:type="dcterms:W3CDTF">2024-02-15T07:58:41Z</dcterms:created>
  <dcterms:modified xsi:type="dcterms:W3CDTF">2024-02-15T12:40:48Z</dcterms:modified>
</cp:coreProperties>
</file>