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a3067477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a306747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a3067477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a3067477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a3067477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a3067477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a3067477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a3067477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a3067477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a3067477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a3067477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a3067477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a3067477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a3067477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a3067477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a306747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a3067477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a3067477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a3067477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a3067477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a30674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a30674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a3067477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a3067477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a3067477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a3067477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a3067477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a3067477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a3067477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a3067477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a3067477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a3067477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a3067477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a3067477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a3067477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a3067477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a3067477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a3067477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a3067477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a3067477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a3067477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a3067477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a3067477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a3067477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a3067477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a3067477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a3067477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a3067477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a3067477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a3067477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a3067477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a3067477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a3067477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a3067477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a3067477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a3067477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a3067477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a3067477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a3067477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a3067477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a3067477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a3067477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a3067477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a3067477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a306747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a306747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a3067477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a3067477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a3067477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6a3067477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a3067477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a3067477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a3067477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a3067477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a3067477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6a3067477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a3067477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a3067477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a3067477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6a3067477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a3067477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6a3067477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a3067477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a3067477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a3067477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a3067477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a306747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a306747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a306747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a306747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a3067477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a3067477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a3067477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a306747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a3067477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a3067477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ppbrewery.github.io/grid-sizing/test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cssgridgarden.com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381125"/>
            <a:ext cx="84010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600075"/>
            <a:ext cx="86487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2482600" y="4293125"/>
            <a:ext cx="532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Auto grid size</a:t>
            </a:r>
            <a:endParaRPr b="1" sz="2200">
              <a:solidFill>
                <a:schemeClr val="dk2"/>
              </a:solidFill>
            </a:endParaRPr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20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77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4"/>
          <p:cNvSpPr txBox="1"/>
          <p:nvPr/>
        </p:nvSpPr>
        <p:spPr>
          <a:xfrm>
            <a:off x="2482600" y="4293125"/>
            <a:ext cx="532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fractional</a:t>
            </a:r>
            <a:r>
              <a:rPr b="1" lang="en" sz="2200">
                <a:solidFill>
                  <a:schemeClr val="dk2"/>
                </a:solidFill>
              </a:rPr>
              <a:t> grid size</a:t>
            </a:r>
            <a:endParaRPr b="1"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52400"/>
            <a:ext cx="862965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 txBox="1"/>
          <p:nvPr/>
        </p:nvSpPr>
        <p:spPr>
          <a:xfrm>
            <a:off x="2482600" y="4293125"/>
            <a:ext cx="532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min-max</a:t>
            </a:r>
            <a:r>
              <a:rPr b="1" lang="en" sz="2200">
                <a:solidFill>
                  <a:schemeClr val="dk2"/>
                </a:solidFill>
              </a:rPr>
              <a:t> grid size</a:t>
            </a:r>
            <a:endParaRPr b="1" sz="2200">
              <a:solidFill>
                <a:schemeClr val="dk2"/>
              </a:solidFill>
            </a:endParaRPr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838" y="978213"/>
            <a:ext cx="30194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7275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 txBox="1"/>
          <p:nvPr/>
        </p:nvSpPr>
        <p:spPr>
          <a:xfrm>
            <a:off x="2537450" y="4402850"/>
            <a:ext cx="532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repeat</a:t>
            </a:r>
            <a:endParaRPr b="1" sz="2200">
              <a:solidFill>
                <a:schemeClr val="dk2"/>
              </a:solidFill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625" y="1359613"/>
            <a:ext cx="18669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6725"/>
            <a:ext cx="865822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155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500063"/>
            <a:ext cx="85629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/>
        </p:nvSpPr>
        <p:spPr>
          <a:xfrm>
            <a:off x="932700" y="2571750"/>
            <a:ext cx="8270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chemeClr val="hlink"/>
                </a:solidFill>
                <a:hlinkClick r:id="rId3"/>
              </a:rPr>
              <a:t>https://appbrewery.github.io/grid-sizing/test.html</a:t>
            </a:r>
            <a:endParaRPr b="1"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Solve this</a:t>
            </a:r>
            <a:endParaRPr b="1"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962025"/>
            <a:ext cx="85725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800" y="1043950"/>
            <a:ext cx="6715675" cy="26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595300"/>
            <a:ext cx="82105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75" y="138700"/>
            <a:ext cx="8739776" cy="4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50" y="330700"/>
            <a:ext cx="8438099" cy="43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75" y="398525"/>
            <a:ext cx="8862675" cy="43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50" y="138675"/>
            <a:ext cx="8193276" cy="4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1025"/>
            <a:ext cx="86487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5" y="809625"/>
            <a:ext cx="81724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50" y="535688"/>
            <a:ext cx="8792825" cy="40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590550"/>
            <a:ext cx="86487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9175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1"/>
          <p:cNvSpPr txBox="1"/>
          <p:nvPr/>
        </p:nvSpPr>
        <p:spPr>
          <a:xfrm>
            <a:off x="1632200" y="4471425"/>
            <a:ext cx="75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Student work towards astronaut taking two units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013" y="231013"/>
            <a:ext cx="7363974" cy="46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8" y="500063"/>
            <a:ext cx="865822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5175" y="178300"/>
            <a:ext cx="9755774" cy="4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0" y="413000"/>
            <a:ext cx="85725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/>
          <p:nvPr/>
        </p:nvSpPr>
        <p:spPr>
          <a:xfrm>
            <a:off x="1399050" y="1961400"/>
            <a:ext cx="722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Ex3 - make book take two vertical box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53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 txBox="1"/>
          <p:nvPr/>
        </p:nvSpPr>
        <p:spPr>
          <a:xfrm>
            <a:off x="1220725" y="2180825"/>
            <a:ext cx="610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https://cssgridgarden.com/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practice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23900"/>
            <a:ext cx="82296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504825"/>
            <a:ext cx="837247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500063"/>
            <a:ext cx="83343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25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8" y="1126225"/>
            <a:ext cx="83534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522750"/>
            <a:ext cx="861060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/>
        </p:nvSpPr>
        <p:spPr>
          <a:xfrm>
            <a:off x="3166050" y="4114800"/>
            <a:ext cx="2811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Fixed grid size</a:t>
            </a:r>
            <a:endParaRPr sz="35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