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</p:sldIdLst>
  <p:sldSz cy="5143500" cx="9144000"/>
  <p:notesSz cx="6858000" cy="9144000"/>
  <p:embeddedFontLst>
    <p:embeddedFont>
      <p:font typeface="Roboto"/>
      <p:regular r:id="rId50"/>
      <p:bold r:id="rId51"/>
      <p:italic r:id="rId52"/>
      <p:boldItalic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Roboto-bold.fntdata"/><Relationship Id="rId50" Type="http://schemas.openxmlformats.org/officeDocument/2006/relationships/font" Target="fonts/Roboto-regular.fntdata"/><Relationship Id="rId53" Type="http://schemas.openxmlformats.org/officeDocument/2006/relationships/font" Target="fonts/Roboto-boldItalic.fntdata"/><Relationship Id="rId52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6b23cbd40a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6b23cbd40a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6b23cbd40a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6b23cbd40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6b23cbd40a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6b23cbd40a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6b23cbd40a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6b23cbd40a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6b23cbd40a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6b23cbd40a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6b23cbd40a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6b23cbd40a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6b23cbd40a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6b23cbd40a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6b23cbd40a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6b23cbd40a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6b23cbd40a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6b23cbd40a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6b23cbd40a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6b23cbd40a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6b23cbd40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6b23cbd40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6b23cbd40a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6b23cbd40a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6b23cbd40a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6b23cbd40a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6b23cbd40a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6b23cbd40a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6b23cbd40a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6b23cbd40a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6b23cbd40a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6b23cbd40a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6b23cbd40a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6b23cbd40a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6b23cbd40a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6b23cbd40a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6b23cbd40a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6b23cbd40a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6b23cbd40a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6b23cbd40a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6b23cbd40a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6b23cbd40a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6b23cbd40a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6b23cbd40a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6b23cbd40a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6b23cbd40a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6b23cbd40a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6b23cbd40a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6b23cbd40a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6b23cbd40a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6b23cbd40a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6b23cbd40a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6b23cbd40a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6b23cbd40a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6b23cbd40a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6b23cbd40a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6b23cbd40a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6b23cbd40a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6b23cbd40a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6b23cbd40a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6b23cbd40a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6b23cbd40a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6b23cbd40a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6b23cbd40a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6b23cbd40a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6b23cbd40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6b23cbd40a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6b23cbd40a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6b23cbd40a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6b23cbd40a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6b23cbd40a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6b23cbd40a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6b23cbd40a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6b23cbd40a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6b23cbd40a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6b23cbd40a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6b23cbd40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6b23cbd40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6b23cbd40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6b23cbd40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6b23cbd40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6b23cbd40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6b23cbd40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6b23cbd40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6b23cbd40a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6b23cbd40a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768075" y="1593925"/>
            <a:ext cx="57597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100">
                <a:solidFill>
                  <a:schemeClr val="dk2"/>
                </a:solidFill>
              </a:rPr>
              <a:t>JAVASCRIPT</a:t>
            </a:r>
            <a:endParaRPr b="1" sz="4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2200"/>
            <a:ext cx="8839199" cy="3942976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2"/>
          <p:cNvSpPr txBox="1"/>
          <p:nvPr/>
        </p:nvSpPr>
        <p:spPr>
          <a:xfrm>
            <a:off x="977825" y="4353225"/>
            <a:ext cx="7447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Write script in head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3795167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3"/>
          <p:cNvSpPr txBox="1"/>
          <p:nvPr/>
        </p:nvSpPr>
        <p:spPr>
          <a:xfrm>
            <a:off x="401825" y="4313050"/>
            <a:ext cx="7715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Create a </a:t>
            </a:r>
            <a:r>
              <a:rPr lang="en" sz="1800">
                <a:solidFill>
                  <a:schemeClr val="dk2"/>
                </a:solidFill>
              </a:rPr>
              <a:t>script</a:t>
            </a:r>
            <a:r>
              <a:rPr lang="en" sz="1800">
                <a:solidFill>
                  <a:schemeClr val="dk2"/>
                </a:solidFill>
              </a:rPr>
              <a:t>.js file and connect it </a:t>
            </a:r>
            <a:r>
              <a:rPr lang="en" sz="1800">
                <a:solidFill>
                  <a:schemeClr val="dk2"/>
                </a:solidFill>
              </a:rPr>
              <a:t>using</a:t>
            </a:r>
            <a:r>
              <a:rPr lang="en" sz="1800">
                <a:solidFill>
                  <a:schemeClr val="dk2"/>
                </a:solidFill>
              </a:rPr>
              <a:t> src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629025" cy="378142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4"/>
          <p:cNvSpPr txBox="1"/>
          <p:nvPr/>
        </p:nvSpPr>
        <p:spPr>
          <a:xfrm>
            <a:off x="375050" y="4326425"/>
            <a:ext cx="7715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firstName is camelCase 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526500" cy="687831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5"/>
          <p:cNvSpPr txBox="1"/>
          <p:nvPr/>
        </p:nvSpPr>
        <p:spPr>
          <a:xfrm>
            <a:off x="3678900" y="152388"/>
            <a:ext cx="5465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Can not start variable name  with a number as it will give a error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20" name="Google Shape;12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043688"/>
            <a:ext cx="6486525" cy="220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3405906"/>
            <a:ext cx="2138850" cy="4249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5"/>
          <p:cNvSpPr txBox="1"/>
          <p:nvPr/>
        </p:nvSpPr>
        <p:spPr>
          <a:xfrm>
            <a:off x="2714700" y="3387513"/>
            <a:ext cx="642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Unreserved keyword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2857500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6"/>
          <p:cNvSpPr txBox="1"/>
          <p:nvPr/>
        </p:nvSpPr>
        <p:spPr>
          <a:xfrm>
            <a:off x="3562950" y="562575"/>
            <a:ext cx="5612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Use more </a:t>
            </a:r>
            <a:r>
              <a:rPr lang="en" sz="1800">
                <a:solidFill>
                  <a:schemeClr val="dk2"/>
                </a:solidFill>
              </a:rPr>
              <a:t>descriptive</a:t>
            </a:r>
            <a:r>
              <a:rPr lang="en" sz="1800">
                <a:solidFill>
                  <a:schemeClr val="dk2"/>
                </a:solidFill>
              </a:rPr>
              <a:t> variables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1" cy="32267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 txBox="1"/>
          <p:nvPr/>
        </p:nvSpPr>
        <p:spPr>
          <a:xfrm>
            <a:off x="522375" y="3750475"/>
            <a:ext cx="7715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Write a alert in console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8" cy="42378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1" cy="40952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550" y="152400"/>
            <a:ext cx="8198909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67650"/>
            <a:ext cx="8839200" cy="37547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500" y="152400"/>
            <a:ext cx="7850608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1" cy="42027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1"/>
          <p:cNvSpPr txBox="1"/>
          <p:nvPr/>
        </p:nvSpPr>
        <p:spPr>
          <a:xfrm>
            <a:off x="616150" y="1526950"/>
            <a:ext cx="7393800" cy="6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50">
                <a:solidFill>
                  <a:srgbClr val="2D2F31"/>
                </a:solidFill>
                <a:highlight>
                  <a:srgbClr val="D1D7DC"/>
                </a:highlight>
                <a:latin typeface="Roboto"/>
                <a:ea typeface="Roboto"/>
                <a:cs typeface="Roboto"/>
                <a:sym typeface="Roboto"/>
              </a:rPr>
              <a:t>Linking a JavaScript</a:t>
            </a:r>
            <a:r>
              <a:rPr b="1" lang="en" sz="3250">
                <a:solidFill>
                  <a:srgbClr val="2D2F31"/>
                </a:solidFill>
                <a:highlight>
                  <a:srgbClr val="D1D7DC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 sz="2850">
                <a:solidFill>
                  <a:srgbClr val="2D2F31"/>
                </a:solidFill>
                <a:highlight>
                  <a:srgbClr val="D1D7DC"/>
                </a:highlight>
                <a:latin typeface="Roboto"/>
                <a:ea typeface="Roboto"/>
                <a:cs typeface="Roboto"/>
                <a:sym typeface="Roboto"/>
              </a:rPr>
              <a:t>File</a:t>
            </a:r>
            <a:endParaRPr b="1" sz="3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