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Medium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Playfair Display"/>
      <p:regular r:id="rId50"/>
      <p:bold r:id="rId51"/>
      <p:italic r:id="rId52"/>
      <p:boldItalic r:id="rId53"/>
    </p:embeddedFont>
    <p:embeddedFont>
      <p:font typeface="Montserrat"/>
      <p:regular r:id="rId54"/>
      <p:bold r:id="rId55"/>
      <p:italic r:id="rId56"/>
      <p:boldItalic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Medium-regular.fntdata"/><Relationship Id="rId41" Type="http://schemas.openxmlformats.org/officeDocument/2006/relationships/slide" Target="slides/slide36.xml"/><Relationship Id="rId44" Type="http://schemas.openxmlformats.org/officeDocument/2006/relationships/font" Target="fonts/RobotoMedium-italic.fntdata"/><Relationship Id="rId43" Type="http://schemas.openxmlformats.org/officeDocument/2006/relationships/font" Target="fonts/RobotoMedium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layfairDisplay-bold.fntdata"/><Relationship Id="rId50" Type="http://schemas.openxmlformats.org/officeDocument/2006/relationships/font" Target="fonts/PlayfairDisplay-regular.fntdata"/><Relationship Id="rId53" Type="http://schemas.openxmlformats.org/officeDocument/2006/relationships/font" Target="fonts/PlayfairDisplay-boldItalic.fntdata"/><Relationship Id="rId52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Oswald-bold.fntdata"/><Relationship Id="rId14" Type="http://schemas.openxmlformats.org/officeDocument/2006/relationships/slide" Target="slides/slide9.xml"/><Relationship Id="rId58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af14db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af14db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af14dbf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aaf14dbf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af14db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af14db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aaf14dbf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aaf14dbf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aaf14dbf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aaf14db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aaf14db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aaf14db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af14db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af14db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aaf14dbf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aaf14dbf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aaf14dbf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aaf14dbf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af14db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af14db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aaf14db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aaf14db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aaf14db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aaf14db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aaf14dbf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aaf14dbf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aaf14dbf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aaf14dbf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aaf14db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aaf14db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aaf14dbf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aaf14dbf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aaf14dbf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aaf14db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aaf14db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aaf14db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aaf14dbf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aaf14db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aaf14dbf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aaf14dbf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aaf14dbf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aaf14dbf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aaf14dbf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aaf14dbf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aaf14dbf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aaf14dbf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aaf14db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aaf14db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aaf14dbf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aaf14dbf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aaf14dbf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aaf14dbf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af14dbf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af14db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aaf14dbf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aaf14dbf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aaf14dbf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aaf14dbf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aaf14dbf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aaf14dbf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aaf14db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aaf14db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af14dbf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aaf14dbf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aaf14db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aaf14db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af14db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aaf14db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aaf14db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aaf14db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50" y="98825"/>
            <a:ext cx="7455702" cy="36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321475" y="478185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74125" y="3978150"/>
            <a:ext cx="88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Consider var the keyword define what kind of box , myName is name given to the box and the content in side is value “Angela”</a:t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72" y="152400"/>
            <a:ext cx="5207600" cy="37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5156900" y="3142400"/>
            <a:ext cx="1553700" cy="7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" y="3120925"/>
            <a:ext cx="6227400" cy="17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321450" y="401850"/>
            <a:ext cx="814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Write a javascript code to take username using prompt and display a alert saying “hi (username ) i am (yourname)”</a:t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60725" y="160725"/>
            <a:ext cx="8612700" cy="4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D2F31"/>
                </a:solidFill>
                <a:highlight>
                  <a:srgbClr val="FFFFFF"/>
                </a:highlight>
              </a:rPr>
              <a:t>Javascript Variables Exercise</a:t>
            </a:r>
            <a:endParaRPr b="1" sz="1300">
              <a:solidFill>
                <a:srgbClr val="2D2F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the existing code below, can you write some code so that their values are switched around?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82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F31"/>
              </a:buClr>
              <a:buSzPts val="1400"/>
              <a:buFont typeface="Courier New"/>
              <a:buNone/>
            </a:pPr>
            <a:r>
              <a:rPr lang="en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>
                <a:solidFill>
                  <a:srgbClr val="19A3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82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F31"/>
              </a:buClr>
              <a:buSzPts val="1400"/>
              <a:buFont typeface="Courier New"/>
              <a:buNone/>
            </a:pPr>
            <a:r>
              <a:rPr lang="en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>
                <a:solidFill>
                  <a:srgbClr val="19A3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"8"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that the variable </a:t>
            </a:r>
            <a:r>
              <a:rPr lang="en" sz="1300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holds the value "8".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the variable </a:t>
            </a:r>
            <a:r>
              <a:rPr lang="en" sz="1300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holds the value "3".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the code is run, it should output: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is 8</a:t>
            </a:r>
            <a:endParaRPr sz="1300">
              <a:solidFill>
                <a:srgbClr val="B4690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is 3</a:t>
            </a:r>
            <a:endParaRPr sz="1300">
              <a:solidFill>
                <a:srgbClr val="B4690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</a:t>
            </a:r>
            <a:r>
              <a:rPr b="1"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change any of the existing code.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are </a:t>
            </a:r>
            <a:r>
              <a:rPr b="1"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allowed to type any numbers.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should </a:t>
            </a:r>
            <a:r>
              <a:rPr b="1"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redeclare the variables a and b.</a:t>
            </a:r>
            <a:endParaRPr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F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533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javascript in browser console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15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shift+enter to go to next line in browser console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2459775" cy="10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115825" y="241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is sources &gt;&gt; snippets &gt;&gt; new snippets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25" y="621225"/>
            <a:ext cx="59150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JS to html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00600" cy="3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" y="2335700"/>
            <a:ext cx="85915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75" y="353325"/>
            <a:ext cx="7819301" cy="1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230000" y="2136825"/>
            <a:ext cx="668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JAVASCRIPT VARIABLES</a:t>
            </a:r>
            <a:endParaRPr sz="33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0175"/>
            <a:ext cx="8839201" cy="408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