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32" autoAdjust="0"/>
    <p:restoredTop sz="94660"/>
  </p:normalViewPr>
  <p:slideViewPr>
    <p:cSldViewPr snapToGrid="0">
      <p:cViewPr varScale="1">
        <p:scale>
          <a:sx n="73" d="100"/>
          <a:sy n="73" d="100"/>
        </p:scale>
        <p:origin x="63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BD090-010A-41E8-9385-508F7193BEA6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1DE17-5D52-4488-B8F1-D662C94DB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793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BD090-010A-41E8-9385-508F7193BEA6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1DE17-5D52-4488-B8F1-D662C94DB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938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BD090-010A-41E8-9385-508F7193BEA6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1DE17-5D52-4488-B8F1-D662C94DB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445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BD090-010A-41E8-9385-508F7193BEA6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1DE17-5D52-4488-B8F1-D662C94DB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961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BD090-010A-41E8-9385-508F7193BEA6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1DE17-5D52-4488-B8F1-D662C94DB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393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BD090-010A-41E8-9385-508F7193BEA6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1DE17-5D52-4488-B8F1-D662C94DB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795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BD090-010A-41E8-9385-508F7193BEA6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1DE17-5D52-4488-B8F1-D662C94DB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662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BD090-010A-41E8-9385-508F7193BEA6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1DE17-5D52-4488-B8F1-D662C94DB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453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BD090-010A-41E8-9385-508F7193BEA6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1DE17-5D52-4488-B8F1-D662C94DB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919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BD090-010A-41E8-9385-508F7193BEA6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1DE17-5D52-4488-B8F1-D662C94DB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24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BD090-010A-41E8-9385-508F7193BEA6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1DE17-5D52-4488-B8F1-D662C94DB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333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DBD090-010A-41E8-9385-508F7193BEA6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31DE17-5D52-4488-B8F1-D662C94DB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861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522" y="1101770"/>
            <a:ext cx="11027484" cy="4658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6202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4569" y="581705"/>
            <a:ext cx="5856106" cy="5856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19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8632" y="445633"/>
            <a:ext cx="8920842" cy="5894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4751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781" y="522649"/>
            <a:ext cx="10069151" cy="5979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2041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2725" y="463458"/>
            <a:ext cx="6195332" cy="6075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0036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8714" y="412977"/>
            <a:ext cx="6443663" cy="5627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8411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2318" y="474616"/>
            <a:ext cx="7143749" cy="5794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5448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051" y="653143"/>
            <a:ext cx="10037777" cy="4990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8551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1543" y="811257"/>
            <a:ext cx="9302251" cy="5333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2239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626" y="465363"/>
            <a:ext cx="10190728" cy="5373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4323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418" y="365760"/>
            <a:ext cx="11347405" cy="581504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2593" y="3148150"/>
            <a:ext cx="4868630" cy="2631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054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8153" y="647291"/>
            <a:ext cx="8879070" cy="5429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752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006" y="722811"/>
            <a:ext cx="11660091" cy="4815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8964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423" y="804046"/>
            <a:ext cx="11258959" cy="5358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6628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521" y="1337174"/>
            <a:ext cx="11519918" cy="4410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143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373" y="815204"/>
            <a:ext cx="11088872" cy="4893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2561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026" y="700631"/>
            <a:ext cx="10789785" cy="5279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1849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044" y="972502"/>
            <a:ext cx="10532201" cy="5171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8720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351" y="268876"/>
            <a:ext cx="11520352" cy="621895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5260" y="5951947"/>
            <a:ext cx="2386693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7389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532" y="277177"/>
            <a:ext cx="11820261" cy="6358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4700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067" y="234451"/>
            <a:ext cx="11891731" cy="6427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9533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717" y="172674"/>
            <a:ext cx="11849237" cy="6445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874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1165" y="677227"/>
            <a:ext cx="8709932" cy="5393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8883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856" y="176212"/>
            <a:ext cx="11921718" cy="6446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9918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614" y="146276"/>
            <a:ext cx="11927287" cy="5549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6466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176" y="363174"/>
            <a:ext cx="11791793" cy="6142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96811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055" y="141106"/>
            <a:ext cx="11905224" cy="5959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58752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590647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398924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627751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657917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0486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6904" y="268877"/>
            <a:ext cx="4675239" cy="598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609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0300" y="1143000"/>
            <a:ext cx="7391400" cy="4572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0300" y="5038725"/>
            <a:ext cx="1724025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5337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5037" y="1300162"/>
            <a:ext cx="7781925" cy="42576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5037" y="4881562"/>
            <a:ext cx="1724025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5756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195" y="290104"/>
            <a:ext cx="10986000" cy="605622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191" y="5670058"/>
            <a:ext cx="2249398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5334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8282" y="896710"/>
            <a:ext cx="8638495" cy="4959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7090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1786" y="576126"/>
            <a:ext cx="6424847" cy="5537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4928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0</Words>
  <Application>Microsoft Office PowerPoint</Application>
  <PresentationFormat>Widescreen</PresentationFormat>
  <Paragraphs>0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Win10</dc:creator>
  <cp:lastModifiedBy>Win10</cp:lastModifiedBy>
  <cp:revision>6</cp:revision>
  <dcterms:created xsi:type="dcterms:W3CDTF">2024-02-16T09:44:04Z</dcterms:created>
  <dcterms:modified xsi:type="dcterms:W3CDTF">2024-02-16T12:12:09Z</dcterms:modified>
</cp:coreProperties>
</file>