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5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7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1187-2A05-4CD6-B1CA-954AD8BF311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EE4A-502C-4F5F-BD87-61E43404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5" y="1563460"/>
            <a:ext cx="11766235" cy="3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9" y="445634"/>
            <a:ext cx="11750118" cy="53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" y="362493"/>
            <a:ext cx="11948094" cy="54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2" y="559525"/>
            <a:ext cx="11289858" cy="52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3" y="1452154"/>
            <a:ext cx="11668592" cy="43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4" y="927735"/>
            <a:ext cx="10598196" cy="47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1502229"/>
            <a:ext cx="11092532" cy="52773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490" y="548640"/>
            <a:ext cx="460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https://appbrewery.github.io/css-positioning/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40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471624"/>
            <a:ext cx="11796872" cy="56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91886"/>
            <a:ext cx="1130793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747167"/>
            <a:ext cx="11028713" cy="51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0" y="368482"/>
            <a:ext cx="11394224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" y="636950"/>
            <a:ext cx="12010867" cy="52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3" y="340723"/>
            <a:ext cx="9341440" cy="59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55269"/>
            <a:ext cx="10864881" cy="5322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509" y="5734594"/>
            <a:ext cx="67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thing has a default z index of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position is absolute then it takes the element above every thing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3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6" y="545238"/>
            <a:ext cx="11106980" cy="54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3" y="310650"/>
            <a:ext cx="11026616" cy="5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1050879"/>
            <a:ext cx="11591006" cy="46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0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07" y="312691"/>
            <a:ext cx="8579713" cy="58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" y="721178"/>
            <a:ext cx="11919652" cy="53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8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65" y="328204"/>
            <a:ext cx="6962095" cy="57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0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9" y="344259"/>
            <a:ext cx="11577471" cy="57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4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61" y="236356"/>
            <a:ext cx="10393136" cy="5043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4583" y="5577840"/>
            <a:ext cx="760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Cant add height or width to display: inline  as they default to size of 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9" y="312420"/>
            <a:ext cx="12116400" cy="56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2" y="891811"/>
            <a:ext cx="10820672" cy="53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2" y="359501"/>
            <a:ext cx="10934701" cy="56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8" y="209007"/>
            <a:ext cx="6395721" cy="3670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39" y="2896417"/>
            <a:ext cx="7126447" cy="36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8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0" y="444137"/>
            <a:ext cx="420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https://appbrewery.github.io/css-display/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650034"/>
            <a:ext cx="9684204" cy="45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" y="1374185"/>
            <a:ext cx="11191873" cy="41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5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90" y="992096"/>
            <a:ext cx="7398774" cy="47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5" y="116749"/>
            <a:ext cx="6477682" cy="298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37" y="3264898"/>
            <a:ext cx="8141563" cy="34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48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182880"/>
            <a:ext cx="5276850" cy="3590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29" y="3219041"/>
            <a:ext cx="7019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27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3" y="148182"/>
            <a:ext cx="5801134" cy="4021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00" y="2612571"/>
            <a:ext cx="5665382" cy="41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39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04" y="101238"/>
            <a:ext cx="8582025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04" y="3223260"/>
            <a:ext cx="8267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3" y="1797615"/>
            <a:ext cx="9319806" cy="45770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1840" y="483326"/>
            <a:ext cx="627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Different ways to combine selectors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3004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67" y="682398"/>
            <a:ext cx="7682321" cy="54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365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013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628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610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854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885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039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018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1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48" y="1033053"/>
            <a:ext cx="9588410" cy="45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0" y="762815"/>
            <a:ext cx="10777107" cy="4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4" y="940117"/>
            <a:ext cx="11437889" cy="47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" y="447675"/>
            <a:ext cx="11665132" cy="56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6" y="1161234"/>
            <a:ext cx="11655926" cy="46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0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50</Words>
  <Application>Microsoft Office PowerPoint</Application>
  <PresentationFormat>Widescreen</PresentationFormat>
  <Paragraphs>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16</cp:revision>
  <dcterms:created xsi:type="dcterms:W3CDTF">2024-02-20T07:59:48Z</dcterms:created>
  <dcterms:modified xsi:type="dcterms:W3CDTF">2024-02-20T11:53:31Z</dcterms:modified>
</cp:coreProperties>
</file>