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BC5-5F3D-48E1-BA22-F1ADFA34994F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5379-8E4D-4847-943A-9CE6EA62C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7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BC5-5F3D-48E1-BA22-F1ADFA34994F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5379-8E4D-4847-943A-9CE6EA62C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8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BC5-5F3D-48E1-BA22-F1ADFA34994F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5379-8E4D-4847-943A-9CE6EA62C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BC5-5F3D-48E1-BA22-F1ADFA34994F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5379-8E4D-4847-943A-9CE6EA62C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8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BC5-5F3D-48E1-BA22-F1ADFA34994F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5379-8E4D-4847-943A-9CE6EA62C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6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BC5-5F3D-48E1-BA22-F1ADFA34994F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5379-8E4D-4847-943A-9CE6EA62C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5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BC5-5F3D-48E1-BA22-F1ADFA34994F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5379-8E4D-4847-943A-9CE6EA62C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0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BC5-5F3D-48E1-BA22-F1ADFA34994F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5379-8E4D-4847-943A-9CE6EA62C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0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BC5-5F3D-48E1-BA22-F1ADFA34994F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5379-8E4D-4847-943A-9CE6EA62C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8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BC5-5F3D-48E1-BA22-F1ADFA34994F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5379-8E4D-4847-943A-9CE6EA62C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4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BC5-5F3D-48E1-BA22-F1ADFA34994F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5379-8E4D-4847-943A-9CE6EA62C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8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5BC5-5F3D-48E1-BA22-F1ADFA34994F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D5379-8E4D-4847-943A-9CE6EA62C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5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3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7" y="704714"/>
            <a:ext cx="11703249" cy="54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7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52" y="925149"/>
            <a:ext cx="9679707" cy="479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6" y="1239882"/>
            <a:ext cx="11753060" cy="43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8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16" y="695052"/>
            <a:ext cx="11198608" cy="54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0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40" y="458288"/>
            <a:ext cx="11315706" cy="555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7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52" y="111035"/>
            <a:ext cx="741045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307" y="3006225"/>
            <a:ext cx="76676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99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07" y="1208042"/>
            <a:ext cx="11492878" cy="36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3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70" y="818605"/>
            <a:ext cx="9315908" cy="492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13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4" y="220027"/>
            <a:ext cx="3865854" cy="1713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4833"/>
            <a:ext cx="11330940" cy="319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8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1" y="129403"/>
            <a:ext cx="7557527" cy="1738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71" y="2122714"/>
            <a:ext cx="11920196" cy="34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9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437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                 Responsive Websites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9387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2" y="105864"/>
            <a:ext cx="8648700" cy="2152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2" y="2613175"/>
            <a:ext cx="11130371" cy="33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78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937" y="0"/>
            <a:ext cx="5225143" cy="2208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0" y="6530"/>
            <a:ext cx="6592025" cy="1156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8880"/>
            <a:ext cx="121158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7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2" y="973863"/>
            <a:ext cx="11683300" cy="440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12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25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023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65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696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802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84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4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10" y="553674"/>
            <a:ext cx="10950893" cy="52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84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0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851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323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167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493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89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000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05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426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17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39" y="1477871"/>
            <a:ext cx="10920641" cy="35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26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419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507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119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751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61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801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495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9385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9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64" y="481148"/>
            <a:ext cx="8089856" cy="5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1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1" y="650829"/>
            <a:ext cx="11001286" cy="51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6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6" y="776696"/>
            <a:ext cx="11216773" cy="53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8" y="640351"/>
            <a:ext cx="11721442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18" y="743493"/>
            <a:ext cx="11513120" cy="55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0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</Words>
  <Application>Microsoft Office PowerPoint</Application>
  <PresentationFormat>Widescreen</PresentationFormat>
  <Paragraphs>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CSS lecture 4</vt:lpstr>
      <vt:lpstr>                 Responsive Websites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lecture 4</dc:title>
  <dc:creator>Win10</dc:creator>
  <cp:lastModifiedBy>Win10</cp:lastModifiedBy>
  <cp:revision>11</cp:revision>
  <dcterms:created xsi:type="dcterms:W3CDTF">2024-02-22T10:05:09Z</dcterms:created>
  <dcterms:modified xsi:type="dcterms:W3CDTF">2024-02-22T12:37:35Z</dcterms:modified>
</cp:coreProperties>
</file>