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9"/>
  </p:notesMasterIdLst>
  <p:sldIdLst>
    <p:sldId id="256" r:id="rId2"/>
    <p:sldId id="258" r:id="rId3"/>
    <p:sldId id="257" r:id="rId4"/>
    <p:sldId id="262" r:id="rId5"/>
    <p:sldId id="263" r:id="rId6"/>
    <p:sldId id="265" r:id="rId7"/>
    <p:sldId id="266"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4624" autoAdjust="0"/>
  </p:normalViewPr>
  <p:slideViewPr>
    <p:cSldViewPr>
      <p:cViewPr>
        <p:scale>
          <a:sx n="100" d="100"/>
          <a:sy n="100" d="100"/>
        </p:scale>
        <p:origin x="-504" y="10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5A276A-E510-4619-A2F2-55532C80CE00}" type="datetimeFigureOut">
              <a:rPr lang="en-US" smtClean="0"/>
              <a:pPr/>
              <a:t>7/27/2017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4EEF84-FB2D-4DCD-82DD-CEAD48D7722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4EEF84-FB2D-4DCD-82DD-CEAD48D7722B}"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DFE9D1-D630-4EB8-A97C-E67F96718862}" type="datetimeFigureOut">
              <a:rPr lang="en-US" smtClean="0"/>
              <a:pPr/>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465A4-AF91-4CD1-8DA9-60773072696E}" type="slidenum">
              <a:rPr lang="en-US" smtClean="0"/>
              <a:pPr/>
              <a:t>‹#›</a:t>
            </a:fld>
            <a:endParaRPr lang="en-US"/>
          </a:p>
        </p:txBody>
      </p:sp>
    </p:spTree>
  </p:cSld>
  <p:clrMapOvr>
    <a:masterClrMapping/>
  </p:clrMapOvr>
  <p:transition>
    <p:comb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FE9D1-D630-4EB8-A97C-E67F96718862}" type="datetimeFigureOut">
              <a:rPr lang="en-US" smtClean="0"/>
              <a:pPr/>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465A4-AF91-4CD1-8DA9-60773072696E}" type="slidenum">
              <a:rPr lang="en-US" smtClean="0"/>
              <a:pPr/>
              <a:t>‹#›</a:t>
            </a:fld>
            <a:endParaRPr lang="en-US"/>
          </a:p>
        </p:txBody>
      </p:sp>
    </p:spTree>
  </p:cSld>
  <p:clrMapOvr>
    <a:masterClrMapping/>
  </p:clrMapOvr>
  <p:transition>
    <p:comb dir="vert"/>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FE9D1-D630-4EB8-A97C-E67F96718862}" type="datetimeFigureOut">
              <a:rPr lang="en-US" smtClean="0"/>
              <a:pPr/>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465A4-AF91-4CD1-8DA9-60773072696E}" type="slidenum">
              <a:rPr lang="en-US" smtClean="0"/>
              <a:pPr/>
              <a:t>‹#›</a:t>
            </a:fld>
            <a:endParaRPr lang="en-US"/>
          </a:p>
        </p:txBody>
      </p:sp>
    </p:spTree>
  </p:cSld>
  <p:clrMapOvr>
    <a:masterClrMapping/>
  </p:clrMapOvr>
  <p:transition>
    <p:comb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FE9D1-D630-4EB8-A97C-E67F96718862}" type="datetimeFigureOut">
              <a:rPr lang="en-US" smtClean="0"/>
              <a:pPr/>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465A4-AF91-4CD1-8DA9-60773072696E}" type="slidenum">
              <a:rPr lang="en-US" smtClean="0"/>
              <a:pPr/>
              <a:t>‹#›</a:t>
            </a:fld>
            <a:endParaRPr lang="en-US"/>
          </a:p>
        </p:txBody>
      </p:sp>
    </p:spTree>
  </p:cSld>
  <p:clrMapOvr>
    <a:masterClrMapping/>
  </p:clrMapOvr>
  <p:transition>
    <p:comb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DFE9D1-D630-4EB8-A97C-E67F96718862}" type="datetimeFigureOut">
              <a:rPr lang="en-US" smtClean="0"/>
              <a:pPr/>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465A4-AF91-4CD1-8DA9-60773072696E}" type="slidenum">
              <a:rPr lang="en-US" smtClean="0"/>
              <a:pPr/>
              <a:t>‹#›</a:t>
            </a:fld>
            <a:endParaRPr lang="en-US"/>
          </a:p>
        </p:txBody>
      </p:sp>
    </p:spTree>
  </p:cSld>
  <p:clrMapOvr>
    <a:masterClrMapping/>
  </p:clrMapOvr>
  <p:transition>
    <p:comb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DFE9D1-D630-4EB8-A97C-E67F96718862}" type="datetimeFigureOut">
              <a:rPr lang="en-US" smtClean="0"/>
              <a:pPr/>
              <a:t>7/27/2017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465A4-AF91-4CD1-8DA9-60773072696E}" type="slidenum">
              <a:rPr lang="en-US" smtClean="0"/>
              <a:pPr/>
              <a:t>‹#›</a:t>
            </a:fld>
            <a:endParaRPr lang="en-US"/>
          </a:p>
        </p:txBody>
      </p:sp>
    </p:spTree>
  </p:cSld>
  <p:clrMapOvr>
    <a:masterClrMapping/>
  </p:clrMapOvr>
  <p:transition>
    <p:comb dir="vert"/>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DFE9D1-D630-4EB8-A97C-E67F96718862}" type="datetimeFigureOut">
              <a:rPr lang="en-US" smtClean="0"/>
              <a:pPr/>
              <a:t>7/27/2017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9465A4-AF91-4CD1-8DA9-60773072696E}" type="slidenum">
              <a:rPr lang="en-US" smtClean="0"/>
              <a:pPr/>
              <a:t>‹#›</a:t>
            </a:fld>
            <a:endParaRPr lang="en-US"/>
          </a:p>
        </p:txBody>
      </p:sp>
    </p:spTree>
  </p:cSld>
  <p:clrMapOvr>
    <a:masterClrMapping/>
  </p:clrMapOvr>
  <p:transition>
    <p:comb dir="vert"/>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DFE9D1-D630-4EB8-A97C-E67F96718862}" type="datetimeFigureOut">
              <a:rPr lang="en-US" smtClean="0"/>
              <a:pPr/>
              <a:t>7/27/2017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9465A4-AF91-4CD1-8DA9-60773072696E}" type="slidenum">
              <a:rPr lang="en-US" smtClean="0"/>
              <a:pPr/>
              <a:t>‹#›</a:t>
            </a:fld>
            <a:endParaRPr lang="en-US"/>
          </a:p>
        </p:txBody>
      </p:sp>
    </p:spTree>
  </p:cSld>
  <p:clrMapOvr>
    <a:masterClrMapping/>
  </p:clrMapOvr>
  <p:transition>
    <p:comb dir="vert"/>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FE9D1-D630-4EB8-A97C-E67F96718862}" type="datetimeFigureOut">
              <a:rPr lang="en-US" smtClean="0"/>
              <a:pPr/>
              <a:t>7/27/2017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9465A4-AF91-4CD1-8DA9-60773072696E}" type="slidenum">
              <a:rPr lang="en-US" smtClean="0"/>
              <a:pPr/>
              <a:t>‹#›</a:t>
            </a:fld>
            <a:endParaRPr lang="en-US"/>
          </a:p>
        </p:txBody>
      </p:sp>
    </p:spTree>
  </p:cSld>
  <p:clrMapOvr>
    <a:masterClrMapping/>
  </p:clrMapOvr>
  <p:transition>
    <p:comb dir="vert"/>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FE9D1-D630-4EB8-A97C-E67F96718862}" type="datetimeFigureOut">
              <a:rPr lang="en-US" smtClean="0"/>
              <a:pPr/>
              <a:t>7/27/2017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465A4-AF91-4CD1-8DA9-60773072696E}" type="slidenum">
              <a:rPr lang="en-US" smtClean="0"/>
              <a:pPr/>
              <a:t>‹#›</a:t>
            </a:fld>
            <a:endParaRPr lang="en-US"/>
          </a:p>
        </p:txBody>
      </p:sp>
    </p:spTree>
  </p:cSld>
  <p:clrMapOvr>
    <a:masterClrMapping/>
  </p:clrMapOvr>
  <p:transition>
    <p:comb dir="vert"/>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FE9D1-D630-4EB8-A97C-E67F96718862}" type="datetimeFigureOut">
              <a:rPr lang="en-US" smtClean="0"/>
              <a:pPr/>
              <a:t>7/27/2017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465A4-AF91-4CD1-8DA9-60773072696E}" type="slidenum">
              <a:rPr lang="en-US" smtClean="0"/>
              <a:pPr/>
              <a:t>‹#›</a:t>
            </a:fld>
            <a:endParaRPr lang="en-US"/>
          </a:p>
        </p:txBody>
      </p:sp>
    </p:spTree>
  </p:cSld>
  <p:clrMapOvr>
    <a:masterClrMapping/>
  </p:clrMapOvr>
  <p:transition>
    <p:comb dir="ver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FE9D1-D630-4EB8-A97C-E67F96718862}" type="datetimeFigureOut">
              <a:rPr lang="en-US" smtClean="0"/>
              <a:pPr/>
              <a:t>7/27/2017</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9465A4-AF91-4CD1-8DA9-60773072696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ransition>
    <p:comb dir="vert"/>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914400"/>
            <a:ext cx="8077200" cy="1219200"/>
          </a:xfrm>
          <a:solidFill>
            <a:srgbClr val="FFFF00"/>
          </a:solidFill>
        </p:spPr>
        <p:txBody>
          <a:bodyPr>
            <a:noAutofit/>
          </a:bodyPr>
          <a:lstStyle/>
          <a:p>
            <a:r>
              <a:rPr lang="en-US" sz="3600" b="1" i="1" dirty="0" smtClean="0">
                <a:solidFill>
                  <a:srgbClr val="FF0000"/>
                </a:solidFill>
                <a:latin typeface="Algerian" pitchFamily="82" charset="0"/>
              </a:rPr>
              <a:t>DESIGN  OF A MULTIPLEX THEATRE </a:t>
            </a:r>
            <a:endParaRPr lang="en-US" sz="3600" b="1" i="1" dirty="0">
              <a:solidFill>
                <a:srgbClr val="FF0000"/>
              </a:solidFill>
              <a:latin typeface="Algerian" pitchFamily="82" charset="0"/>
            </a:endParaRPr>
          </a:p>
        </p:txBody>
      </p:sp>
      <p:sp>
        <p:nvSpPr>
          <p:cNvPr id="3" name="Subtitle 2"/>
          <p:cNvSpPr>
            <a:spLocks noGrp="1"/>
          </p:cNvSpPr>
          <p:nvPr>
            <p:ph type="subTitle" idx="1"/>
          </p:nvPr>
        </p:nvSpPr>
        <p:spPr>
          <a:xfrm>
            <a:off x="533400" y="2362200"/>
            <a:ext cx="8001000" cy="4114800"/>
          </a:xfrm>
          <a:ln>
            <a:solidFill>
              <a:schemeClr val="accent1"/>
            </a:solidFill>
          </a:ln>
        </p:spPr>
        <p:txBody>
          <a:bodyPr>
            <a:normAutofit fontScale="85000" lnSpcReduction="20000"/>
          </a:bodyPr>
          <a:lstStyle/>
          <a:p>
            <a:pPr algn="ctr">
              <a:buNone/>
            </a:pPr>
            <a:r>
              <a:rPr lang="en-US" sz="4800" i="1" dirty="0" smtClean="0">
                <a:solidFill>
                  <a:schemeClr val="tx1"/>
                </a:solidFill>
                <a:effectLst>
                  <a:outerShdw blurRad="38100" dist="38100" dir="2700000" algn="tl">
                    <a:srgbClr val="000000">
                      <a:alpha val="43137"/>
                    </a:srgbClr>
                  </a:outerShdw>
                </a:effectLst>
                <a:latin typeface="Algerian" pitchFamily="82" charset="0"/>
              </a:rPr>
              <a:t> BATCH MEMBERS</a:t>
            </a:r>
          </a:p>
          <a:p>
            <a:pPr algn="r"/>
            <a:endParaRPr lang="en-US" dirty="0" smtClean="0">
              <a:solidFill>
                <a:schemeClr val="tx1"/>
              </a:solidFill>
              <a:effectLst>
                <a:outerShdw blurRad="38100" dist="38100" dir="2700000" algn="tl">
                  <a:srgbClr val="000000">
                    <a:alpha val="43137"/>
                  </a:srgbClr>
                </a:outerShdw>
              </a:effectLst>
              <a:latin typeface="Arial Black" pitchFamily="34" charset="0"/>
            </a:endParaRPr>
          </a:p>
          <a:p>
            <a:pPr algn="r"/>
            <a:endParaRPr lang="en-US" dirty="0" smtClean="0">
              <a:solidFill>
                <a:schemeClr val="tx1"/>
              </a:solidFill>
              <a:effectLst>
                <a:outerShdw blurRad="38100" dist="38100" dir="2700000" algn="tl">
                  <a:srgbClr val="000000">
                    <a:alpha val="43137"/>
                  </a:srgbClr>
                </a:outerShdw>
              </a:effectLst>
              <a:latin typeface="Arial Black" pitchFamily="34" charset="0"/>
            </a:endParaRPr>
          </a:p>
          <a:p>
            <a:pPr algn="r"/>
            <a:endParaRPr lang="en-US" dirty="0" smtClean="0">
              <a:solidFill>
                <a:schemeClr val="tx1"/>
              </a:solidFill>
              <a:effectLst>
                <a:outerShdw blurRad="38100" dist="38100" dir="2700000" algn="tl">
                  <a:srgbClr val="000000">
                    <a:alpha val="43137"/>
                  </a:srgbClr>
                </a:outerShdw>
              </a:effectLst>
              <a:latin typeface="Arial Black" pitchFamily="34" charset="0"/>
            </a:endParaRPr>
          </a:p>
          <a:p>
            <a:pPr algn="just"/>
            <a:endParaRPr lang="en-US" sz="3000" dirty="0" smtClean="0">
              <a:solidFill>
                <a:schemeClr val="tx1"/>
              </a:solidFill>
              <a:effectLst>
                <a:outerShdw blurRad="38100" dist="38100" dir="2700000" algn="tl">
                  <a:srgbClr val="000000">
                    <a:alpha val="43137"/>
                  </a:srgbClr>
                </a:outerShdw>
              </a:effectLst>
              <a:latin typeface="Arial Black" pitchFamily="34" charset="0"/>
            </a:endParaRPr>
          </a:p>
          <a:p>
            <a:pPr algn="just"/>
            <a:r>
              <a:rPr lang="en-US" sz="3000" b="1" i="1" dirty="0" smtClean="0">
                <a:solidFill>
                  <a:schemeClr val="tx1"/>
                </a:solidFill>
                <a:effectLst>
                  <a:outerShdw blurRad="38100" dist="38100" dir="2700000" algn="tl">
                    <a:srgbClr val="000000">
                      <a:alpha val="43137"/>
                    </a:srgbClr>
                  </a:outerShdw>
                </a:effectLst>
                <a:latin typeface="Algerian" pitchFamily="82" charset="0"/>
              </a:rPr>
              <a:t>                   (920114103010 )GOPALAKRISHNAN.P</a:t>
            </a:r>
          </a:p>
          <a:p>
            <a:pPr algn="just"/>
            <a:r>
              <a:rPr lang="en-US" sz="3000" b="1" i="1" dirty="0" smtClean="0">
                <a:solidFill>
                  <a:schemeClr val="tx1"/>
                </a:solidFill>
                <a:effectLst>
                  <a:outerShdw blurRad="38100" dist="38100" dir="2700000" algn="tl">
                    <a:srgbClr val="000000">
                      <a:alpha val="43137"/>
                    </a:srgbClr>
                  </a:outerShdw>
                </a:effectLst>
                <a:latin typeface="Algerian" pitchFamily="82" charset="0"/>
              </a:rPr>
              <a:t>                  (920114103015)HARI PRAKASH.T</a:t>
            </a:r>
          </a:p>
          <a:p>
            <a:pPr algn="just"/>
            <a:r>
              <a:rPr lang="en-US" sz="3000" b="1" i="1" dirty="0" smtClean="0">
                <a:solidFill>
                  <a:schemeClr val="tx1"/>
                </a:solidFill>
                <a:effectLst>
                  <a:outerShdw blurRad="38100" dist="38100" dir="2700000" algn="tl">
                    <a:srgbClr val="000000">
                      <a:alpha val="43137"/>
                    </a:srgbClr>
                  </a:outerShdw>
                </a:effectLst>
                <a:latin typeface="Algerian" pitchFamily="82" charset="0"/>
              </a:rPr>
              <a:t>                  (920114103016)JAI KUDIARASU BOSE.A</a:t>
            </a:r>
          </a:p>
          <a:p>
            <a:pPr algn="just"/>
            <a:r>
              <a:rPr lang="en-US" sz="3000" b="1" i="1" dirty="0" smtClean="0">
                <a:solidFill>
                  <a:schemeClr val="tx1"/>
                </a:solidFill>
                <a:effectLst>
                  <a:outerShdw blurRad="38100" dist="38100" dir="2700000" algn="tl">
                    <a:srgbClr val="000000">
                      <a:alpha val="43137"/>
                    </a:srgbClr>
                  </a:outerShdw>
                </a:effectLst>
                <a:latin typeface="Algerian" pitchFamily="82" charset="0"/>
              </a:rPr>
              <a:t>                 (920114103028)MATHAN KUMAR .M.H</a:t>
            </a:r>
          </a:p>
        </p:txBody>
      </p:sp>
    </p:spTree>
  </p:cSld>
  <p:clrMapOvr>
    <a:masterClrMapping/>
  </p:clrMapOvr>
  <p:transition>
    <p:comb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990600"/>
            <a:ext cx="7772400" cy="1066800"/>
          </a:xfrm>
          <a:solidFill>
            <a:schemeClr val="bg1"/>
          </a:solidFill>
        </p:spPr>
        <p:txBody>
          <a:bodyPr/>
          <a:lstStyle/>
          <a:p>
            <a:r>
              <a:rPr lang="en-US" i="1" dirty="0" smtClean="0">
                <a:latin typeface="Algerian" pitchFamily="82" charset="0"/>
              </a:rPr>
              <a:t>PROJECT GUIDE</a:t>
            </a:r>
            <a:endParaRPr lang="en-US" i="1" dirty="0">
              <a:latin typeface="Algerian" pitchFamily="82" charset="0"/>
            </a:endParaRPr>
          </a:p>
        </p:txBody>
      </p:sp>
      <p:sp>
        <p:nvSpPr>
          <p:cNvPr id="3" name="Subtitle 2"/>
          <p:cNvSpPr>
            <a:spLocks noGrp="1"/>
          </p:cNvSpPr>
          <p:nvPr>
            <p:ph type="body" idx="1"/>
          </p:nvPr>
        </p:nvSpPr>
        <p:spPr>
          <a:xfrm>
            <a:off x="533400" y="2057400"/>
            <a:ext cx="7772400" cy="1371600"/>
          </a:xfrm>
        </p:spPr>
        <p:txBody>
          <a:bodyPr>
            <a:normAutofit/>
          </a:bodyPr>
          <a:lstStyle/>
          <a:p>
            <a:pPr algn="ctr"/>
            <a:r>
              <a:rPr lang="en-US" sz="3600" b="1" i="1" dirty="0" smtClean="0">
                <a:solidFill>
                  <a:schemeClr val="tx1"/>
                </a:solidFill>
              </a:rPr>
              <a:t>MOTHILAL.V</a:t>
            </a:r>
            <a:endParaRPr lang="en-US" sz="3600" b="1" i="1" dirty="0">
              <a:solidFill>
                <a:schemeClr val="tx1"/>
              </a:solidFill>
            </a:endParaRPr>
          </a:p>
        </p:txBody>
      </p:sp>
    </p:spTree>
  </p:cSld>
  <p:clrMapOvr>
    <a:masterClrMapping/>
  </p:clrMapOvr>
  <p:transition>
    <p:comb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762000" y="381000"/>
            <a:ext cx="7540752" cy="838200"/>
          </a:xfrm>
        </p:spPr>
        <p:txBody>
          <a:bodyPr>
            <a:normAutofit fontScale="90000"/>
          </a:bodyPr>
          <a:lstStyle/>
          <a:p>
            <a:r>
              <a:rPr lang="en-US" sz="5400" b="1" i="1" dirty="0" smtClean="0">
                <a:latin typeface="Algerian" pitchFamily="82" charset="0"/>
              </a:rPr>
              <a:t>STATEMENT</a:t>
            </a:r>
            <a:endParaRPr lang="en-US" sz="5400" b="1" i="1" dirty="0">
              <a:latin typeface="Algerian" pitchFamily="82" charset="0"/>
            </a:endParaRPr>
          </a:p>
        </p:txBody>
      </p:sp>
      <p:sp>
        <p:nvSpPr>
          <p:cNvPr id="3" name="Subtitle 2"/>
          <p:cNvSpPr>
            <a:spLocks noGrp="1"/>
          </p:cNvSpPr>
          <p:nvPr>
            <p:ph type="body" idx="1"/>
          </p:nvPr>
        </p:nvSpPr>
        <p:spPr>
          <a:xfrm>
            <a:off x="457200" y="1447800"/>
            <a:ext cx="7772400" cy="5257800"/>
          </a:xfrm>
        </p:spPr>
        <p:txBody>
          <a:bodyPr>
            <a:noAutofit/>
          </a:bodyPr>
          <a:lstStyle/>
          <a:p>
            <a:pPr algn="just"/>
            <a:r>
              <a:rPr lang="en-IN" sz="2800" b="1" dirty="0" smtClean="0">
                <a:solidFill>
                  <a:schemeClr val="tx1"/>
                </a:solidFill>
                <a:cs typeface="Times New Roman" pitchFamily="18" charset="0"/>
              </a:rPr>
              <a:t>	This project consists of multiplex cinema hall. We suggest this project can be done in the location </a:t>
            </a:r>
            <a:r>
              <a:rPr lang="en-IN" sz="2800" b="1" dirty="0" err="1" smtClean="0">
                <a:solidFill>
                  <a:schemeClr val="tx1"/>
                </a:solidFill>
                <a:cs typeface="Times New Roman" pitchFamily="18" charset="0"/>
              </a:rPr>
              <a:t>Aundipatty</a:t>
            </a:r>
            <a:r>
              <a:rPr lang="en-IN" sz="2800" b="1" dirty="0" smtClean="0">
                <a:solidFill>
                  <a:schemeClr val="tx1"/>
                </a:solidFill>
                <a:cs typeface="Times New Roman" pitchFamily="18" charset="0"/>
              </a:rPr>
              <a:t>. The first and foremost, theatre brings people together. Many people go to performances with groups of family members and friends. The theatre not only gets you to the same place, but it allows you to share the experience of that particular show with one another. We have even heard stories of people making new friends with those sitting next to them at theatres.</a:t>
            </a:r>
          </a:p>
        </p:txBody>
      </p:sp>
    </p:spTree>
  </p:cSld>
  <p:clrMapOvr>
    <a:masterClrMapping/>
  </p:clrMapOvr>
  <p:transition>
    <p:comb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990600"/>
            <a:ext cx="7772400" cy="228600"/>
          </a:xfrm>
        </p:spPr>
        <p:txBody>
          <a:bodyPr>
            <a:normAutofit fontScale="90000"/>
          </a:bodyPr>
          <a:lstStyle/>
          <a:p>
            <a:r>
              <a:rPr smtClean="0"/>
              <a:t>.</a:t>
            </a:r>
            <a:endParaRPr lang="en-US" dirty="0"/>
          </a:p>
        </p:txBody>
      </p:sp>
      <p:sp>
        <p:nvSpPr>
          <p:cNvPr id="3" name="Text Placeholder 2"/>
          <p:cNvSpPr>
            <a:spLocks noGrp="1"/>
          </p:cNvSpPr>
          <p:nvPr>
            <p:ph type="body" idx="1"/>
          </p:nvPr>
        </p:nvSpPr>
        <p:spPr>
          <a:xfrm>
            <a:off x="533400" y="914400"/>
            <a:ext cx="7772400" cy="3733800"/>
          </a:xfrm>
        </p:spPr>
        <p:txBody>
          <a:bodyPr>
            <a:normAutofit/>
          </a:bodyPr>
          <a:lstStyle/>
          <a:p>
            <a:pPr algn="just"/>
            <a:r>
              <a:rPr lang="en-US" sz="2800" b="1" dirty="0" smtClean="0">
                <a:solidFill>
                  <a:schemeClr val="tx1"/>
                </a:solidFill>
                <a:cs typeface="Times New Roman" pitchFamily="18" charset="0"/>
              </a:rPr>
              <a:t>Multiplex cinemas have to compete with a range of leisure venues, as well as with smaller cinemas and the attractions of home video. A major  element of the success of the </a:t>
            </a:r>
            <a:r>
              <a:rPr lang="en-US" sz="2800" b="1" dirty="0" err="1" smtClean="0">
                <a:solidFill>
                  <a:schemeClr val="tx1"/>
                </a:solidFill>
                <a:cs typeface="Times New Roman" pitchFamily="18" charset="0"/>
              </a:rPr>
              <a:t>mulitiplex</a:t>
            </a:r>
            <a:r>
              <a:rPr lang="en-US" sz="2800" b="1" dirty="0" smtClean="0">
                <a:solidFill>
                  <a:schemeClr val="tx1"/>
                </a:solidFill>
                <a:cs typeface="Times New Roman" pitchFamily="18" charset="0"/>
              </a:rPr>
              <a:t> concept has been improvement in the quality of service, not only in terms of choice of films and sound and projection technology used, but also as regards the quality of facilities and </a:t>
            </a:r>
            <a:r>
              <a:rPr lang="en-US" sz="2800" b="1" dirty="0" err="1" smtClean="0">
                <a:solidFill>
                  <a:schemeClr val="tx1"/>
                </a:solidFill>
                <a:cs typeface="Times New Roman" pitchFamily="18" charset="0"/>
              </a:rPr>
              <a:t>enviroment</a:t>
            </a:r>
            <a:r>
              <a:rPr lang="en-US" sz="2800" b="1" dirty="0" smtClean="0">
                <a:solidFill>
                  <a:schemeClr val="tx1"/>
                </a:solidFill>
                <a:cs typeface="Times New Roman" pitchFamily="18" charset="0"/>
              </a:rPr>
              <a:t> within the complex itself .</a:t>
            </a:r>
            <a:endParaRPr lang="en-US" sz="2800" b="1" dirty="0">
              <a:solidFill>
                <a:schemeClr val="tx1"/>
              </a:solidFill>
              <a:cs typeface="Times New Roman" pitchFamily="18" charset="0"/>
            </a:endParaRPr>
          </a:p>
        </p:txBody>
      </p:sp>
    </p:spTree>
  </p:cSld>
  <p:clrMapOvr>
    <a:masterClrMapping/>
  </p:clrMapOvr>
  <p:transition>
    <p:comb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1"/>
            <a:ext cx="7772400" cy="45719"/>
          </a:xfrm>
        </p:spPr>
        <p:txBody>
          <a:bodyPr>
            <a:normAutofit fontScale="90000"/>
          </a:bodyPr>
          <a:lstStyle/>
          <a:p>
            <a:r>
              <a:rPr sz="800" smtClean="0"/>
              <a:t>.</a:t>
            </a:r>
            <a:endParaRPr lang="en-US" sz="800" dirty="0"/>
          </a:p>
        </p:txBody>
      </p:sp>
      <p:sp>
        <p:nvSpPr>
          <p:cNvPr id="3" name="Text Placeholder 2"/>
          <p:cNvSpPr>
            <a:spLocks noGrp="1"/>
          </p:cNvSpPr>
          <p:nvPr>
            <p:ph type="body" idx="1"/>
          </p:nvPr>
        </p:nvSpPr>
        <p:spPr>
          <a:xfrm>
            <a:off x="530352" y="1066800"/>
            <a:ext cx="7772400" cy="4572000"/>
          </a:xfrm>
        </p:spPr>
        <p:txBody>
          <a:bodyPr>
            <a:noAutofit/>
          </a:bodyPr>
          <a:lstStyle/>
          <a:p>
            <a:pPr algn="just"/>
            <a:r>
              <a:rPr lang="en-IN" sz="2800" b="1" dirty="0" smtClean="0">
                <a:solidFill>
                  <a:schemeClr val="tx1"/>
                </a:solidFill>
              </a:rPr>
              <a:t>Theatre, among other art forms, has been proven to be therapeutic and relieve stress. Theatre offers a comforting place to someone other than yourself. You can immerse yourself in another character and become something that you are not. There is even a process called Drama Therapy in which a person acts out roles in front of a therapist that would help them with self-awareness and become aware of their emotions and project them into the characters they play.</a:t>
            </a:r>
            <a:endParaRPr lang="en-US" sz="2800" b="1" dirty="0" smtClean="0">
              <a:solidFill>
                <a:schemeClr val="tx1"/>
              </a:solidFill>
            </a:endParaRPr>
          </a:p>
          <a:p>
            <a:endParaRPr lang="en-US" sz="2800" b="1" dirty="0">
              <a:solidFill>
                <a:schemeClr val="tx1"/>
              </a:solidFill>
            </a:endParaRPr>
          </a:p>
        </p:txBody>
      </p:sp>
    </p:spTree>
  </p:cSld>
  <p:clrMapOvr>
    <a:masterClrMapping/>
  </p:clrMapOvr>
  <p:transition>
    <p:comb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nvGraphicFramePr>
        <p:xfrm>
          <a:off x="152400" y="990600"/>
          <a:ext cx="8839200" cy="5867400"/>
        </p:xfrm>
        <a:graphic>
          <a:graphicData uri="http://schemas.openxmlformats.org/presentationml/2006/ole">
            <p:oleObj spid="_x0000_s3074" name="AutoCAD Drawing" r:id="rId3" imgW="12058560" imgH="4971960" progId="AutoCAD.Drawing.17">
              <p:embed/>
            </p:oleObj>
          </a:graphicData>
        </a:graphic>
      </p:graphicFrame>
      <p:sp>
        <p:nvSpPr>
          <p:cNvPr id="3" name="TextBox 2"/>
          <p:cNvSpPr txBox="1"/>
          <p:nvPr/>
        </p:nvSpPr>
        <p:spPr>
          <a:xfrm>
            <a:off x="3276600" y="609600"/>
            <a:ext cx="28956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              PLAN</a:t>
            </a:r>
            <a:endParaRPr lang="en-US" sz="2000" b="1" dirty="0">
              <a:latin typeface="Times New Roman" pitchFamily="18" charset="0"/>
              <a:cs typeface="Times New Roman" pitchFamily="18" charset="0"/>
            </a:endParaRPr>
          </a:p>
        </p:txBody>
      </p:sp>
    </p:spTree>
  </p:cSld>
  <p:clrMapOvr>
    <a:masterClrMapping/>
  </p:clrMapOvr>
  <p:transition>
    <p:comb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nvGraphicFramePr>
        <p:xfrm>
          <a:off x="533400" y="2590800"/>
          <a:ext cx="7010400" cy="3962400"/>
        </p:xfrm>
        <a:graphic>
          <a:graphicData uri="http://schemas.openxmlformats.org/presentationml/2006/ole">
            <p:oleObj spid="_x0000_s4098" name="AutoCAD Drawing" r:id="rId3" imgW="12058560" imgH="4971960" progId="AutoCAD.Drawing.17">
              <p:embed/>
            </p:oleObj>
          </a:graphicData>
        </a:graphic>
      </p:graphicFrame>
      <p:sp>
        <p:nvSpPr>
          <p:cNvPr id="4" name="TextBox 3"/>
          <p:cNvSpPr txBox="1"/>
          <p:nvPr/>
        </p:nvSpPr>
        <p:spPr>
          <a:xfrm>
            <a:off x="2971800" y="1905000"/>
            <a:ext cx="3913310" cy="523220"/>
          </a:xfrm>
          <a:prstGeom prst="rect">
            <a:avLst/>
          </a:prstGeom>
          <a:noFill/>
        </p:spPr>
        <p:txBody>
          <a:bodyPr wrap="square" rtlCol="0">
            <a:spAutoFit/>
          </a:bodyPr>
          <a:lstStyle/>
          <a:p>
            <a:r>
              <a:rPr lang="en-US" sz="2800" smtClean="0">
                <a:latin typeface="Times New Roman" pitchFamily="18" charset="0"/>
                <a:cs typeface="Times New Roman" pitchFamily="18" charset="0"/>
              </a:rPr>
              <a:t>     COLUMN </a:t>
            </a:r>
            <a:r>
              <a:rPr lang="en-US" sz="2800" dirty="0" smtClean="0">
                <a:latin typeface="Times New Roman" pitchFamily="18" charset="0"/>
                <a:cs typeface="Times New Roman" pitchFamily="18" charset="0"/>
              </a:rPr>
              <a:t>PLAN</a:t>
            </a:r>
            <a:endParaRPr lang="en-US" sz="2800" dirty="0">
              <a:latin typeface="Times New Roman" pitchFamily="18" charset="0"/>
              <a:cs typeface="Times New Roman" pitchFamily="18" charset="0"/>
            </a:endParaRPr>
          </a:p>
        </p:txBody>
      </p:sp>
    </p:spTree>
  </p:cSld>
  <p:clrMapOvr>
    <a:masterClrMapping/>
  </p:clrMapOvr>
  <p:transition>
    <p:comb dir="ver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241</TotalTime>
  <Words>198</Words>
  <Application>Microsoft Office PowerPoint</Application>
  <PresentationFormat>On-screen Show (4:3)</PresentationFormat>
  <Paragraphs>21</Paragraphs>
  <Slides>7</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9" baseType="lpstr">
      <vt:lpstr>Office Theme</vt:lpstr>
      <vt:lpstr>AutoCAD Drawing</vt:lpstr>
      <vt:lpstr>DESIGN  OF A MULTIPLEX THEATRE </vt:lpstr>
      <vt:lpstr>PROJECT GUIDE</vt:lpstr>
      <vt:lpstr>STATEMENT</vt:lpstr>
      <vt:lpstr>.</vt:lpstr>
      <vt:lpstr>.</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 THEATRE</dc:title>
  <dc:creator>User</dc:creator>
  <cp:lastModifiedBy>User</cp:lastModifiedBy>
  <cp:revision>32</cp:revision>
  <dcterms:created xsi:type="dcterms:W3CDTF">2017-07-18T16:17:12Z</dcterms:created>
  <dcterms:modified xsi:type="dcterms:W3CDTF">2017-07-27T07:16:20Z</dcterms:modified>
</cp:coreProperties>
</file>