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0" r:id="rId12"/>
    <p:sldId id="2146847063" r:id="rId13"/>
    <p:sldId id="2146847064" r:id="rId14"/>
    <p:sldId id="2146847065" r:id="rId15"/>
    <p:sldId id="2146847066" r:id="rId16"/>
    <p:sldId id="2146847067" r:id="rId17"/>
    <p:sldId id="2146847062" r:id="rId18"/>
    <p:sldId id="2146847061" r:id="rId19"/>
    <p:sldId id="2146847055" r:id="rId20"/>
    <p:sldId id="214684705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Nutrition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Faculty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:Gopal B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Tonchar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DYPTC FE Math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57" y="1232453"/>
            <a:ext cx="6356567" cy="39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31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7" y="1302026"/>
            <a:ext cx="6588243" cy="41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113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66" y="1302026"/>
            <a:ext cx="6888090" cy="43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9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390" y="967304"/>
            <a:ext cx="6530340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9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created the </a:t>
            </a:r>
            <a:r>
              <a:rPr lang="en-IN" dirty="0" err="1" smtClean="0"/>
              <a:t>Nurtition</a:t>
            </a:r>
            <a:r>
              <a:rPr lang="en-IN" dirty="0" smtClean="0"/>
              <a:t> AI agent with </a:t>
            </a:r>
            <a:r>
              <a:rPr lang="en-IN" smtClean="0"/>
              <a:t>IBM cloud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https://github.com/gopaltonchar603/NutritionAgent.git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In an era where health awareness is growing, individuals increasingly seek personalized nutrition guidance. However, most existing tools provide generic diet plans, lack real-time adaptability, and fail to consider a person's holistic lifestyle, cultural preferences, allergies, and evolving health conditions. Furthermore, dieticians and nutritionists face limitations in scaling personalized consultations due to time and resource constraints.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dirty="0" smtClean="0"/>
              <a:t>IBM cloud</a:t>
            </a:r>
          </a:p>
          <a:p>
            <a:pPr marL="0" indent="0">
              <a:buNone/>
            </a:pPr>
            <a:r>
              <a:rPr lang="en-IN" dirty="0" smtClean="0"/>
              <a:t>Lama-3-3-70b</a:t>
            </a:r>
          </a:p>
          <a:p>
            <a:pPr marL="0" indent="0">
              <a:buNone/>
            </a:pPr>
            <a:r>
              <a:rPr lang="en-IN" dirty="0" smtClean="0"/>
              <a:t>Model provider – IBM </a:t>
            </a:r>
          </a:p>
          <a:p>
            <a:pPr marL="0" indent="0">
              <a:buNone/>
            </a:pPr>
            <a:r>
              <a:rPr lang="en-IN" dirty="0" smtClean="0"/>
              <a:t>Arch - </a:t>
            </a:r>
            <a:r>
              <a:rPr lang="en-IN" dirty="0" err="1" smtClean="0"/>
              <a:t>ReAct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Cloudstorage</a:t>
            </a:r>
            <a:r>
              <a:rPr lang="en-IN" dirty="0" smtClean="0"/>
              <a:t> </a:t>
            </a:r>
          </a:p>
          <a:p>
            <a:r>
              <a:rPr lang="en-IN" dirty="0" err="1" smtClean="0"/>
              <a:t>Watsonx</a:t>
            </a:r>
            <a:endParaRPr lang="en-IN" dirty="0" smtClean="0"/>
          </a:p>
          <a:p>
            <a:r>
              <a:rPr lang="en-IN" dirty="0" err="1" smtClean="0"/>
              <a:t>Watsonx</a:t>
            </a:r>
            <a:r>
              <a:rPr lang="en-IN" dirty="0" smtClean="0"/>
              <a:t> studio</a:t>
            </a:r>
          </a:p>
          <a:p>
            <a:r>
              <a:rPr lang="en-IN" dirty="0" err="1" smtClean="0"/>
              <a:t>Watsonx</a:t>
            </a:r>
            <a:r>
              <a:rPr lang="en-IN" dirty="0" smtClean="0"/>
              <a:t> machine </a:t>
            </a:r>
            <a:r>
              <a:rPr lang="en-IN" dirty="0" err="1" smtClean="0"/>
              <a:t>leaerning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 smtClean="0">
                <a:solidFill>
                  <a:srgbClr val="0F0F0F"/>
                </a:solidFill>
              </a:rPr>
              <a:t>It gives personalised nutrition plan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Citizens of India</a:t>
            </a:r>
          </a:p>
          <a:p>
            <a:r>
              <a:rPr lang="en-IN" dirty="0" smtClean="0"/>
              <a:t>Patients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7120" y="1301750"/>
            <a:ext cx="747776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890" y="1055524"/>
            <a:ext cx="7078330" cy="442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511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42</TotalTime>
  <Words>165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Nutrition Agent 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user</cp:lastModifiedBy>
  <cp:revision>32</cp:revision>
  <dcterms:created xsi:type="dcterms:W3CDTF">2021-05-26T16:50:10Z</dcterms:created>
  <dcterms:modified xsi:type="dcterms:W3CDTF">2025-07-04T06:36:27Z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