
<file path=[Content_Types].xml><?xml version="1.0" encoding="utf-8"?>
<Types xmlns="http://schemas.openxmlformats.org/package/2006/content-types">
  <Default Extension="jpg" ContentType="image/jpeg"/>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62" r:id="rId6"/>
    <p:sldId id="271" r:id="rId7"/>
    <p:sldId id="257" r:id="rId8"/>
    <p:sldId id="267" r:id="rId9"/>
    <p:sldId id="268" r:id="rId10"/>
    <p:sldId id="265" r:id="rId11"/>
    <p:sldId id="264" r:id="rId12"/>
    <p:sldId id="269" r:id="rId13"/>
    <p:sldId id="270" r:id="rId14"/>
    <p:sldId id="272"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3CE"/>
    <a:srgbClr val="FFFFFF"/>
    <a:srgbClr val="D6DCE5"/>
    <a:srgbClr val="777E86"/>
    <a:srgbClr val="6C7177"/>
    <a:srgbClr val="92959C"/>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2" d="100"/>
          <a:sy n="82" d="100"/>
        </p:scale>
        <p:origin x="720" y="48"/>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LLA KRISHNA" userId="ef762eff4345bcbe" providerId="LiveId" clId="{C1F51AEB-8BC4-499E-B1B2-B47CB2543B45}"/>
    <pc:docChg chg="undo custSel addSld modSld sldOrd">
      <pc:chgData name="BILLA KRISHNA" userId="ef762eff4345bcbe" providerId="LiveId" clId="{C1F51AEB-8BC4-499E-B1B2-B47CB2543B45}" dt="2023-04-06T08:37:05.353" v="1190" actId="20577"/>
      <pc:docMkLst>
        <pc:docMk/>
      </pc:docMkLst>
      <pc:sldChg chg="addSp delSp modSp mod">
        <pc:chgData name="BILLA KRISHNA" userId="ef762eff4345bcbe" providerId="LiveId" clId="{C1F51AEB-8BC4-499E-B1B2-B47CB2543B45}" dt="2023-04-06T06:37:01.901" v="73" actId="1076"/>
        <pc:sldMkLst>
          <pc:docMk/>
          <pc:sldMk cId="2741787397" sldId="257"/>
        </pc:sldMkLst>
        <pc:spChg chg="mod ord">
          <ac:chgData name="BILLA KRISHNA" userId="ef762eff4345bcbe" providerId="LiveId" clId="{C1F51AEB-8BC4-499E-B1B2-B47CB2543B45}" dt="2023-04-06T06:36:41.652" v="70" actId="403"/>
          <ac:spMkLst>
            <pc:docMk/>
            <pc:sldMk cId="2741787397" sldId="257"/>
            <ac:spMk id="8" creationId="{75BF246D-C467-4564-E061-E3DC9E40439A}"/>
          </ac:spMkLst>
        </pc:spChg>
        <pc:spChg chg="mod">
          <ac:chgData name="BILLA KRISHNA" userId="ef762eff4345bcbe" providerId="LiveId" clId="{C1F51AEB-8BC4-499E-B1B2-B47CB2543B45}" dt="2023-04-06T06:37:01.901" v="73" actId="1076"/>
          <ac:spMkLst>
            <pc:docMk/>
            <pc:sldMk cId="2741787397" sldId="257"/>
            <ac:spMk id="9" creationId="{04097AF4-5544-941F-9090-9BFF2DCFB294}"/>
          </ac:spMkLst>
        </pc:spChg>
        <pc:spChg chg="mod ord">
          <ac:chgData name="BILLA KRISHNA" userId="ef762eff4345bcbe" providerId="LiveId" clId="{C1F51AEB-8BC4-499E-B1B2-B47CB2543B45}" dt="2023-04-06T06:36:17.944" v="68" actId="2085"/>
          <ac:spMkLst>
            <pc:docMk/>
            <pc:sldMk cId="2741787397" sldId="257"/>
            <ac:spMk id="10" creationId="{394E8CD8-9893-C573-876D-7A0820C89C3D}"/>
          </ac:spMkLst>
        </pc:spChg>
        <pc:picChg chg="add del mod">
          <ac:chgData name="BILLA KRISHNA" userId="ef762eff4345bcbe" providerId="LiveId" clId="{C1F51AEB-8BC4-499E-B1B2-B47CB2543B45}" dt="2023-04-06T06:32:51.396" v="18" actId="478"/>
          <ac:picMkLst>
            <pc:docMk/>
            <pc:sldMk cId="2741787397" sldId="257"/>
            <ac:picMk id="2" creationId="{EF793EF2-CEF4-B7EB-A18E-AD9D88872566}"/>
          </ac:picMkLst>
        </pc:picChg>
        <pc:picChg chg="add mod">
          <ac:chgData name="BILLA KRISHNA" userId="ef762eff4345bcbe" providerId="LiveId" clId="{C1F51AEB-8BC4-499E-B1B2-B47CB2543B45}" dt="2023-04-06T06:32:47.990" v="16" actId="1076"/>
          <ac:picMkLst>
            <pc:docMk/>
            <pc:sldMk cId="2741787397" sldId="257"/>
            <ac:picMk id="4" creationId="{AE89D46F-7FF7-9437-3E8C-9EC43F4CAFED}"/>
          </ac:picMkLst>
        </pc:picChg>
        <pc:picChg chg="add mod">
          <ac:chgData name="BILLA KRISHNA" userId="ef762eff4345bcbe" providerId="LiveId" clId="{C1F51AEB-8BC4-499E-B1B2-B47CB2543B45}" dt="2023-04-06T06:34:48.571" v="62" actId="1076"/>
          <ac:picMkLst>
            <pc:docMk/>
            <pc:sldMk cId="2741787397" sldId="257"/>
            <ac:picMk id="5" creationId="{65B06C14-C77E-A00B-1714-FBA327AAC36D}"/>
          </ac:picMkLst>
        </pc:picChg>
        <pc:picChg chg="add mod">
          <ac:chgData name="BILLA KRISHNA" userId="ef762eff4345bcbe" providerId="LiveId" clId="{C1F51AEB-8BC4-499E-B1B2-B47CB2543B45}" dt="2023-04-06T06:36:03.156" v="67" actId="1076"/>
          <ac:picMkLst>
            <pc:docMk/>
            <pc:sldMk cId="2741787397" sldId="257"/>
            <ac:picMk id="7" creationId="{C11E8848-02C7-3B81-9295-079BB5DE53C6}"/>
          </ac:picMkLst>
        </pc:picChg>
        <pc:picChg chg="del mod">
          <ac:chgData name="BILLA KRISHNA" userId="ef762eff4345bcbe" providerId="LiveId" clId="{C1F51AEB-8BC4-499E-B1B2-B47CB2543B45}" dt="2023-04-06T06:32:49.725" v="17" actId="478"/>
          <ac:picMkLst>
            <pc:docMk/>
            <pc:sldMk cId="2741787397" sldId="257"/>
            <ac:picMk id="13" creationId="{7A6E6A9B-6921-B166-2CA9-812E0090DCA2}"/>
          </ac:picMkLst>
        </pc:picChg>
        <pc:picChg chg="del mod">
          <ac:chgData name="BILLA KRISHNA" userId="ef762eff4345bcbe" providerId="LiveId" clId="{C1F51AEB-8BC4-499E-B1B2-B47CB2543B45}" dt="2023-04-06T06:32:29.127" v="12" actId="478"/>
          <ac:picMkLst>
            <pc:docMk/>
            <pc:sldMk cId="2741787397" sldId="257"/>
            <ac:picMk id="14" creationId="{D2B576CF-DA60-8537-A43F-AACD22FA54F7}"/>
          </ac:picMkLst>
        </pc:picChg>
      </pc:sldChg>
      <pc:sldChg chg="delSp modSp mod">
        <pc:chgData name="BILLA KRISHNA" userId="ef762eff4345bcbe" providerId="LiveId" clId="{C1F51AEB-8BC4-499E-B1B2-B47CB2543B45}" dt="2023-04-06T08:37:05.353" v="1190" actId="20577"/>
        <pc:sldMkLst>
          <pc:docMk/>
          <pc:sldMk cId="1991299424" sldId="260"/>
        </pc:sldMkLst>
        <pc:spChg chg="del mod">
          <ac:chgData name="BILLA KRISHNA" userId="ef762eff4345bcbe" providerId="LiveId" clId="{C1F51AEB-8BC4-499E-B1B2-B47CB2543B45}" dt="2023-04-06T08:36:58.055" v="1180" actId="478"/>
          <ac:spMkLst>
            <pc:docMk/>
            <pc:sldMk cId="1991299424" sldId="260"/>
            <ac:spMk id="2" creationId="{67986D82-BD74-6C87-506D-0EC2FE2F35B3}"/>
          </ac:spMkLst>
        </pc:spChg>
        <pc:spChg chg="del">
          <ac:chgData name="BILLA KRISHNA" userId="ef762eff4345bcbe" providerId="LiveId" clId="{C1F51AEB-8BC4-499E-B1B2-B47CB2543B45}" dt="2023-04-06T08:37:00.476" v="1181" actId="478"/>
          <ac:spMkLst>
            <pc:docMk/>
            <pc:sldMk cId="1991299424" sldId="260"/>
            <ac:spMk id="3" creationId="{916C240D-267B-806C-3870-3D5DF02FB9AE}"/>
          </ac:spMkLst>
        </pc:spChg>
        <pc:spChg chg="mod">
          <ac:chgData name="BILLA KRISHNA" userId="ef762eff4345bcbe" providerId="LiveId" clId="{C1F51AEB-8BC4-499E-B1B2-B47CB2543B45}" dt="2023-04-06T08:37:05.353" v="1190" actId="20577"/>
          <ac:spMkLst>
            <pc:docMk/>
            <pc:sldMk cId="1991299424" sldId="260"/>
            <ac:spMk id="4" creationId="{38F1EDA1-2AF4-B4B2-D6CA-51859D1BB954}"/>
          </ac:spMkLst>
        </pc:spChg>
      </pc:sldChg>
      <pc:sldChg chg="modSp mod">
        <pc:chgData name="BILLA KRISHNA" userId="ef762eff4345bcbe" providerId="LiveId" clId="{C1F51AEB-8BC4-499E-B1B2-B47CB2543B45}" dt="2023-04-06T08:07:19.391" v="272" actId="1076"/>
        <pc:sldMkLst>
          <pc:docMk/>
          <pc:sldMk cId="2644167081" sldId="261"/>
        </pc:sldMkLst>
        <pc:spChg chg="mod">
          <ac:chgData name="BILLA KRISHNA" userId="ef762eff4345bcbe" providerId="LiveId" clId="{C1F51AEB-8BC4-499E-B1B2-B47CB2543B45}" dt="2023-04-06T08:07:19.391" v="272" actId="1076"/>
          <ac:spMkLst>
            <pc:docMk/>
            <pc:sldMk cId="2644167081" sldId="261"/>
            <ac:spMk id="10" creationId="{3F394114-DF33-7FDA-461C-2E9C4B6B1E38}"/>
          </ac:spMkLst>
        </pc:spChg>
      </pc:sldChg>
      <pc:sldChg chg="addSp delSp modSp new mod ord modClrScheme chgLayout">
        <pc:chgData name="BILLA KRISHNA" userId="ef762eff4345bcbe" providerId="LiveId" clId="{C1F51AEB-8BC4-499E-B1B2-B47CB2543B45}" dt="2023-04-06T08:06:26.545" v="270" actId="1076"/>
        <pc:sldMkLst>
          <pc:docMk/>
          <pc:sldMk cId="1255051512" sldId="262"/>
        </pc:sldMkLst>
        <pc:spChg chg="del">
          <ac:chgData name="BILLA KRISHNA" userId="ef762eff4345bcbe" providerId="LiveId" clId="{C1F51AEB-8BC4-499E-B1B2-B47CB2543B45}" dt="2023-04-06T07:48:36.821" v="78" actId="700"/>
          <ac:spMkLst>
            <pc:docMk/>
            <pc:sldMk cId="1255051512" sldId="262"/>
            <ac:spMk id="2" creationId="{3367198C-17F7-9210-03CA-26A1B09A1725}"/>
          </ac:spMkLst>
        </pc:spChg>
        <pc:spChg chg="del">
          <ac:chgData name="BILLA KRISHNA" userId="ef762eff4345bcbe" providerId="LiveId" clId="{C1F51AEB-8BC4-499E-B1B2-B47CB2543B45}" dt="2023-04-06T07:48:30.752" v="77" actId="478"/>
          <ac:spMkLst>
            <pc:docMk/>
            <pc:sldMk cId="1255051512" sldId="262"/>
            <ac:spMk id="3" creationId="{5831A726-9AE6-16B6-EBE4-4FEF48429A59}"/>
          </ac:spMkLst>
        </pc:spChg>
        <pc:spChg chg="del">
          <ac:chgData name="BILLA KRISHNA" userId="ef762eff4345bcbe" providerId="LiveId" clId="{C1F51AEB-8BC4-499E-B1B2-B47CB2543B45}" dt="2023-04-06T07:48:36.821" v="78" actId="700"/>
          <ac:spMkLst>
            <pc:docMk/>
            <pc:sldMk cId="1255051512" sldId="262"/>
            <ac:spMk id="4" creationId="{6982D926-3846-BE45-B355-E4471EF4D992}"/>
          </ac:spMkLst>
        </pc:spChg>
        <pc:spChg chg="del mod ord">
          <ac:chgData name="BILLA KRISHNA" userId="ef762eff4345bcbe" providerId="LiveId" clId="{C1F51AEB-8BC4-499E-B1B2-B47CB2543B45}" dt="2023-04-06T07:48:41.176" v="80" actId="478"/>
          <ac:spMkLst>
            <pc:docMk/>
            <pc:sldMk cId="1255051512" sldId="262"/>
            <ac:spMk id="5" creationId="{3756A407-D98C-7AF4-C0DA-348FA0AF4622}"/>
          </ac:spMkLst>
        </pc:spChg>
        <pc:spChg chg="del mod ord">
          <ac:chgData name="BILLA KRISHNA" userId="ef762eff4345bcbe" providerId="LiveId" clId="{C1F51AEB-8BC4-499E-B1B2-B47CB2543B45}" dt="2023-04-06T07:48:44.309" v="81" actId="478"/>
          <ac:spMkLst>
            <pc:docMk/>
            <pc:sldMk cId="1255051512" sldId="262"/>
            <ac:spMk id="6" creationId="{04165877-7494-501E-24F7-C7264055F14D}"/>
          </ac:spMkLst>
        </pc:spChg>
        <pc:spChg chg="mod ord">
          <ac:chgData name="BILLA KRISHNA" userId="ef762eff4345bcbe" providerId="LiveId" clId="{C1F51AEB-8BC4-499E-B1B2-B47CB2543B45}" dt="2023-04-06T07:48:36.821" v="78" actId="700"/>
          <ac:spMkLst>
            <pc:docMk/>
            <pc:sldMk cId="1255051512" sldId="262"/>
            <ac:spMk id="7" creationId="{E875A8DA-5AF3-F7BF-C4EA-41C135C28FA1}"/>
          </ac:spMkLst>
        </pc:spChg>
        <pc:spChg chg="add mod">
          <ac:chgData name="BILLA KRISHNA" userId="ef762eff4345bcbe" providerId="LiveId" clId="{C1F51AEB-8BC4-499E-B1B2-B47CB2543B45}" dt="2023-04-06T07:51:26.913" v="88" actId="206"/>
          <ac:spMkLst>
            <pc:docMk/>
            <pc:sldMk cId="1255051512" sldId="262"/>
            <ac:spMk id="8" creationId="{976C9A17-510C-6734-73A1-F6EC900F8D4F}"/>
          </ac:spMkLst>
        </pc:spChg>
        <pc:spChg chg="add mod">
          <ac:chgData name="BILLA KRISHNA" userId="ef762eff4345bcbe" providerId="LiveId" clId="{C1F51AEB-8BC4-499E-B1B2-B47CB2543B45}" dt="2023-04-06T07:51:58.176" v="101" actId="403"/>
          <ac:spMkLst>
            <pc:docMk/>
            <pc:sldMk cId="1255051512" sldId="262"/>
            <ac:spMk id="9" creationId="{2803DC45-34BD-0C3D-871A-A9FD720FC356}"/>
          </ac:spMkLst>
        </pc:spChg>
        <pc:spChg chg="add mod">
          <ac:chgData name="BILLA KRISHNA" userId="ef762eff4345bcbe" providerId="LiveId" clId="{C1F51AEB-8BC4-499E-B1B2-B47CB2543B45}" dt="2023-04-06T07:53:52.616" v="194" actId="403"/>
          <ac:spMkLst>
            <pc:docMk/>
            <pc:sldMk cId="1255051512" sldId="262"/>
            <ac:spMk id="10" creationId="{4F6086BF-D2A5-8E34-7752-CB8591F10857}"/>
          </ac:spMkLst>
        </pc:spChg>
        <pc:spChg chg="add mod">
          <ac:chgData name="BILLA KRISHNA" userId="ef762eff4345bcbe" providerId="LiveId" clId="{C1F51AEB-8BC4-499E-B1B2-B47CB2543B45}" dt="2023-04-06T07:54:11.220" v="196" actId="1076"/>
          <ac:spMkLst>
            <pc:docMk/>
            <pc:sldMk cId="1255051512" sldId="262"/>
            <ac:spMk id="11" creationId="{4145392F-C235-4BAC-C477-A75CA8B8E73B}"/>
          </ac:spMkLst>
        </pc:spChg>
        <pc:spChg chg="add del mod">
          <ac:chgData name="BILLA KRISHNA" userId="ef762eff4345bcbe" providerId="LiveId" clId="{C1F51AEB-8BC4-499E-B1B2-B47CB2543B45}" dt="2023-04-06T07:56:02.032" v="237" actId="478"/>
          <ac:spMkLst>
            <pc:docMk/>
            <pc:sldMk cId="1255051512" sldId="262"/>
            <ac:spMk id="12" creationId="{8C873D4E-2B15-84AB-DFC7-05446E1BF703}"/>
          </ac:spMkLst>
        </pc:spChg>
        <pc:spChg chg="add mod">
          <ac:chgData name="BILLA KRISHNA" userId="ef762eff4345bcbe" providerId="LiveId" clId="{C1F51AEB-8BC4-499E-B1B2-B47CB2543B45}" dt="2023-04-06T07:56:20.742" v="242" actId="1076"/>
          <ac:spMkLst>
            <pc:docMk/>
            <pc:sldMk cId="1255051512" sldId="262"/>
            <ac:spMk id="13" creationId="{663FB81D-DB19-55C8-1762-6AE38CFFEEAD}"/>
          </ac:spMkLst>
        </pc:spChg>
        <pc:spChg chg="add del mod">
          <ac:chgData name="BILLA KRISHNA" userId="ef762eff4345bcbe" providerId="LiveId" clId="{C1F51AEB-8BC4-499E-B1B2-B47CB2543B45}" dt="2023-04-06T07:55:58.550" v="235" actId="478"/>
          <ac:spMkLst>
            <pc:docMk/>
            <pc:sldMk cId="1255051512" sldId="262"/>
            <ac:spMk id="14" creationId="{30E65CC1-79A7-884D-6439-35F72AAE8E6E}"/>
          </ac:spMkLst>
        </pc:spChg>
        <pc:spChg chg="add del mod">
          <ac:chgData name="BILLA KRISHNA" userId="ef762eff4345bcbe" providerId="LiveId" clId="{C1F51AEB-8BC4-499E-B1B2-B47CB2543B45}" dt="2023-04-06T07:56:00.425" v="236" actId="478"/>
          <ac:spMkLst>
            <pc:docMk/>
            <pc:sldMk cId="1255051512" sldId="262"/>
            <ac:spMk id="15" creationId="{AA8FE167-01E5-0BE1-8DF8-81F95A29BD68}"/>
          </ac:spMkLst>
        </pc:spChg>
        <pc:spChg chg="add del mod">
          <ac:chgData name="BILLA KRISHNA" userId="ef762eff4345bcbe" providerId="LiveId" clId="{C1F51AEB-8BC4-499E-B1B2-B47CB2543B45}" dt="2023-04-06T07:55:57.224" v="234" actId="478"/>
          <ac:spMkLst>
            <pc:docMk/>
            <pc:sldMk cId="1255051512" sldId="262"/>
            <ac:spMk id="16" creationId="{8C4B96A8-0BF1-6E3E-5C54-F74C38FC2B2C}"/>
          </ac:spMkLst>
        </pc:spChg>
        <pc:spChg chg="add mod">
          <ac:chgData name="BILLA KRISHNA" userId="ef762eff4345bcbe" providerId="LiveId" clId="{C1F51AEB-8BC4-499E-B1B2-B47CB2543B45}" dt="2023-04-06T07:56:42.649" v="245" actId="1076"/>
          <ac:spMkLst>
            <pc:docMk/>
            <pc:sldMk cId="1255051512" sldId="262"/>
            <ac:spMk id="17" creationId="{CCD3D03D-092D-8548-1089-17E64A17C767}"/>
          </ac:spMkLst>
        </pc:spChg>
        <pc:spChg chg="add mod ord">
          <ac:chgData name="BILLA KRISHNA" userId="ef762eff4345bcbe" providerId="LiveId" clId="{C1F51AEB-8BC4-499E-B1B2-B47CB2543B45}" dt="2023-04-06T07:55:21.045" v="222" actId="171"/>
          <ac:spMkLst>
            <pc:docMk/>
            <pc:sldMk cId="1255051512" sldId="262"/>
            <ac:spMk id="18" creationId="{FD9755F1-F299-FCC1-E1AA-5737FD51A762}"/>
          </ac:spMkLst>
        </pc:spChg>
        <pc:spChg chg="add mod ord">
          <ac:chgData name="BILLA KRISHNA" userId="ef762eff4345bcbe" providerId="LiveId" clId="{C1F51AEB-8BC4-499E-B1B2-B47CB2543B45}" dt="2023-04-06T07:55:33.683" v="227" actId="167"/>
          <ac:spMkLst>
            <pc:docMk/>
            <pc:sldMk cId="1255051512" sldId="262"/>
            <ac:spMk id="19" creationId="{C33EBF83-81D7-8DA8-A424-D32BFFF27003}"/>
          </ac:spMkLst>
        </pc:spChg>
        <pc:spChg chg="add mod">
          <ac:chgData name="BILLA KRISHNA" userId="ef762eff4345bcbe" providerId="LiveId" clId="{C1F51AEB-8BC4-499E-B1B2-B47CB2543B45}" dt="2023-04-06T07:56:51.766" v="248" actId="1076"/>
          <ac:spMkLst>
            <pc:docMk/>
            <pc:sldMk cId="1255051512" sldId="262"/>
            <ac:spMk id="20" creationId="{14EA2CBE-6A93-9F2A-61F2-283761F562ED}"/>
          </ac:spMkLst>
        </pc:spChg>
        <pc:spChg chg="add del mod">
          <ac:chgData name="BILLA KRISHNA" userId="ef762eff4345bcbe" providerId="LiveId" clId="{C1F51AEB-8BC4-499E-B1B2-B47CB2543B45}" dt="2023-04-06T07:55:51.400" v="231" actId="478"/>
          <ac:spMkLst>
            <pc:docMk/>
            <pc:sldMk cId="1255051512" sldId="262"/>
            <ac:spMk id="21" creationId="{7C8013D7-835A-4692-61A5-E27867F5A2A9}"/>
          </ac:spMkLst>
        </pc:spChg>
        <pc:spChg chg="add del mod">
          <ac:chgData name="BILLA KRISHNA" userId="ef762eff4345bcbe" providerId="LiveId" clId="{C1F51AEB-8BC4-499E-B1B2-B47CB2543B45}" dt="2023-04-06T07:56:15.590" v="240" actId="478"/>
          <ac:spMkLst>
            <pc:docMk/>
            <pc:sldMk cId="1255051512" sldId="262"/>
            <ac:spMk id="22" creationId="{161E433A-6464-68C9-00F9-4ED11316A7A6}"/>
          </ac:spMkLst>
        </pc:spChg>
        <pc:spChg chg="add mod">
          <ac:chgData name="BILLA KRISHNA" userId="ef762eff4345bcbe" providerId="LiveId" clId="{C1F51AEB-8BC4-499E-B1B2-B47CB2543B45}" dt="2023-04-06T07:56:18.045" v="241" actId="1076"/>
          <ac:spMkLst>
            <pc:docMk/>
            <pc:sldMk cId="1255051512" sldId="262"/>
            <ac:spMk id="23" creationId="{0B66E3A6-2BE2-9A12-C0CC-0825D7F3C987}"/>
          </ac:spMkLst>
        </pc:spChg>
        <pc:spChg chg="add del mod">
          <ac:chgData name="BILLA KRISHNA" userId="ef762eff4345bcbe" providerId="LiveId" clId="{C1F51AEB-8BC4-499E-B1B2-B47CB2543B45}" dt="2023-04-06T07:55:55.394" v="233" actId="478"/>
          <ac:spMkLst>
            <pc:docMk/>
            <pc:sldMk cId="1255051512" sldId="262"/>
            <ac:spMk id="24" creationId="{E772FE2B-A748-E9A8-4FF5-F1C73ABD6ED9}"/>
          </ac:spMkLst>
        </pc:spChg>
        <pc:spChg chg="add del mod">
          <ac:chgData name="BILLA KRISHNA" userId="ef762eff4345bcbe" providerId="LiveId" clId="{C1F51AEB-8BC4-499E-B1B2-B47CB2543B45}" dt="2023-04-06T07:55:53.273" v="232" actId="478"/>
          <ac:spMkLst>
            <pc:docMk/>
            <pc:sldMk cId="1255051512" sldId="262"/>
            <ac:spMk id="25" creationId="{30AE0293-9B43-30F7-442D-17F331F21032}"/>
          </ac:spMkLst>
        </pc:spChg>
        <pc:picChg chg="add del mod">
          <ac:chgData name="BILLA KRISHNA" userId="ef762eff4345bcbe" providerId="LiveId" clId="{C1F51AEB-8BC4-499E-B1B2-B47CB2543B45}" dt="2023-04-06T08:02:05.247" v="252" actId="478"/>
          <ac:picMkLst>
            <pc:docMk/>
            <pc:sldMk cId="1255051512" sldId="262"/>
            <ac:picMk id="26" creationId="{9C22E5FC-7027-099C-A191-CC45145C7509}"/>
          </ac:picMkLst>
        </pc:picChg>
        <pc:picChg chg="add del mod">
          <ac:chgData name="BILLA KRISHNA" userId="ef762eff4345bcbe" providerId="LiveId" clId="{C1F51AEB-8BC4-499E-B1B2-B47CB2543B45}" dt="2023-04-06T08:02:35.237" v="255" actId="478"/>
          <ac:picMkLst>
            <pc:docMk/>
            <pc:sldMk cId="1255051512" sldId="262"/>
            <ac:picMk id="28" creationId="{CC63711A-0FA0-E4D2-A5A9-68AB5F560F7A}"/>
          </ac:picMkLst>
        </pc:picChg>
        <pc:picChg chg="add mod">
          <ac:chgData name="BILLA KRISHNA" userId="ef762eff4345bcbe" providerId="LiveId" clId="{C1F51AEB-8BC4-499E-B1B2-B47CB2543B45}" dt="2023-04-06T08:06:26.545" v="270" actId="1076"/>
          <ac:picMkLst>
            <pc:docMk/>
            <pc:sldMk cId="1255051512" sldId="262"/>
            <ac:picMk id="30" creationId="{6FA76EB5-9336-5C33-27AB-58FF3DF6A7A8}"/>
          </ac:picMkLst>
        </pc:picChg>
      </pc:sldChg>
      <pc:sldChg chg="addSp delSp modSp new mod">
        <pc:chgData name="BILLA KRISHNA" userId="ef762eff4345bcbe" providerId="LiveId" clId="{C1F51AEB-8BC4-499E-B1B2-B47CB2543B45}" dt="2023-04-06T08:21:33.189" v="812" actId="1076"/>
        <pc:sldMkLst>
          <pc:docMk/>
          <pc:sldMk cId="3690542555" sldId="263"/>
        </pc:sldMkLst>
        <pc:spChg chg="del">
          <ac:chgData name="BILLA KRISHNA" userId="ef762eff4345bcbe" providerId="LiveId" clId="{C1F51AEB-8BC4-499E-B1B2-B47CB2543B45}" dt="2023-04-06T08:07:30.652" v="273" actId="478"/>
          <ac:spMkLst>
            <pc:docMk/>
            <pc:sldMk cId="3690542555" sldId="263"/>
            <ac:spMk id="2" creationId="{33568091-E0D0-CB9F-D349-39522701FB4A}"/>
          </ac:spMkLst>
        </pc:spChg>
        <pc:spChg chg="del">
          <ac:chgData name="BILLA KRISHNA" userId="ef762eff4345bcbe" providerId="LiveId" clId="{C1F51AEB-8BC4-499E-B1B2-B47CB2543B45}" dt="2023-04-06T08:07:32.631" v="274" actId="478"/>
          <ac:spMkLst>
            <pc:docMk/>
            <pc:sldMk cId="3690542555" sldId="263"/>
            <ac:spMk id="3" creationId="{1CE7E490-EAD0-C1C9-F9C2-3FE864ECDE43}"/>
          </ac:spMkLst>
        </pc:spChg>
        <pc:spChg chg="add mod">
          <ac:chgData name="BILLA KRISHNA" userId="ef762eff4345bcbe" providerId="LiveId" clId="{C1F51AEB-8BC4-499E-B1B2-B47CB2543B45}" dt="2023-04-06T08:12:23.455" v="304" actId="1076"/>
          <ac:spMkLst>
            <pc:docMk/>
            <pc:sldMk cId="3690542555" sldId="263"/>
            <ac:spMk id="5" creationId="{F9BD31BE-B528-F276-EA99-5231C4BAC2E2}"/>
          </ac:spMkLst>
        </pc:spChg>
        <pc:spChg chg="add mod ord">
          <ac:chgData name="BILLA KRISHNA" userId="ef762eff4345bcbe" providerId="LiveId" clId="{C1F51AEB-8BC4-499E-B1B2-B47CB2543B45}" dt="2023-04-06T08:10:27.476" v="283" actId="1076"/>
          <ac:spMkLst>
            <pc:docMk/>
            <pc:sldMk cId="3690542555" sldId="263"/>
            <ac:spMk id="6" creationId="{C67EE715-E904-0E86-8E6D-3B624AC11093}"/>
          </ac:spMkLst>
        </pc:spChg>
        <pc:spChg chg="add del">
          <ac:chgData name="BILLA KRISHNA" userId="ef762eff4345bcbe" providerId="LiveId" clId="{C1F51AEB-8BC4-499E-B1B2-B47CB2543B45}" dt="2023-04-06T08:10:40.920" v="285" actId="478"/>
          <ac:spMkLst>
            <pc:docMk/>
            <pc:sldMk cId="3690542555" sldId="263"/>
            <ac:spMk id="7" creationId="{F3850BF4-5BC1-AF0D-3C09-686B504610A0}"/>
          </ac:spMkLst>
        </pc:spChg>
        <pc:spChg chg="add mod">
          <ac:chgData name="BILLA KRISHNA" userId="ef762eff4345bcbe" providerId="LiveId" clId="{C1F51AEB-8BC4-499E-B1B2-B47CB2543B45}" dt="2023-04-06T08:15:48.696" v="551" actId="207"/>
          <ac:spMkLst>
            <pc:docMk/>
            <pc:sldMk cId="3690542555" sldId="263"/>
            <ac:spMk id="8" creationId="{65289F53-8DBF-A008-B692-F06224E18C81}"/>
          </ac:spMkLst>
        </pc:spChg>
        <pc:spChg chg="add mod">
          <ac:chgData name="BILLA KRISHNA" userId="ef762eff4345bcbe" providerId="LiveId" clId="{C1F51AEB-8BC4-499E-B1B2-B47CB2543B45}" dt="2023-04-06T08:15:59.315" v="554" actId="1076"/>
          <ac:spMkLst>
            <pc:docMk/>
            <pc:sldMk cId="3690542555" sldId="263"/>
            <ac:spMk id="9" creationId="{D1242F57-3599-6781-48E7-22CCE89B8D5F}"/>
          </ac:spMkLst>
        </pc:spChg>
        <pc:spChg chg="add mod">
          <ac:chgData name="BILLA KRISHNA" userId="ef762eff4345bcbe" providerId="LiveId" clId="{C1F51AEB-8BC4-499E-B1B2-B47CB2543B45}" dt="2023-04-06T08:16:07.592" v="555" actId="207"/>
          <ac:spMkLst>
            <pc:docMk/>
            <pc:sldMk cId="3690542555" sldId="263"/>
            <ac:spMk id="10" creationId="{02D3A057-FD3B-FC81-C5B1-6B02D3A85611}"/>
          </ac:spMkLst>
        </pc:spChg>
        <pc:spChg chg="add mod">
          <ac:chgData name="BILLA KRISHNA" userId="ef762eff4345bcbe" providerId="LiveId" clId="{C1F51AEB-8BC4-499E-B1B2-B47CB2543B45}" dt="2023-04-06T08:21:33.189" v="812" actId="1076"/>
          <ac:spMkLst>
            <pc:docMk/>
            <pc:sldMk cId="3690542555" sldId="263"/>
            <ac:spMk id="11" creationId="{08EFC96D-B71A-DA5A-AEC3-0AAFC728514E}"/>
          </ac:spMkLst>
        </pc:spChg>
        <pc:picChg chg="add mod">
          <ac:chgData name="BILLA KRISHNA" userId="ef762eff4345bcbe" providerId="LiveId" clId="{C1F51AEB-8BC4-499E-B1B2-B47CB2543B45}" dt="2023-04-06T08:18:02.165" v="779" actId="1076"/>
          <ac:picMkLst>
            <pc:docMk/>
            <pc:sldMk cId="3690542555" sldId="263"/>
            <ac:picMk id="12" creationId="{9FA48498-D26B-3815-58D7-4C1A750A461D}"/>
          </ac:picMkLst>
        </pc:picChg>
      </pc:sldChg>
      <pc:sldChg chg="addSp modSp new mod">
        <pc:chgData name="BILLA KRISHNA" userId="ef762eff4345bcbe" providerId="LiveId" clId="{C1F51AEB-8BC4-499E-B1B2-B47CB2543B45}" dt="2023-04-06T08:11:49.504" v="298" actId="1440"/>
        <pc:sldMkLst>
          <pc:docMk/>
          <pc:sldMk cId="3844003102" sldId="264"/>
        </pc:sldMkLst>
        <pc:picChg chg="add mod modCrop">
          <ac:chgData name="BILLA KRISHNA" userId="ef762eff4345bcbe" providerId="LiveId" clId="{C1F51AEB-8BC4-499E-B1B2-B47CB2543B45}" dt="2023-04-06T08:11:49.504" v="298" actId="1440"/>
          <ac:picMkLst>
            <pc:docMk/>
            <pc:sldMk cId="3844003102" sldId="264"/>
            <ac:picMk id="6" creationId="{D7AF63EB-6948-A5DF-4F00-A254F0937E66}"/>
          </ac:picMkLst>
        </pc:picChg>
      </pc:sldChg>
      <pc:sldChg chg="addSp delSp modSp new mod ord">
        <pc:chgData name="BILLA KRISHNA" userId="ef762eff4345bcbe" providerId="LiveId" clId="{C1F51AEB-8BC4-499E-B1B2-B47CB2543B45}" dt="2023-04-06T08:36:48.788" v="1175" actId="20577"/>
        <pc:sldMkLst>
          <pc:docMk/>
          <pc:sldMk cId="159717432" sldId="265"/>
        </pc:sldMkLst>
        <pc:spChg chg="del mod">
          <ac:chgData name="BILLA KRISHNA" userId="ef762eff4345bcbe" providerId="LiveId" clId="{C1F51AEB-8BC4-499E-B1B2-B47CB2543B45}" dt="2023-04-06T08:36:29.750" v="1165" actId="478"/>
          <ac:spMkLst>
            <pc:docMk/>
            <pc:sldMk cId="159717432" sldId="265"/>
            <ac:spMk id="2" creationId="{7A6B5714-654A-82A2-63BF-E01733EC0BAB}"/>
          </ac:spMkLst>
        </pc:spChg>
        <pc:spChg chg="del">
          <ac:chgData name="BILLA KRISHNA" userId="ef762eff4345bcbe" providerId="LiveId" clId="{C1F51AEB-8BC4-499E-B1B2-B47CB2543B45}" dt="2023-04-06T08:36:42.347" v="1168" actId="478"/>
          <ac:spMkLst>
            <pc:docMk/>
            <pc:sldMk cId="159717432" sldId="265"/>
            <ac:spMk id="3" creationId="{7D01D221-6365-789D-B49F-173E2EDE3CBB}"/>
          </ac:spMkLst>
        </pc:spChg>
        <pc:spChg chg="mod">
          <ac:chgData name="BILLA KRISHNA" userId="ef762eff4345bcbe" providerId="LiveId" clId="{C1F51AEB-8BC4-499E-B1B2-B47CB2543B45}" dt="2023-04-06T08:36:48.788" v="1175" actId="20577"/>
          <ac:spMkLst>
            <pc:docMk/>
            <pc:sldMk cId="159717432" sldId="265"/>
            <ac:spMk id="4" creationId="{6F55C329-21B0-8757-C477-A4D876216EAF}"/>
          </ac:spMkLst>
        </pc:spChg>
        <pc:spChg chg="add del mod">
          <ac:chgData name="BILLA KRISHNA" userId="ef762eff4345bcbe" providerId="LiveId" clId="{C1F51AEB-8BC4-499E-B1B2-B47CB2543B45}" dt="2023-04-06T08:22:36.387" v="819" actId="478"/>
          <ac:spMkLst>
            <pc:docMk/>
            <pc:sldMk cId="159717432" sldId="265"/>
            <ac:spMk id="5" creationId="{7A8C5814-43D7-AE1C-39D0-193083DD98CF}"/>
          </ac:spMkLst>
        </pc:spChg>
        <pc:spChg chg="add del mod">
          <ac:chgData name="BILLA KRISHNA" userId="ef762eff4345bcbe" providerId="LiveId" clId="{C1F51AEB-8BC4-499E-B1B2-B47CB2543B45}" dt="2023-04-06T08:32:42.368" v="1134" actId="1076"/>
          <ac:spMkLst>
            <pc:docMk/>
            <pc:sldMk cId="159717432" sldId="265"/>
            <ac:spMk id="6" creationId="{046A5318-CC11-2F1E-4C46-773B23FC1B5B}"/>
          </ac:spMkLst>
        </pc:spChg>
        <pc:spChg chg="add mod">
          <ac:chgData name="BILLA KRISHNA" userId="ef762eff4345bcbe" providerId="LiveId" clId="{C1F51AEB-8BC4-499E-B1B2-B47CB2543B45}" dt="2023-04-06T08:26:34.569" v="880" actId="113"/>
          <ac:spMkLst>
            <pc:docMk/>
            <pc:sldMk cId="159717432" sldId="265"/>
            <ac:spMk id="9" creationId="{5F8FC29E-D91A-4F8A-A35A-9A9E374785C2}"/>
          </ac:spMkLst>
        </pc:spChg>
        <pc:spChg chg="add mod">
          <ac:chgData name="BILLA KRISHNA" userId="ef762eff4345bcbe" providerId="LiveId" clId="{C1F51AEB-8BC4-499E-B1B2-B47CB2543B45}" dt="2023-04-06T08:27:03.940" v="904" actId="1076"/>
          <ac:spMkLst>
            <pc:docMk/>
            <pc:sldMk cId="159717432" sldId="265"/>
            <ac:spMk id="10" creationId="{4C15EAD4-D119-4550-9A7F-0AF87A73644A}"/>
          </ac:spMkLst>
        </pc:spChg>
        <pc:spChg chg="add mod">
          <ac:chgData name="BILLA KRISHNA" userId="ef762eff4345bcbe" providerId="LiveId" clId="{C1F51AEB-8BC4-499E-B1B2-B47CB2543B45}" dt="2023-04-06T08:27:13.332" v="922" actId="113"/>
          <ac:spMkLst>
            <pc:docMk/>
            <pc:sldMk cId="159717432" sldId="265"/>
            <ac:spMk id="11" creationId="{EC544A73-ACB1-0889-84AB-52BE6DBC4F72}"/>
          </ac:spMkLst>
        </pc:spChg>
        <pc:spChg chg="add mod">
          <ac:chgData name="BILLA KRISHNA" userId="ef762eff4345bcbe" providerId="LiveId" clId="{C1F51AEB-8BC4-499E-B1B2-B47CB2543B45}" dt="2023-04-06T08:27:28.512" v="941" actId="113"/>
          <ac:spMkLst>
            <pc:docMk/>
            <pc:sldMk cId="159717432" sldId="265"/>
            <ac:spMk id="12" creationId="{AB544C9C-34C8-B1E7-AC29-93BFFD59B94E}"/>
          </ac:spMkLst>
        </pc:spChg>
        <pc:spChg chg="add mod">
          <ac:chgData name="BILLA KRISHNA" userId="ef762eff4345bcbe" providerId="LiveId" clId="{C1F51AEB-8BC4-499E-B1B2-B47CB2543B45}" dt="2023-04-06T08:27:47.278" v="970" actId="207"/>
          <ac:spMkLst>
            <pc:docMk/>
            <pc:sldMk cId="159717432" sldId="265"/>
            <ac:spMk id="13" creationId="{344C7BDD-00A6-1DAF-8871-58753389BC51}"/>
          </ac:spMkLst>
        </pc:spChg>
        <pc:spChg chg="add mod">
          <ac:chgData name="BILLA KRISHNA" userId="ef762eff4345bcbe" providerId="LiveId" clId="{C1F51AEB-8BC4-499E-B1B2-B47CB2543B45}" dt="2023-04-06T08:30:37.714" v="1117" actId="1076"/>
          <ac:spMkLst>
            <pc:docMk/>
            <pc:sldMk cId="159717432" sldId="265"/>
            <ac:spMk id="14" creationId="{1712C3B3-9DC3-0AD4-EF09-B70D5B954E9B}"/>
          </ac:spMkLst>
        </pc:spChg>
        <pc:spChg chg="add mod">
          <ac:chgData name="BILLA KRISHNA" userId="ef762eff4345bcbe" providerId="LiveId" clId="{C1F51AEB-8BC4-499E-B1B2-B47CB2543B45}" dt="2023-04-06T08:28:16.993" v="1026" actId="113"/>
          <ac:spMkLst>
            <pc:docMk/>
            <pc:sldMk cId="159717432" sldId="265"/>
            <ac:spMk id="15" creationId="{80E596E1-2544-FD9A-98D3-B589450DC9B4}"/>
          </ac:spMkLst>
        </pc:spChg>
        <pc:spChg chg="add mod">
          <ac:chgData name="BILLA KRISHNA" userId="ef762eff4345bcbe" providerId="LiveId" clId="{C1F51AEB-8BC4-499E-B1B2-B47CB2543B45}" dt="2023-04-06T08:32:48.400" v="1136" actId="1076"/>
          <ac:spMkLst>
            <pc:docMk/>
            <pc:sldMk cId="159717432" sldId="265"/>
            <ac:spMk id="16" creationId="{BC20A729-B473-6BF8-A47A-5AF6BF1D4752}"/>
          </ac:spMkLst>
        </pc:spChg>
        <pc:spChg chg="add mod">
          <ac:chgData name="BILLA KRISHNA" userId="ef762eff4345bcbe" providerId="LiveId" clId="{C1F51AEB-8BC4-499E-B1B2-B47CB2543B45}" dt="2023-04-06T08:32:50.969" v="1137" actId="1076"/>
          <ac:spMkLst>
            <pc:docMk/>
            <pc:sldMk cId="159717432" sldId="265"/>
            <ac:spMk id="17" creationId="{9481143B-9AED-80D4-1DB5-A96B687E9CC8}"/>
          </ac:spMkLst>
        </pc:spChg>
        <pc:spChg chg="add mod">
          <ac:chgData name="BILLA KRISHNA" userId="ef762eff4345bcbe" providerId="LiveId" clId="{C1F51AEB-8BC4-499E-B1B2-B47CB2543B45}" dt="2023-04-06T08:29:06.703" v="1098" actId="207"/>
          <ac:spMkLst>
            <pc:docMk/>
            <pc:sldMk cId="159717432" sldId="265"/>
            <ac:spMk id="18" creationId="{2F3377F3-16CE-727E-39BC-2DD6B0CA60C0}"/>
          </ac:spMkLst>
        </pc:spChg>
        <pc:spChg chg="add mod">
          <ac:chgData name="BILLA KRISHNA" userId="ef762eff4345bcbe" providerId="LiveId" clId="{C1F51AEB-8BC4-499E-B1B2-B47CB2543B45}" dt="2023-04-06T08:25:10.177" v="840" actId="571"/>
          <ac:spMkLst>
            <pc:docMk/>
            <pc:sldMk cId="159717432" sldId="265"/>
            <ac:spMk id="19" creationId="{981C4C43-2B5D-01D7-519B-C755CA1847C8}"/>
          </ac:spMkLst>
        </pc:spChg>
        <pc:spChg chg="add mod">
          <ac:chgData name="BILLA KRISHNA" userId="ef762eff4345bcbe" providerId="LiveId" clId="{C1F51AEB-8BC4-499E-B1B2-B47CB2543B45}" dt="2023-04-06T08:30:04.790" v="1110" actId="1076"/>
          <ac:spMkLst>
            <pc:docMk/>
            <pc:sldMk cId="159717432" sldId="265"/>
            <ac:spMk id="25" creationId="{F3630288-F2A3-70AB-A16E-A2EF2C8B6363}"/>
          </ac:spMkLst>
        </pc:spChg>
        <pc:spChg chg="add del mod">
          <ac:chgData name="BILLA KRISHNA" userId="ef762eff4345bcbe" providerId="LiveId" clId="{C1F51AEB-8BC4-499E-B1B2-B47CB2543B45}" dt="2023-04-06T08:30:11.009" v="1112" actId="478"/>
          <ac:spMkLst>
            <pc:docMk/>
            <pc:sldMk cId="159717432" sldId="265"/>
            <ac:spMk id="26" creationId="{43492C92-BA2C-7148-C155-96C6986F419C}"/>
          </ac:spMkLst>
        </pc:spChg>
        <pc:spChg chg="add mod">
          <ac:chgData name="BILLA KRISHNA" userId="ef762eff4345bcbe" providerId="LiveId" clId="{C1F51AEB-8BC4-499E-B1B2-B47CB2543B45}" dt="2023-04-06T08:30:08.157" v="1111" actId="571"/>
          <ac:spMkLst>
            <pc:docMk/>
            <pc:sldMk cId="159717432" sldId="265"/>
            <ac:spMk id="27" creationId="{A0EAE2F7-1B4B-48C6-00D1-80BB534CB78B}"/>
          </ac:spMkLst>
        </pc:spChg>
        <pc:spChg chg="add mod">
          <ac:chgData name="BILLA KRISHNA" userId="ef762eff4345bcbe" providerId="LiveId" clId="{C1F51AEB-8BC4-499E-B1B2-B47CB2543B45}" dt="2023-04-06T08:30:46.214" v="1119" actId="1076"/>
          <ac:spMkLst>
            <pc:docMk/>
            <pc:sldMk cId="159717432" sldId="265"/>
            <ac:spMk id="28" creationId="{486DC0A2-618E-9C1C-FCD2-3C71B17B9208}"/>
          </ac:spMkLst>
        </pc:spChg>
        <pc:spChg chg="add mod">
          <ac:chgData name="BILLA KRISHNA" userId="ef762eff4345bcbe" providerId="LiveId" clId="{C1F51AEB-8BC4-499E-B1B2-B47CB2543B45}" dt="2023-04-06T08:31:20.956" v="1124" actId="14100"/>
          <ac:spMkLst>
            <pc:docMk/>
            <pc:sldMk cId="159717432" sldId="265"/>
            <ac:spMk id="29" creationId="{DF1429A5-FF41-1EC6-17C5-5FA314D5910C}"/>
          </ac:spMkLst>
        </pc:spChg>
        <pc:spChg chg="add mod">
          <ac:chgData name="BILLA KRISHNA" userId="ef762eff4345bcbe" providerId="LiveId" clId="{C1F51AEB-8BC4-499E-B1B2-B47CB2543B45}" dt="2023-04-06T08:30:51.206" v="1120" actId="571"/>
          <ac:spMkLst>
            <pc:docMk/>
            <pc:sldMk cId="159717432" sldId="265"/>
            <ac:spMk id="30" creationId="{174001B4-F41B-13C1-3BA0-CDE9376FD700}"/>
          </ac:spMkLst>
        </pc:spChg>
        <pc:spChg chg="add mod">
          <ac:chgData name="BILLA KRISHNA" userId="ef762eff4345bcbe" providerId="LiveId" clId="{C1F51AEB-8BC4-499E-B1B2-B47CB2543B45}" dt="2023-04-06T08:31:20.149" v="1123" actId="571"/>
          <ac:spMkLst>
            <pc:docMk/>
            <pc:sldMk cId="159717432" sldId="265"/>
            <ac:spMk id="31" creationId="{1ECE099E-A6B3-1759-DD31-6EEDC82052BD}"/>
          </ac:spMkLst>
        </pc:spChg>
        <pc:spChg chg="add mod">
          <ac:chgData name="BILLA KRISHNA" userId="ef762eff4345bcbe" providerId="LiveId" clId="{C1F51AEB-8BC4-499E-B1B2-B47CB2543B45}" dt="2023-04-06T08:31:20.149" v="1123" actId="571"/>
          <ac:spMkLst>
            <pc:docMk/>
            <pc:sldMk cId="159717432" sldId="265"/>
            <ac:spMk id="32" creationId="{E8B98FD2-57E0-4547-3EE3-CFE1CCC5649A}"/>
          </ac:spMkLst>
        </pc:spChg>
        <pc:spChg chg="add mod">
          <ac:chgData name="BILLA KRISHNA" userId="ef762eff4345bcbe" providerId="LiveId" clId="{C1F51AEB-8BC4-499E-B1B2-B47CB2543B45}" dt="2023-04-06T08:31:44.657" v="1127" actId="14100"/>
          <ac:spMkLst>
            <pc:docMk/>
            <pc:sldMk cId="159717432" sldId="265"/>
            <ac:spMk id="33" creationId="{BA1CBCEA-EB2C-7752-DBD6-3E97462FCDEE}"/>
          </ac:spMkLst>
        </pc:spChg>
        <pc:spChg chg="add mod">
          <ac:chgData name="BILLA KRISHNA" userId="ef762eff4345bcbe" providerId="LiveId" clId="{C1F51AEB-8BC4-499E-B1B2-B47CB2543B45}" dt="2023-04-06T08:31:58.765" v="1129" actId="688"/>
          <ac:spMkLst>
            <pc:docMk/>
            <pc:sldMk cId="159717432" sldId="265"/>
            <ac:spMk id="34" creationId="{945DD4C8-E5A5-4BB5-282A-C6924E36A9F4}"/>
          </ac:spMkLst>
        </pc:spChg>
        <pc:spChg chg="add mod">
          <ac:chgData name="BILLA KRISHNA" userId="ef762eff4345bcbe" providerId="LiveId" clId="{C1F51AEB-8BC4-499E-B1B2-B47CB2543B45}" dt="2023-04-06T08:32:10.428" v="1132" actId="688"/>
          <ac:spMkLst>
            <pc:docMk/>
            <pc:sldMk cId="159717432" sldId="265"/>
            <ac:spMk id="35" creationId="{363369B7-B461-3EAC-2519-C6ACD1937473}"/>
          </ac:spMkLst>
        </pc:spChg>
        <pc:spChg chg="add">
          <ac:chgData name="BILLA KRISHNA" userId="ef762eff4345bcbe" providerId="LiveId" clId="{C1F51AEB-8BC4-499E-B1B2-B47CB2543B45}" dt="2023-04-06T08:32:22.925" v="1133" actId="11529"/>
          <ac:spMkLst>
            <pc:docMk/>
            <pc:sldMk cId="159717432" sldId="265"/>
            <ac:spMk id="36" creationId="{8D9BDD6E-75E7-0855-9C7C-FDFEF1BCA619}"/>
          </ac:spMkLst>
        </pc:spChg>
        <pc:spChg chg="add mod">
          <ac:chgData name="BILLA KRISHNA" userId="ef762eff4345bcbe" providerId="LiveId" clId="{C1F51AEB-8BC4-499E-B1B2-B47CB2543B45}" dt="2023-04-06T08:36:38.845" v="1167" actId="14100"/>
          <ac:spMkLst>
            <pc:docMk/>
            <pc:sldMk cId="159717432" sldId="265"/>
            <ac:spMk id="37" creationId="{1EA56559-15C1-0E60-C5DA-0A89BFC66C18}"/>
          </ac:spMkLst>
        </pc:spChg>
        <pc:picChg chg="add del mod">
          <ac:chgData name="BILLA KRISHNA" userId="ef762eff4345bcbe" providerId="LiveId" clId="{C1F51AEB-8BC4-499E-B1B2-B47CB2543B45}" dt="2023-04-06T08:25:58.084" v="853" actId="478"/>
          <ac:picMkLst>
            <pc:docMk/>
            <pc:sldMk cId="159717432" sldId="265"/>
            <ac:picMk id="8" creationId="{BCCCC7C6-997D-B87B-EFAD-457BA9111BFC}"/>
          </ac:picMkLst>
        </pc:picChg>
        <pc:picChg chg="add del mod">
          <ac:chgData name="BILLA KRISHNA" userId="ef762eff4345bcbe" providerId="LiveId" clId="{C1F51AEB-8BC4-499E-B1B2-B47CB2543B45}" dt="2023-04-06T08:22:47.184" v="820" actId="478"/>
          <ac:picMkLst>
            <pc:docMk/>
            <pc:sldMk cId="159717432" sldId="265"/>
            <ac:picMk id="1026" creationId="{2AB02BA0-0E5B-AD08-9CAA-DE347A687D52}"/>
          </ac:picMkLst>
        </pc:picChg>
        <pc:cxnChg chg="add del mod">
          <ac:chgData name="BILLA KRISHNA" userId="ef762eff4345bcbe" providerId="LiveId" clId="{C1F51AEB-8BC4-499E-B1B2-B47CB2543B45}" dt="2023-04-06T08:29:28.943" v="1103" actId="478"/>
          <ac:cxnSpMkLst>
            <pc:docMk/>
            <pc:sldMk cId="159717432" sldId="265"/>
            <ac:cxnSpMk id="21" creationId="{12780ACF-1B15-1FB6-85D0-B873DD52E25D}"/>
          </ac:cxnSpMkLst>
        </pc:cxnChg>
      </pc:sldChg>
      <pc:sldChg chg="addSp new">
        <pc:chgData name="BILLA KRISHNA" userId="ef762eff4345bcbe" providerId="LiveId" clId="{C1F51AEB-8BC4-499E-B1B2-B47CB2543B45}" dt="2023-04-06T08:34:22.881" v="1161"/>
        <pc:sldMkLst>
          <pc:docMk/>
          <pc:sldMk cId="2754731593" sldId="266"/>
        </pc:sldMkLst>
        <pc:picChg chg="add">
          <ac:chgData name="BILLA KRISHNA" userId="ef762eff4345bcbe" providerId="LiveId" clId="{C1F51AEB-8BC4-499E-B1B2-B47CB2543B45}" dt="2023-04-06T08:34:22.881" v="1161"/>
          <ac:picMkLst>
            <pc:docMk/>
            <pc:sldMk cId="2754731593" sldId="266"/>
            <ac:picMk id="5" creationId="{19555C02-07BD-98DD-3FC7-386371DBF1AE}"/>
          </ac:picMkLst>
        </pc:picChg>
      </pc:sldChg>
    </pc:docChg>
  </pc:docChgLst>
  <pc:docChgLst>
    <pc:chgData name="BILLA KRISHNA" userId="ef762eff4345bcbe" providerId="LiveId" clId="{B18967B5-9718-4049-9A1C-B67F8DD92514}"/>
    <pc:docChg chg="undo custSel addSld delSld modSld">
      <pc:chgData name="BILLA KRISHNA" userId="ef762eff4345bcbe" providerId="LiveId" clId="{B18967B5-9718-4049-9A1C-B67F8DD92514}" dt="2023-04-18T09:01:12.743" v="1115" actId="1076"/>
      <pc:docMkLst>
        <pc:docMk/>
      </pc:docMkLst>
      <pc:sldChg chg="modSp mod">
        <pc:chgData name="BILLA KRISHNA" userId="ef762eff4345bcbe" providerId="LiveId" clId="{B18967B5-9718-4049-9A1C-B67F8DD92514}" dt="2023-04-18T09:01:12.743" v="1115" actId="1076"/>
        <pc:sldMkLst>
          <pc:docMk/>
          <pc:sldMk cId="1642425379" sldId="256"/>
        </pc:sldMkLst>
        <pc:picChg chg="mod">
          <ac:chgData name="BILLA KRISHNA" userId="ef762eff4345bcbe" providerId="LiveId" clId="{B18967B5-9718-4049-9A1C-B67F8DD92514}" dt="2023-04-18T09:01:12.743" v="1115" actId="1076"/>
          <ac:picMkLst>
            <pc:docMk/>
            <pc:sldMk cId="1642425379" sldId="256"/>
            <ac:picMk id="8" creationId="{18CA92B1-37AD-C556-9224-5E5BED0880B0}"/>
          </ac:picMkLst>
        </pc:picChg>
      </pc:sldChg>
      <pc:sldChg chg="addSp delSp modSp mod">
        <pc:chgData name="BILLA KRISHNA" userId="ef762eff4345bcbe" providerId="LiveId" clId="{B18967B5-9718-4049-9A1C-B67F8DD92514}" dt="2023-04-18T04:22:34.400" v="1100" actId="478"/>
        <pc:sldMkLst>
          <pc:docMk/>
          <pc:sldMk cId="2741787397" sldId="257"/>
        </pc:sldMkLst>
        <pc:spChg chg="add del mod">
          <ac:chgData name="BILLA KRISHNA" userId="ef762eff4345bcbe" providerId="LiveId" clId="{B18967B5-9718-4049-9A1C-B67F8DD92514}" dt="2023-04-17T13:24:55.645" v="682" actId="478"/>
          <ac:spMkLst>
            <pc:docMk/>
            <pc:sldMk cId="2741787397" sldId="257"/>
            <ac:spMk id="2" creationId="{8514B415-C4AC-C520-942E-3FB2BCD0FF9F}"/>
          </ac:spMkLst>
        </pc:spChg>
        <pc:spChg chg="add del mod">
          <ac:chgData name="BILLA KRISHNA" userId="ef762eff4345bcbe" providerId="LiveId" clId="{B18967B5-9718-4049-9A1C-B67F8DD92514}" dt="2023-04-18T04:08:50.389" v="801" actId="478"/>
          <ac:spMkLst>
            <pc:docMk/>
            <pc:sldMk cId="2741787397" sldId="257"/>
            <ac:spMk id="2" creationId="{EB50AFD3-C201-8598-76D4-3827A6372737}"/>
          </ac:spMkLst>
        </pc:spChg>
        <pc:spChg chg="add mod">
          <ac:chgData name="BILLA KRISHNA" userId="ef762eff4345bcbe" providerId="LiveId" clId="{B18967B5-9718-4049-9A1C-B67F8DD92514}" dt="2023-04-18T04:01:16.385" v="759" actId="1076"/>
          <ac:spMkLst>
            <pc:docMk/>
            <pc:sldMk cId="2741787397" sldId="257"/>
            <ac:spMk id="3" creationId="{0A49757B-49C4-F0A9-E841-320A9A9C923C}"/>
          </ac:spMkLst>
        </pc:spChg>
        <pc:spChg chg="add del mod ord">
          <ac:chgData name="BILLA KRISHNA" userId="ef762eff4345bcbe" providerId="LiveId" clId="{B18967B5-9718-4049-9A1C-B67F8DD92514}" dt="2023-04-18T04:14:21.539" v="868" actId="14100"/>
          <ac:spMkLst>
            <pc:docMk/>
            <pc:sldMk cId="2741787397" sldId="257"/>
            <ac:spMk id="6" creationId="{D3267EA0-5B71-EBB7-1185-0D44D7D5A773}"/>
          </ac:spMkLst>
        </pc:spChg>
        <pc:spChg chg="mod">
          <ac:chgData name="BILLA KRISHNA" userId="ef762eff4345bcbe" providerId="LiveId" clId="{B18967B5-9718-4049-9A1C-B67F8DD92514}" dt="2023-04-17T13:30:47.601" v="753" actId="207"/>
          <ac:spMkLst>
            <pc:docMk/>
            <pc:sldMk cId="2741787397" sldId="257"/>
            <ac:spMk id="8" creationId="{75BF246D-C467-4564-E061-E3DC9E40439A}"/>
          </ac:spMkLst>
        </pc:spChg>
        <pc:spChg chg="mod">
          <ac:chgData name="BILLA KRISHNA" userId="ef762eff4345bcbe" providerId="LiveId" clId="{B18967B5-9718-4049-9A1C-B67F8DD92514}" dt="2023-04-17T13:28:24.491" v="752" actId="403"/>
          <ac:spMkLst>
            <pc:docMk/>
            <pc:sldMk cId="2741787397" sldId="257"/>
            <ac:spMk id="9" creationId="{04097AF4-5544-941F-9090-9BFF2DCFB294}"/>
          </ac:spMkLst>
        </pc:spChg>
        <pc:spChg chg="mod">
          <ac:chgData name="BILLA KRISHNA" userId="ef762eff4345bcbe" providerId="LiveId" clId="{B18967B5-9718-4049-9A1C-B67F8DD92514}" dt="2023-04-17T13:30:59.908" v="755" actId="404"/>
          <ac:spMkLst>
            <pc:docMk/>
            <pc:sldMk cId="2741787397" sldId="257"/>
            <ac:spMk id="10" creationId="{394E8CD8-9893-C573-876D-7A0820C89C3D}"/>
          </ac:spMkLst>
        </pc:spChg>
        <pc:spChg chg="mod">
          <ac:chgData name="BILLA KRISHNA" userId="ef762eff4345bcbe" providerId="LiveId" clId="{B18967B5-9718-4049-9A1C-B67F8DD92514}" dt="2023-04-18T04:00:57.404" v="756" actId="1076"/>
          <ac:spMkLst>
            <pc:docMk/>
            <pc:sldMk cId="2741787397" sldId="257"/>
            <ac:spMk id="11" creationId="{9643B0FB-4D90-518A-3614-F7C4C4934B58}"/>
          </ac:spMkLst>
        </pc:spChg>
        <pc:spChg chg="add mod">
          <ac:chgData name="BILLA KRISHNA" userId="ef762eff4345bcbe" providerId="LiveId" clId="{B18967B5-9718-4049-9A1C-B67F8DD92514}" dt="2023-04-18T04:09:28.163" v="803" actId="164"/>
          <ac:spMkLst>
            <pc:docMk/>
            <pc:sldMk cId="2741787397" sldId="257"/>
            <ac:spMk id="12" creationId="{CB4AB3FB-6293-4E15-7DFA-12942C7290D7}"/>
          </ac:spMkLst>
        </pc:spChg>
        <pc:spChg chg="add del mod">
          <ac:chgData name="BILLA KRISHNA" userId="ef762eff4345bcbe" providerId="LiveId" clId="{B18967B5-9718-4049-9A1C-B67F8DD92514}" dt="2023-04-18T04:06:42.567" v="781" actId="478"/>
          <ac:spMkLst>
            <pc:docMk/>
            <pc:sldMk cId="2741787397" sldId="257"/>
            <ac:spMk id="14" creationId="{B23B3AB5-0A16-FA47-F6D7-12DF50D5DC6D}"/>
          </ac:spMkLst>
        </pc:spChg>
        <pc:spChg chg="add del mod">
          <ac:chgData name="BILLA KRISHNA" userId="ef762eff4345bcbe" providerId="LiveId" clId="{B18967B5-9718-4049-9A1C-B67F8DD92514}" dt="2023-04-18T04:09:28.163" v="803" actId="164"/>
          <ac:spMkLst>
            <pc:docMk/>
            <pc:sldMk cId="2741787397" sldId="257"/>
            <ac:spMk id="15" creationId="{2F99A87B-7198-BBBC-3205-4642BDC75EE0}"/>
          </ac:spMkLst>
        </pc:spChg>
        <pc:spChg chg="add mod">
          <ac:chgData name="BILLA KRISHNA" userId="ef762eff4345bcbe" providerId="LiveId" clId="{B18967B5-9718-4049-9A1C-B67F8DD92514}" dt="2023-04-18T04:08:18.140" v="795" actId="571"/>
          <ac:spMkLst>
            <pc:docMk/>
            <pc:sldMk cId="2741787397" sldId="257"/>
            <ac:spMk id="16" creationId="{ABD94A56-BFE0-5504-8CA9-F1DA35A32193}"/>
          </ac:spMkLst>
        </pc:spChg>
        <pc:spChg chg="add del mod">
          <ac:chgData name="BILLA KRISHNA" userId="ef762eff4345bcbe" providerId="LiveId" clId="{B18967B5-9718-4049-9A1C-B67F8DD92514}" dt="2023-04-18T04:08:18.140" v="795" actId="571"/>
          <ac:spMkLst>
            <pc:docMk/>
            <pc:sldMk cId="2741787397" sldId="257"/>
            <ac:spMk id="17" creationId="{3163F3A4-3408-7055-F5BE-2D357014A153}"/>
          </ac:spMkLst>
        </pc:spChg>
        <pc:spChg chg="add del mod">
          <ac:chgData name="BILLA KRISHNA" userId="ef762eff4345bcbe" providerId="LiveId" clId="{B18967B5-9718-4049-9A1C-B67F8DD92514}" dt="2023-04-18T04:08:17.480" v="794" actId="571"/>
          <ac:spMkLst>
            <pc:docMk/>
            <pc:sldMk cId="2741787397" sldId="257"/>
            <ac:spMk id="18" creationId="{9E320258-4355-6230-6D83-6E543B2C070A}"/>
          </ac:spMkLst>
        </pc:spChg>
        <pc:spChg chg="add mod">
          <ac:chgData name="BILLA KRISHNA" userId="ef762eff4345bcbe" providerId="LiveId" clId="{B18967B5-9718-4049-9A1C-B67F8DD92514}" dt="2023-04-18T04:09:28.163" v="803" actId="164"/>
          <ac:spMkLst>
            <pc:docMk/>
            <pc:sldMk cId="2741787397" sldId="257"/>
            <ac:spMk id="20" creationId="{00DA07BA-DAD8-0F21-63CE-D6BB3908ADBD}"/>
          </ac:spMkLst>
        </pc:spChg>
        <pc:spChg chg="mod">
          <ac:chgData name="BILLA KRISHNA" userId="ef762eff4345bcbe" providerId="LiveId" clId="{B18967B5-9718-4049-9A1C-B67F8DD92514}" dt="2023-04-18T04:10:59.429" v="820" actId="2085"/>
          <ac:spMkLst>
            <pc:docMk/>
            <pc:sldMk cId="2741787397" sldId="257"/>
            <ac:spMk id="23" creationId="{AF2448E6-94EB-C875-6B9C-C791DEAFE70E}"/>
          </ac:spMkLst>
        </pc:spChg>
        <pc:spChg chg="mod">
          <ac:chgData name="BILLA KRISHNA" userId="ef762eff4345bcbe" providerId="LiveId" clId="{B18967B5-9718-4049-9A1C-B67F8DD92514}" dt="2023-04-18T04:10:59.429" v="820" actId="2085"/>
          <ac:spMkLst>
            <pc:docMk/>
            <pc:sldMk cId="2741787397" sldId="257"/>
            <ac:spMk id="24" creationId="{B46792DE-9C49-10B9-5F9D-76A4F579CD92}"/>
          </ac:spMkLst>
        </pc:spChg>
        <pc:spChg chg="mod">
          <ac:chgData name="BILLA KRISHNA" userId="ef762eff4345bcbe" providerId="LiveId" clId="{B18967B5-9718-4049-9A1C-B67F8DD92514}" dt="2023-04-18T04:10:59.429" v="820" actId="2085"/>
          <ac:spMkLst>
            <pc:docMk/>
            <pc:sldMk cId="2741787397" sldId="257"/>
            <ac:spMk id="25" creationId="{6690D716-B3C7-EBDC-B784-32DDA86E9BE4}"/>
          </ac:spMkLst>
        </pc:spChg>
        <pc:spChg chg="mod">
          <ac:chgData name="BILLA KRISHNA" userId="ef762eff4345bcbe" providerId="LiveId" clId="{B18967B5-9718-4049-9A1C-B67F8DD92514}" dt="2023-04-18T04:10:38.440" v="817" actId="2085"/>
          <ac:spMkLst>
            <pc:docMk/>
            <pc:sldMk cId="2741787397" sldId="257"/>
            <ac:spMk id="27" creationId="{C3E2FBE5-0674-4A4A-FC9C-D52C61A5E272}"/>
          </ac:spMkLst>
        </pc:spChg>
        <pc:spChg chg="mod">
          <ac:chgData name="BILLA KRISHNA" userId="ef762eff4345bcbe" providerId="LiveId" clId="{B18967B5-9718-4049-9A1C-B67F8DD92514}" dt="2023-04-18T04:10:38.440" v="817" actId="2085"/>
          <ac:spMkLst>
            <pc:docMk/>
            <pc:sldMk cId="2741787397" sldId="257"/>
            <ac:spMk id="28" creationId="{506CAB7E-72D3-E0C8-0BA3-0179855FE0B2}"/>
          </ac:spMkLst>
        </pc:spChg>
        <pc:spChg chg="mod">
          <ac:chgData name="BILLA KRISHNA" userId="ef762eff4345bcbe" providerId="LiveId" clId="{B18967B5-9718-4049-9A1C-B67F8DD92514}" dt="2023-04-18T04:10:38.440" v="817" actId="2085"/>
          <ac:spMkLst>
            <pc:docMk/>
            <pc:sldMk cId="2741787397" sldId="257"/>
            <ac:spMk id="29" creationId="{2BD71BAE-A8B8-3A89-890C-1D5DF7B41555}"/>
          </ac:spMkLst>
        </pc:spChg>
        <pc:spChg chg="mod">
          <ac:chgData name="BILLA KRISHNA" userId="ef762eff4345bcbe" providerId="LiveId" clId="{B18967B5-9718-4049-9A1C-B67F8DD92514}" dt="2023-04-18T04:10:44.552" v="818" actId="2085"/>
          <ac:spMkLst>
            <pc:docMk/>
            <pc:sldMk cId="2741787397" sldId="257"/>
            <ac:spMk id="31" creationId="{773027BF-0A81-A53A-A1D8-B84478CC9AF6}"/>
          </ac:spMkLst>
        </pc:spChg>
        <pc:spChg chg="mod">
          <ac:chgData name="BILLA KRISHNA" userId="ef762eff4345bcbe" providerId="LiveId" clId="{B18967B5-9718-4049-9A1C-B67F8DD92514}" dt="2023-04-18T04:10:44.552" v="818" actId="2085"/>
          <ac:spMkLst>
            <pc:docMk/>
            <pc:sldMk cId="2741787397" sldId="257"/>
            <ac:spMk id="32" creationId="{04DED5A5-2D7D-7F3E-C3D3-EBC9F370ABD8}"/>
          </ac:spMkLst>
        </pc:spChg>
        <pc:spChg chg="mod">
          <ac:chgData name="BILLA KRISHNA" userId="ef762eff4345bcbe" providerId="LiveId" clId="{B18967B5-9718-4049-9A1C-B67F8DD92514}" dt="2023-04-18T04:10:44.552" v="818" actId="2085"/>
          <ac:spMkLst>
            <pc:docMk/>
            <pc:sldMk cId="2741787397" sldId="257"/>
            <ac:spMk id="33" creationId="{8E608B91-FEEB-727C-1E45-E3DF1FAD593B}"/>
          </ac:spMkLst>
        </pc:spChg>
        <pc:spChg chg="mod">
          <ac:chgData name="BILLA KRISHNA" userId="ef762eff4345bcbe" providerId="LiveId" clId="{B18967B5-9718-4049-9A1C-B67F8DD92514}" dt="2023-04-18T04:10:14.154" v="811" actId="571"/>
          <ac:spMkLst>
            <pc:docMk/>
            <pc:sldMk cId="2741787397" sldId="257"/>
            <ac:spMk id="35" creationId="{6E32C519-158F-4371-F46B-99E03B1C3332}"/>
          </ac:spMkLst>
        </pc:spChg>
        <pc:spChg chg="mod">
          <ac:chgData name="BILLA KRISHNA" userId="ef762eff4345bcbe" providerId="LiveId" clId="{B18967B5-9718-4049-9A1C-B67F8DD92514}" dt="2023-04-18T04:10:14.154" v="811" actId="571"/>
          <ac:spMkLst>
            <pc:docMk/>
            <pc:sldMk cId="2741787397" sldId="257"/>
            <ac:spMk id="36" creationId="{50512F56-1B38-8076-64C1-C975A7B97109}"/>
          </ac:spMkLst>
        </pc:spChg>
        <pc:spChg chg="mod">
          <ac:chgData name="BILLA KRISHNA" userId="ef762eff4345bcbe" providerId="LiveId" clId="{B18967B5-9718-4049-9A1C-B67F8DD92514}" dt="2023-04-18T04:10:14.154" v="811" actId="571"/>
          <ac:spMkLst>
            <pc:docMk/>
            <pc:sldMk cId="2741787397" sldId="257"/>
            <ac:spMk id="37" creationId="{DA949F01-4FA3-3B3B-867D-1EEE5FCEB4C7}"/>
          </ac:spMkLst>
        </pc:spChg>
        <pc:spChg chg="mod">
          <ac:chgData name="BILLA KRISHNA" userId="ef762eff4345bcbe" providerId="LiveId" clId="{B18967B5-9718-4049-9A1C-B67F8DD92514}" dt="2023-04-18T04:10:14.154" v="811" actId="571"/>
          <ac:spMkLst>
            <pc:docMk/>
            <pc:sldMk cId="2741787397" sldId="257"/>
            <ac:spMk id="39" creationId="{5A5CF06C-6C15-8E3E-4627-14A918CB0F27}"/>
          </ac:spMkLst>
        </pc:spChg>
        <pc:spChg chg="mod">
          <ac:chgData name="BILLA KRISHNA" userId="ef762eff4345bcbe" providerId="LiveId" clId="{B18967B5-9718-4049-9A1C-B67F8DD92514}" dt="2023-04-18T04:10:14.154" v="811" actId="571"/>
          <ac:spMkLst>
            <pc:docMk/>
            <pc:sldMk cId="2741787397" sldId="257"/>
            <ac:spMk id="40" creationId="{1926B3B2-E570-7021-B0CA-A9C8FBCCE13F}"/>
          </ac:spMkLst>
        </pc:spChg>
        <pc:spChg chg="mod">
          <ac:chgData name="BILLA KRISHNA" userId="ef762eff4345bcbe" providerId="LiveId" clId="{B18967B5-9718-4049-9A1C-B67F8DD92514}" dt="2023-04-18T04:10:14.154" v="811" actId="571"/>
          <ac:spMkLst>
            <pc:docMk/>
            <pc:sldMk cId="2741787397" sldId="257"/>
            <ac:spMk id="41" creationId="{861363AA-3939-2EFC-17FE-3AA043B8B32C}"/>
          </ac:spMkLst>
        </pc:spChg>
        <pc:spChg chg="mod">
          <ac:chgData name="BILLA KRISHNA" userId="ef762eff4345bcbe" providerId="LiveId" clId="{B18967B5-9718-4049-9A1C-B67F8DD92514}" dt="2023-04-18T04:11:15.620" v="822" actId="571"/>
          <ac:spMkLst>
            <pc:docMk/>
            <pc:sldMk cId="2741787397" sldId="257"/>
            <ac:spMk id="43" creationId="{F592F530-DCFE-C5D5-E8CD-D4700B72DED1}"/>
          </ac:spMkLst>
        </pc:spChg>
        <pc:spChg chg="mod">
          <ac:chgData name="BILLA KRISHNA" userId="ef762eff4345bcbe" providerId="LiveId" clId="{B18967B5-9718-4049-9A1C-B67F8DD92514}" dt="2023-04-18T04:11:15.620" v="822" actId="571"/>
          <ac:spMkLst>
            <pc:docMk/>
            <pc:sldMk cId="2741787397" sldId="257"/>
            <ac:spMk id="44" creationId="{300280D7-9233-A215-21BD-7A1A7B613A98}"/>
          </ac:spMkLst>
        </pc:spChg>
        <pc:spChg chg="mod">
          <ac:chgData name="BILLA KRISHNA" userId="ef762eff4345bcbe" providerId="LiveId" clId="{B18967B5-9718-4049-9A1C-B67F8DD92514}" dt="2023-04-18T04:11:15.620" v="822" actId="571"/>
          <ac:spMkLst>
            <pc:docMk/>
            <pc:sldMk cId="2741787397" sldId="257"/>
            <ac:spMk id="45" creationId="{05B02307-30A3-425E-37FC-8D28A280D724}"/>
          </ac:spMkLst>
        </pc:spChg>
        <pc:spChg chg="mod">
          <ac:chgData name="BILLA KRISHNA" userId="ef762eff4345bcbe" providerId="LiveId" clId="{B18967B5-9718-4049-9A1C-B67F8DD92514}" dt="2023-04-18T04:14:09.737" v="864" actId="571"/>
          <ac:spMkLst>
            <pc:docMk/>
            <pc:sldMk cId="2741787397" sldId="257"/>
            <ac:spMk id="47" creationId="{F002EC93-99B9-16B5-C6E9-A9A66AC2A776}"/>
          </ac:spMkLst>
        </pc:spChg>
        <pc:spChg chg="mod">
          <ac:chgData name="BILLA KRISHNA" userId="ef762eff4345bcbe" providerId="LiveId" clId="{B18967B5-9718-4049-9A1C-B67F8DD92514}" dt="2023-04-18T04:14:09.737" v="864" actId="571"/>
          <ac:spMkLst>
            <pc:docMk/>
            <pc:sldMk cId="2741787397" sldId="257"/>
            <ac:spMk id="48" creationId="{F7F2D2D5-7FD6-EF31-0EE1-1AE14B5C66F3}"/>
          </ac:spMkLst>
        </pc:spChg>
        <pc:spChg chg="mod">
          <ac:chgData name="BILLA KRISHNA" userId="ef762eff4345bcbe" providerId="LiveId" clId="{B18967B5-9718-4049-9A1C-B67F8DD92514}" dt="2023-04-18T04:14:09.737" v="864" actId="571"/>
          <ac:spMkLst>
            <pc:docMk/>
            <pc:sldMk cId="2741787397" sldId="257"/>
            <ac:spMk id="49" creationId="{EBE9BEBA-A4F4-AE34-F370-EB1776B8ED14}"/>
          </ac:spMkLst>
        </pc:spChg>
        <pc:spChg chg="add mod">
          <ac:chgData name="BILLA KRISHNA" userId="ef762eff4345bcbe" providerId="LiveId" clId="{B18967B5-9718-4049-9A1C-B67F8DD92514}" dt="2023-04-18T04:22:30.219" v="1099" actId="2085"/>
          <ac:spMkLst>
            <pc:docMk/>
            <pc:sldMk cId="2741787397" sldId="257"/>
            <ac:spMk id="50" creationId="{D71228D5-154B-378D-FE2E-99A8FEE74124}"/>
          </ac:spMkLst>
        </pc:spChg>
        <pc:spChg chg="add mod ord">
          <ac:chgData name="BILLA KRISHNA" userId="ef762eff4345bcbe" providerId="LiveId" clId="{B18967B5-9718-4049-9A1C-B67F8DD92514}" dt="2023-04-18T04:18:49.700" v="1034" actId="167"/>
          <ac:spMkLst>
            <pc:docMk/>
            <pc:sldMk cId="2741787397" sldId="257"/>
            <ac:spMk id="51" creationId="{95DEFF45-0816-AC42-9394-8E410A43E5AA}"/>
          </ac:spMkLst>
        </pc:spChg>
        <pc:spChg chg="add del mod">
          <ac:chgData name="BILLA KRISHNA" userId="ef762eff4345bcbe" providerId="LiveId" clId="{B18967B5-9718-4049-9A1C-B67F8DD92514}" dt="2023-04-18T04:19:48.724" v="1045" actId="478"/>
          <ac:spMkLst>
            <pc:docMk/>
            <pc:sldMk cId="2741787397" sldId="257"/>
            <ac:spMk id="52" creationId="{90B848BB-8DDD-897D-F89E-3FF934B0E65D}"/>
          </ac:spMkLst>
        </pc:spChg>
        <pc:spChg chg="add del mod">
          <ac:chgData name="BILLA KRISHNA" userId="ef762eff4345bcbe" providerId="LiveId" clId="{B18967B5-9718-4049-9A1C-B67F8DD92514}" dt="2023-04-18T04:22:34.400" v="1100" actId="478"/>
          <ac:spMkLst>
            <pc:docMk/>
            <pc:sldMk cId="2741787397" sldId="257"/>
            <ac:spMk id="53" creationId="{AE6B1096-EA3B-8C6C-EE34-51F54A72E7E9}"/>
          </ac:spMkLst>
        </pc:spChg>
        <pc:spChg chg="add mod">
          <ac:chgData name="BILLA KRISHNA" userId="ef762eff4345bcbe" providerId="LiveId" clId="{B18967B5-9718-4049-9A1C-B67F8DD92514}" dt="2023-04-18T04:20:17.997" v="1048" actId="2085"/>
          <ac:spMkLst>
            <pc:docMk/>
            <pc:sldMk cId="2741787397" sldId="257"/>
            <ac:spMk id="54" creationId="{C36E857E-0515-51EB-D372-93E3F55EF97A}"/>
          </ac:spMkLst>
        </pc:spChg>
        <pc:spChg chg="add del mod ord">
          <ac:chgData name="BILLA KRISHNA" userId="ef762eff4345bcbe" providerId="LiveId" clId="{B18967B5-9718-4049-9A1C-B67F8DD92514}" dt="2023-04-18T04:19:55.217" v="1046" actId="1076"/>
          <ac:spMkLst>
            <pc:docMk/>
            <pc:sldMk cId="2741787397" sldId="257"/>
            <ac:spMk id="55" creationId="{E0EEEE7C-8BC2-2B25-E25D-6AA6C020D789}"/>
          </ac:spMkLst>
        </pc:spChg>
        <pc:spChg chg="add mod">
          <ac:chgData name="BILLA KRISHNA" userId="ef762eff4345bcbe" providerId="LiveId" clId="{B18967B5-9718-4049-9A1C-B67F8DD92514}" dt="2023-04-18T04:19:11.209" v="1038" actId="2085"/>
          <ac:spMkLst>
            <pc:docMk/>
            <pc:sldMk cId="2741787397" sldId="257"/>
            <ac:spMk id="56" creationId="{CF1DAEB9-85C2-91D4-4906-CE680EFB1414}"/>
          </ac:spMkLst>
        </pc:spChg>
        <pc:spChg chg="add mod ord">
          <ac:chgData name="BILLA KRISHNA" userId="ef762eff4345bcbe" providerId="LiveId" clId="{B18967B5-9718-4049-9A1C-B67F8DD92514}" dt="2023-04-18T04:18:23.816" v="1023" actId="2085"/>
          <ac:spMkLst>
            <pc:docMk/>
            <pc:sldMk cId="2741787397" sldId="257"/>
            <ac:spMk id="57" creationId="{AFF17254-ECA1-1BE6-0919-953AC2FFD0FB}"/>
          </ac:spMkLst>
        </pc:spChg>
        <pc:grpChg chg="add mod">
          <ac:chgData name="BILLA KRISHNA" userId="ef762eff4345bcbe" providerId="LiveId" clId="{B18967B5-9718-4049-9A1C-B67F8DD92514}" dt="2023-04-18T04:01:49.118" v="767" actId="1076"/>
          <ac:grpSpMkLst>
            <pc:docMk/>
            <pc:sldMk cId="2741787397" sldId="257"/>
            <ac:grpSpMk id="13" creationId="{72CB0A29-3D9B-247B-7719-4A13B38829D8}"/>
          </ac:grpSpMkLst>
        </pc:grpChg>
        <pc:grpChg chg="add mod">
          <ac:chgData name="BILLA KRISHNA" userId="ef762eff4345bcbe" providerId="LiveId" clId="{B18967B5-9718-4049-9A1C-B67F8DD92514}" dt="2023-04-18T04:08:11.839" v="791" actId="164"/>
          <ac:grpSpMkLst>
            <pc:docMk/>
            <pc:sldMk cId="2741787397" sldId="257"/>
            <ac:grpSpMk id="19" creationId="{5A1A28E6-69D7-FAA5-B3B5-A9B9C9714F2F}"/>
          </ac:grpSpMkLst>
        </pc:grpChg>
        <pc:grpChg chg="add del mod ord">
          <ac:chgData name="BILLA KRISHNA" userId="ef762eff4345bcbe" providerId="LiveId" clId="{B18967B5-9718-4049-9A1C-B67F8DD92514}" dt="2023-04-18T04:12:49.689" v="846" actId="478"/>
          <ac:grpSpMkLst>
            <pc:docMk/>
            <pc:sldMk cId="2741787397" sldId="257"/>
            <ac:grpSpMk id="21" creationId="{6139A0D3-2A48-C914-C0A9-0B89C4277647}"/>
          </ac:grpSpMkLst>
        </pc:grpChg>
        <pc:grpChg chg="add mod ord">
          <ac:chgData name="BILLA KRISHNA" userId="ef762eff4345bcbe" providerId="LiveId" clId="{B18967B5-9718-4049-9A1C-B67F8DD92514}" dt="2023-04-18T04:12:57.226" v="848" actId="1076"/>
          <ac:grpSpMkLst>
            <pc:docMk/>
            <pc:sldMk cId="2741787397" sldId="257"/>
            <ac:grpSpMk id="22" creationId="{8637005A-B0B9-C0CD-2213-7B136728FEFC}"/>
          </ac:grpSpMkLst>
        </pc:grpChg>
        <pc:grpChg chg="add mod ord">
          <ac:chgData name="BILLA KRISHNA" userId="ef762eff4345bcbe" providerId="LiveId" clId="{B18967B5-9718-4049-9A1C-B67F8DD92514}" dt="2023-04-18T04:13:25.810" v="854" actId="14100"/>
          <ac:grpSpMkLst>
            <pc:docMk/>
            <pc:sldMk cId="2741787397" sldId="257"/>
            <ac:grpSpMk id="26" creationId="{19DB6112-2059-3CBE-B05C-D818BFC9AADD}"/>
          </ac:grpSpMkLst>
        </pc:grpChg>
        <pc:grpChg chg="add mod ord">
          <ac:chgData name="BILLA KRISHNA" userId="ef762eff4345bcbe" providerId="LiveId" clId="{B18967B5-9718-4049-9A1C-B67F8DD92514}" dt="2023-04-18T04:14:15.653" v="866" actId="1076"/>
          <ac:grpSpMkLst>
            <pc:docMk/>
            <pc:sldMk cId="2741787397" sldId="257"/>
            <ac:grpSpMk id="30" creationId="{1881A4BD-D8DE-A7AB-1AB4-1D02DD9E7428}"/>
          </ac:grpSpMkLst>
        </pc:grpChg>
        <pc:grpChg chg="add del mod">
          <ac:chgData name="BILLA KRISHNA" userId="ef762eff4345bcbe" providerId="LiveId" clId="{B18967B5-9718-4049-9A1C-B67F8DD92514}" dt="2023-04-18T04:10:16.200" v="812" actId="478"/>
          <ac:grpSpMkLst>
            <pc:docMk/>
            <pc:sldMk cId="2741787397" sldId="257"/>
            <ac:grpSpMk id="34" creationId="{A5C4348C-14F3-140D-85BC-ABA7E2F12542}"/>
          </ac:grpSpMkLst>
        </pc:grpChg>
        <pc:grpChg chg="add del mod">
          <ac:chgData name="BILLA KRISHNA" userId="ef762eff4345bcbe" providerId="LiveId" clId="{B18967B5-9718-4049-9A1C-B67F8DD92514}" dt="2023-04-18T04:10:16.200" v="812" actId="478"/>
          <ac:grpSpMkLst>
            <pc:docMk/>
            <pc:sldMk cId="2741787397" sldId="257"/>
            <ac:grpSpMk id="38" creationId="{23950E5A-C900-01A2-0589-B6E0A135F158}"/>
          </ac:grpSpMkLst>
        </pc:grpChg>
        <pc:grpChg chg="add del mod ord">
          <ac:chgData name="BILLA KRISHNA" userId="ef762eff4345bcbe" providerId="LiveId" clId="{B18967B5-9718-4049-9A1C-B67F8DD92514}" dt="2023-04-18T04:12:48.221" v="845" actId="478"/>
          <ac:grpSpMkLst>
            <pc:docMk/>
            <pc:sldMk cId="2741787397" sldId="257"/>
            <ac:grpSpMk id="42" creationId="{8E3BE3DE-A3FA-6583-CBD5-3328FC98A0D3}"/>
          </ac:grpSpMkLst>
        </pc:grpChg>
        <pc:grpChg chg="add mod ord">
          <ac:chgData name="BILLA KRISHNA" userId="ef762eff4345bcbe" providerId="LiveId" clId="{B18967B5-9718-4049-9A1C-B67F8DD92514}" dt="2023-04-18T04:14:12.314" v="865" actId="167"/>
          <ac:grpSpMkLst>
            <pc:docMk/>
            <pc:sldMk cId="2741787397" sldId="257"/>
            <ac:grpSpMk id="46" creationId="{B032D2A8-74C9-5088-92CB-816877D66193}"/>
          </ac:grpSpMkLst>
        </pc:grpChg>
        <pc:picChg chg="mod">
          <ac:chgData name="BILLA KRISHNA" userId="ef762eff4345bcbe" providerId="LiveId" clId="{B18967B5-9718-4049-9A1C-B67F8DD92514}" dt="2023-04-18T04:01:08.620" v="757" actId="1076"/>
          <ac:picMkLst>
            <pc:docMk/>
            <pc:sldMk cId="2741787397" sldId="257"/>
            <ac:picMk id="4" creationId="{AE89D46F-7FF7-9437-3E8C-9EC43F4CAFED}"/>
          </ac:picMkLst>
        </pc:picChg>
        <pc:picChg chg="mod">
          <ac:chgData name="BILLA KRISHNA" userId="ef762eff4345bcbe" providerId="LiveId" clId="{B18967B5-9718-4049-9A1C-B67F8DD92514}" dt="2023-04-17T13:27:55.810" v="743" actId="164"/>
          <ac:picMkLst>
            <pc:docMk/>
            <pc:sldMk cId="2741787397" sldId="257"/>
            <ac:picMk id="5" creationId="{65B06C14-C77E-A00B-1714-FBA327AAC36D}"/>
          </ac:picMkLst>
        </pc:picChg>
        <pc:picChg chg="mod">
          <ac:chgData name="BILLA KRISHNA" userId="ef762eff4345bcbe" providerId="LiveId" clId="{B18967B5-9718-4049-9A1C-B67F8DD92514}" dt="2023-04-17T13:27:55.810" v="743" actId="164"/>
          <ac:picMkLst>
            <pc:docMk/>
            <pc:sldMk cId="2741787397" sldId="257"/>
            <ac:picMk id="7" creationId="{C11E8848-02C7-3B81-9295-079BB5DE53C6}"/>
          </ac:picMkLst>
        </pc:picChg>
        <pc:picChg chg="del">
          <ac:chgData name="BILLA KRISHNA" userId="ef762eff4345bcbe" providerId="LiveId" clId="{B18967B5-9718-4049-9A1C-B67F8DD92514}" dt="2023-04-17T13:22:18.468" v="653" actId="478"/>
          <ac:picMkLst>
            <pc:docMk/>
            <pc:sldMk cId="2741787397" sldId="257"/>
            <ac:picMk id="12" creationId="{E9891147-ABE7-C660-4381-518340FC57B9}"/>
          </ac:picMkLst>
        </pc:picChg>
      </pc:sldChg>
      <pc:sldChg chg="del">
        <pc:chgData name="BILLA KRISHNA" userId="ef762eff4345bcbe" providerId="LiveId" clId="{B18967B5-9718-4049-9A1C-B67F8DD92514}" dt="2023-04-17T03:51:49.875" v="0" actId="47"/>
        <pc:sldMkLst>
          <pc:docMk/>
          <pc:sldMk cId="3151370094" sldId="259"/>
        </pc:sldMkLst>
      </pc:sldChg>
      <pc:sldChg chg="del">
        <pc:chgData name="BILLA KRISHNA" userId="ef762eff4345bcbe" providerId="LiveId" clId="{B18967B5-9718-4049-9A1C-B67F8DD92514}" dt="2023-04-17T03:51:58.723" v="2" actId="47"/>
        <pc:sldMkLst>
          <pc:docMk/>
          <pc:sldMk cId="1991299424" sldId="260"/>
        </pc:sldMkLst>
      </pc:sldChg>
      <pc:sldChg chg="del">
        <pc:chgData name="BILLA KRISHNA" userId="ef762eff4345bcbe" providerId="LiveId" clId="{B18967B5-9718-4049-9A1C-B67F8DD92514}" dt="2023-04-17T03:52:00.159" v="3" actId="47"/>
        <pc:sldMkLst>
          <pc:docMk/>
          <pc:sldMk cId="2644167081" sldId="261"/>
        </pc:sldMkLst>
      </pc:sldChg>
      <pc:sldChg chg="modSp mod">
        <pc:chgData name="BILLA KRISHNA" userId="ef762eff4345bcbe" providerId="LiveId" clId="{B18967B5-9718-4049-9A1C-B67F8DD92514}" dt="2023-04-17T06:05:55.334" v="583" actId="1076"/>
        <pc:sldMkLst>
          <pc:docMk/>
          <pc:sldMk cId="1255051512" sldId="262"/>
        </pc:sldMkLst>
        <pc:picChg chg="mod">
          <ac:chgData name="BILLA KRISHNA" userId="ef762eff4345bcbe" providerId="LiveId" clId="{B18967B5-9718-4049-9A1C-B67F8DD92514}" dt="2023-04-17T06:05:55.334" v="583" actId="1076"/>
          <ac:picMkLst>
            <pc:docMk/>
            <pc:sldMk cId="1255051512" sldId="262"/>
            <ac:picMk id="30" creationId="{6FA76EB5-9336-5C33-27AB-58FF3DF6A7A8}"/>
          </ac:picMkLst>
        </pc:picChg>
      </pc:sldChg>
      <pc:sldChg chg="del">
        <pc:chgData name="BILLA KRISHNA" userId="ef762eff4345bcbe" providerId="LiveId" clId="{B18967B5-9718-4049-9A1C-B67F8DD92514}" dt="2023-04-17T03:51:51.141" v="1" actId="47"/>
        <pc:sldMkLst>
          <pc:docMk/>
          <pc:sldMk cId="3690542555" sldId="263"/>
        </pc:sldMkLst>
      </pc:sldChg>
      <pc:sldChg chg="addSp modSp mod setBg">
        <pc:chgData name="BILLA KRISHNA" userId="ef762eff4345bcbe" providerId="LiveId" clId="{B18967B5-9718-4049-9A1C-B67F8DD92514}" dt="2023-04-17T05:51:34.077" v="507" actId="14100"/>
        <pc:sldMkLst>
          <pc:docMk/>
          <pc:sldMk cId="3844003102" sldId="264"/>
        </pc:sldMkLst>
        <pc:spChg chg="add mod">
          <ac:chgData name="BILLA KRISHNA" userId="ef762eff4345bcbe" providerId="LiveId" clId="{B18967B5-9718-4049-9A1C-B67F8DD92514}" dt="2023-04-17T05:51:34.077" v="507" actId="14100"/>
          <ac:spMkLst>
            <pc:docMk/>
            <pc:sldMk cId="3844003102" sldId="264"/>
            <ac:spMk id="2" creationId="{704C6DFA-5F7E-0276-33E4-E0BC9EB2D433}"/>
          </ac:spMkLst>
        </pc:spChg>
        <pc:picChg chg="mod">
          <ac:chgData name="BILLA KRISHNA" userId="ef762eff4345bcbe" providerId="LiveId" clId="{B18967B5-9718-4049-9A1C-B67F8DD92514}" dt="2023-04-17T05:51:19.612" v="505" actId="1076"/>
          <ac:picMkLst>
            <pc:docMk/>
            <pc:sldMk cId="3844003102" sldId="264"/>
            <ac:picMk id="6" creationId="{D7AF63EB-6948-A5DF-4F00-A254F0937E66}"/>
          </ac:picMkLst>
        </pc:picChg>
      </pc:sldChg>
      <pc:sldChg chg="addSp delSp modSp new mod">
        <pc:chgData name="BILLA KRISHNA" userId="ef762eff4345bcbe" providerId="LiveId" clId="{B18967B5-9718-4049-9A1C-B67F8DD92514}" dt="2023-04-17T05:58:44.459" v="567" actId="14100"/>
        <pc:sldMkLst>
          <pc:docMk/>
          <pc:sldMk cId="555958214" sldId="267"/>
        </pc:sldMkLst>
        <pc:spChg chg="del mod">
          <ac:chgData name="BILLA KRISHNA" userId="ef762eff4345bcbe" providerId="LiveId" clId="{B18967B5-9718-4049-9A1C-B67F8DD92514}" dt="2023-04-17T05:15:45.638" v="6" actId="478"/>
          <ac:spMkLst>
            <pc:docMk/>
            <pc:sldMk cId="555958214" sldId="267"/>
            <ac:spMk id="2" creationId="{3BA189EB-10AA-EEDD-5F0E-E257D50AD3FB}"/>
          </ac:spMkLst>
        </pc:spChg>
        <pc:spChg chg="del">
          <ac:chgData name="BILLA KRISHNA" userId="ef762eff4345bcbe" providerId="LiveId" clId="{B18967B5-9718-4049-9A1C-B67F8DD92514}" dt="2023-04-17T05:15:48.740" v="7" actId="478"/>
          <ac:spMkLst>
            <pc:docMk/>
            <pc:sldMk cId="555958214" sldId="267"/>
            <ac:spMk id="3" creationId="{0E9232D2-686A-5D16-610B-DA793EA46FFA}"/>
          </ac:spMkLst>
        </pc:spChg>
        <pc:spChg chg="del">
          <ac:chgData name="BILLA KRISHNA" userId="ef762eff4345bcbe" providerId="LiveId" clId="{B18967B5-9718-4049-9A1C-B67F8DD92514}" dt="2023-04-17T05:15:50.877" v="8" actId="478"/>
          <ac:spMkLst>
            <pc:docMk/>
            <pc:sldMk cId="555958214" sldId="267"/>
            <ac:spMk id="4" creationId="{55395568-2762-FFC3-320E-F8B2A514934D}"/>
          </ac:spMkLst>
        </pc:spChg>
        <pc:spChg chg="add mod">
          <ac:chgData name="BILLA KRISHNA" userId="ef762eff4345bcbe" providerId="LiveId" clId="{B18967B5-9718-4049-9A1C-B67F8DD92514}" dt="2023-04-17T05:58:27.622" v="566" actId="207"/>
          <ac:spMkLst>
            <pc:docMk/>
            <pc:sldMk cId="555958214" sldId="267"/>
            <ac:spMk id="5" creationId="{4B4662F0-FBC4-D61E-C19F-2F63E008643D}"/>
          </ac:spMkLst>
        </pc:spChg>
        <pc:spChg chg="add mod">
          <ac:chgData name="BILLA KRISHNA" userId="ef762eff4345bcbe" providerId="LiveId" clId="{B18967B5-9718-4049-9A1C-B67F8DD92514}" dt="2023-04-17T05:27:15.252" v="144" actId="403"/>
          <ac:spMkLst>
            <pc:docMk/>
            <pc:sldMk cId="555958214" sldId="267"/>
            <ac:spMk id="6" creationId="{94E0CD55-936C-0B36-E836-9544EF44EAFC}"/>
          </ac:spMkLst>
        </pc:spChg>
        <pc:spChg chg="add mod">
          <ac:chgData name="BILLA KRISHNA" userId="ef762eff4345bcbe" providerId="LiveId" clId="{B18967B5-9718-4049-9A1C-B67F8DD92514}" dt="2023-04-17T05:31:58.137" v="152" actId="14100"/>
          <ac:spMkLst>
            <pc:docMk/>
            <pc:sldMk cId="555958214" sldId="267"/>
            <ac:spMk id="7" creationId="{8ED079FC-174C-3D42-A041-EDCB5F270CEA}"/>
          </ac:spMkLst>
        </pc:spChg>
        <pc:spChg chg="add del">
          <ac:chgData name="BILLA KRISHNA" userId="ef762eff4345bcbe" providerId="LiveId" clId="{B18967B5-9718-4049-9A1C-B67F8DD92514}" dt="2023-04-17T05:23:22.112" v="76"/>
          <ac:spMkLst>
            <pc:docMk/>
            <pc:sldMk cId="555958214" sldId="267"/>
            <ac:spMk id="8" creationId="{02C90B47-FA90-B4E7-6E87-47BEAC4756E8}"/>
          </ac:spMkLst>
        </pc:spChg>
        <pc:spChg chg="add del">
          <ac:chgData name="BILLA KRISHNA" userId="ef762eff4345bcbe" providerId="LiveId" clId="{B18967B5-9718-4049-9A1C-B67F8DD92514}" dt="2023-04-17T05:23:34.506" v="78"/>
          <ac:spMkLst>
            <pc:docMk/>
            <pc:sldMk cId="555958214" sldId="267"/>
            <ac:spMk id="9" creationId="{6F0D724E-B689-1505-17DA-69427B2CCDAF}"/>
          </ac:spMkLst>
        </pc:spChg>
        <pc:spChg chg="add mod ord">
          <ac:chgData name="BILLA KRISHNA" userId="ef762eff4345bcbe" providerId="LiveId" clId="{B18967B5-9718-4049-9A1C-B67F8DD92514}" dt="2023-04-17T05:55:17.075" v="550" actId="207"/>
          <ac:spMkLst>
            <pc:docMk/>
            <pc:sldMk cId="555958214" sldId="267"/>
            <ac:spMk id="11" creationId="{0B5C4DEE-3258-9AF6-CD0B-D07E974E1635}"/>
          </ac:spMkLst>
        </pc:spChg>
        <pc:spChg chg="add mod">
          <ac:chgData name="BILLA KRISHNA" userId="ef762eff4345bcbe" providerId="LiveId" clId="{B18967B5-9718-4049-9A1C-B67F8DD92514}" dt="2023-04-17T05:58:44.459" v="567" actId="14100"/>
          <ac:spMkLst>
            <pc:docMk/>
            <pc:sldMk cId="555958214" sldId="267"/>
            <ac:spMk id="12" creationId="{62F9972F-A4C5-1664-17CA-E47ED86D7ADC}"/>
          </ac:spMkLst>
        </pc:spChg>
        <pc:spChg chg="add mod">
          <ac:chgData name="BILLA KRISHNA" userId="ef762eff4345bcbe" providerId="LiveId" clId="{B18967B5-9718-4049-9A1C-B67F8DD92514}" dt="2023-04-17T05:56:34.523" v="555" actId="207"/>
          <ac:spMkLst>
            <pc:docMk/>
            <pc:sldMk cId="555958214" sldId="267"/>
            <ac:spMk id="13" creationId="{22C4CC7C-8FEB-608E-4C7F-9DC7AAA559E1}"/>
          </ac:spMkLst>
        </pc:spChg>
        <pc:spChg chg="add mod">
          <ac:chgData name="BILLA KRISHNA" userId="ef762eff4345bcbe" providerId="LiveId" clId="{B18967B5-9718-4049-9A1C-B67F8DD92514}" dt="2023-04-17T05:55:46.813" v="553" actId="207"/>
          <ac:spMkLst>
            <pc:docMk/>
            <pc:sldMk cId="555958214" sldId="267"/>
            <ac:spMk id="14" creationId="{CF03CC7C-FCE7-7E36-5CD3-EB3DC95B6431}"/>
          </ac:spMkLst>
        </pc:spChg>
        <pc:spChg chg="add mod">
          <ac:chgData name="BILLA KRISHNA" userId="ef762eff4345bcbe" providerId="LiveId" clId="{B18967B5-9718-4049-9A1C-B67F8DD92514}" dt="2023-04-17T05:57:43.528" v="561" actId="207"/>
          <ac:spMkLst>
            <pc:docMk/>
            <pc:sldMk cId="555958214" sldId="267"/>
            <ac:spMk id="15" creationId="{FCFC44AF-AA9D-7A53-8C06-A2BDF04F0873}"/>
          </ac:spMkLst>
        </pc:spChg>
        <pc:spChg chg="add mod ord">
          <ac:chgData name="BILLA KRISHNA" userId="ef762eff4345bcbe" providerId="LiveId" clId="{B18967B5-9718-4049-9A1C-B67F8DD92514}" dt="2023-04-17T05:55:40.521" v="552" actId="207"/>
          <ac:spMkLst>
            <pc:docMk/>
            <pc:sldMk cId="555958214" sldId="267"/>
            <ac:spMk id="16" creationId="{D0C7117C-4D3D-F2BB-F6D3-8C13EF5F7CA8}"/>
          </ac:spMkLst>
        </pc:spChg>
        <pc:spChg chg="add mod">
          <ac:chgData name="BILLA KRISHNA" userId="ef762eff4345bcbe" providerId="LiveId" clId="{B18967B5-9718-4049-9A1C-B67F8DD92514}" dt="2023-04-17T05:53:47.848" v="536" actId="1076"/>
          <ac:spMkLst>
            <pc:docMk/>
            <pc:sldMk cId="555958214" sldId="267"/>
            <ac:spMk id="17" creationId="{D06900B3-5B77-B5FD-2EC0-FCB3C51ADF95}"/>
          </ac:spMkLst>
        </pc:spChg>
        <pc:spChg chg="add mod">
          <ac:chgData name="BILLA KRISHNA" userId="ef762eff4345bcbe" providerId="LiveId" clId="{B18967B5-9718-4049-9A1C-B67F8DD92514}" dt="2023-04-17T05:57:22.902" v="558" actId="207"/>
          <ac:spMkLst>
            <pc:docMk/>
            <pc:sldMk cId="555958214" sldId="267"/>
            <ac:spMk id="18" creationId="{2AD3DEDC-D8DD-0320-CDF3-6AA19E21E34A}"/>
          </ac:spMkLst>
        </pc:spChg>
        <pc:spChg chg="add mod">
          <ac:chgData name="BILLA KRISHNA" userId="ef762eff4345bcbe" providerId="LiveId" clId="{B18967B5-9718-4049-9A1C-B67F8DD92514}" dt="2023-04-17T05:57:28.531" v="559" actId="207"/>
          <ac:spMkLst>
            <pc:docMk/>
            <pc:sldMk cId="555958214" sldId="267"/>
            <ac:spMk id="19" creationId="{22A5ECFE-079C-8893-4D4D-4594C0F1AB1C}"/>
          </ac:spMkLst>
        </pc:spChg>
        <pc:spChg chg="add mod ord">
          <ac:chgData name="BILLA KRISHNA" userId="ef762eff4345bcbe" providerId="LiveId" clId="{B18967B5-9718-4049-9A1C-B67F8DD92514}" dt="2023-04-17T05:53:57.802" v="538" actId="167"/>
          <ac:spMkLst>
            <pc:docMk/>
            <pc:sldMk cId="555958214" sldId="267"/>
            <ac:spMk id="20" creationId="{E41736D6-1FBA-D2CE-EA99-6D98CE220664}"/>
          </ac:spMkLst>
        </pc:spChg>
        <pc:spChg chg="add mod ord">
          <ac:chgData name="BILLA KRISHNA" userId="ef762eff4345bcbe" providerId="LiveId" clId="{B18967B5-9718-4049-9A1C-B67F8DD92514}" dt="2023-04-17T05:53:00.880" v="529" actId="167"/>
          <ac:spMkLst>
            <pc:docMk/>
            <pc:sldMk cId="555958214" sldId="267"/>
            <ac:spMk id="21" creationId="{86EB3E59-DD05-E5F7-645B-B4EAC3DFB27A}"/>
          </ac:spMkLst>
        </pc:spChg>
        <pc:picChg chg="add mod modCrop">
          <ac:chgData name="BILLA KRISHNA" userId="ef762eff4345bcbe" providerId="LiveId" clId="{B18967B5-9718-4049-9A1C-B67F8DD92514}" dt="2023-04-17T05:32:24.825" v="157" actId="732"/>
          <ac:picMkLst>
            <pc:docMk/>
            <pc:sldMk cId="555958214" sldId="267"/>
            <ac:picMk id="10" creationId="{63DC1349-839D-BF40-AE4B-28559FE59679}"/>
          </ac:picMkLst>
        </pc:picChg>
        <pc:picChg chg="add del">
          <ac:chgData name="BILLA KRISHNA" userId="ef762eff4345bcbe" providerId="LiveId" clId="{B18967B5-9718-4049-9A1C-B67F8DD92514}" dt="2023-04-17T05:23:22.112" v="76"/>
          <ac:picMkLst>
            <pc:docMk/>
            <pc:sldMk cId="555958214" sldId="267"/>
            <ac:picMk id="1026" creationId="{32794ABA-BF1C-96BB-A1DF-6A4BFBF13152}"/>
          </ac:picMkLst>
        </pc:picChg>
        <pc:picChg chg="add del">
          <ac:chgData name="BILLA KRISHNA" userId="ef762eff4345bcbe" providerId="LiveId" clId="{B18967B5-9718-4049-9A1C-B67F8DD92514}" dt="2023-04-17T05:23:34.506" v="78"/>
          <ac:picMkLst>
            <pc:docMk/>
            <pc:sldMk cId="555958214" sldId="267"/>
            <ac:picMk id="1028" creationId="{C01A9E58-B90F-0008-7275-9DB0500DA3A8}"/>
          </ac:picMkLst>
        </pc:picChg>
      </pc:sldChg>
      <pc:sldChg chg="addSp delSp modSp new mod">
        <pc:chgData name="BILLA KRISHNA" userId="ef762eff4345bcbe" providerId="LiveId" clId="{B18967B5-9718-4049-9A1C-B67F8DD92514}" dt="2023-04-17T06:11:19.688" v="593" actId="1076"/>
        <pc:sldMkLst>
          <pc:docMk/>
          <pc:sldMk cId="3616754946" sldId="268"/>
        </pc:sldMkLst>
        <pc:spChg chg="add mod">
          <ac:chgData name="BILLA KRISHNA" userId="ef762eff4345bcbe" providerId="LiveId" clId="{B18967B5-9718-4049-9A1C-B67F8DD92514}" dt="2023-04-17T05:48:44.410" v="460" actId="1076"/>
          <ac:spMkLst>
            <pc:docMk/>
            <pc:sldMk cId="3616754946" sldId="268"/>
            <ac:spMk id="5" creationId="{2C3844CF-11D1-D38A-553C-5B9DDC8B2CD5}"/>
          </ac:spMkLst>
        </pc:spChg>
        <pc:spChg chg="add mod">
          <ac:chgData name="BILLA KRISHNA" userId="ef762eff4345bcbe" providerId="LiveId" clId="{B18967B5-9718-4049-9A1C-B67F8DD92514}" dt="2023-04-17T05:44:15.841" v="341" actId="207"/>
          <ac:spMkLst>
            <pc:docMk/>
            <pc:sldMk cId="3616754946" sldId="268"/>
            <ac:spMk id="6" creationId="{E856EF53-A6B3-2A27-D9AC-3676383F6A70}"/>
          </ac:spMkLst>
        </pc:spChg>
        <pc:spChg chg="add mod">
          <ac:chgData name="BILLA KRISHNA" userId="ef762eff4345bcbe" providerId="LiveId" clId="{B18967B5-9718-4049-9A1C-B67F8DD92514}" dt="2023-04-17T05:46:55.960" v="394" actId="1076"/>
          <ac:spMkLst>
            <pc:docMk/>
            <pc:sldMk cId="3616754946" sldId="268"/>
            <ac:spMk id="7" creationId="{CE797E15-55CF-D6EE-F8A8-5DF7E6409ED3}"/>
          </ac:spMkLst>
        </pc:spChg>
        <pc:spChg chg="add mod">
          <ac:chgData name="BILLA KRISHNA" userId="ef762eff4345bcbe" providerId="LiveId" clId="{B18967B5-9718-4049-9A1C-B67F8DD92514}" dt="2023-04-17T05:48:42.217" v="459" actId="403"/>
          <ac:spMkLst>
            <pc:docMk/>
            <pc:sldMk cId="3616754946" sldId="268"/>
            <ac:spMk id="8" creationId="{35FEA577-E2C2-491E-D0D0-B9902B37C6CC}"/>
          </ac:spMkLst>
        </pc:spChg>
        <pc:spChg chg="add del mod">
          <ac:chgData name="BILLA KRISHNA" userId="ef762eff4345bcbe" providerId="LiveId" clId="{B18967B5-9718-4049-9A1C-B67F8DD92514}" dt="2023-04-17T06:00:07.666" v="574" actId="478"/>
          <ac:spMkLst>
            <pc:docMk/>
            <pc:sldMk cId="3616754946" sldId="268"/>
            <ac:spMk id="9" creationId="{1C9B27EB-D5B4-5CCA-B1B6-1650E442ABFB}"/>
          </ac:spMkLst>
        </pc:spChg>
        <pc:graphicFrameChg chg="add del mod modGraphic">
          <ac:chgData name="BILLA KRISHNA" userId="ef762eff4345bcbe" providerId="LiveId" clId="{B18967B5-9718-4049-9A1C-B67F8DD92514}" dt="2023-04-17T06:01:12.755" v="579" actId="478"/>
          <ac:graphicFrameMkLst>
            <pc:docMk/>
            <pc:sldMk cId="3616754946" sldId="268"/>
            <ac:graphicFrameMk id="10" creationId="{4AA5D266-3E5D-AE66-6FCF-02F83ED8FBA3}"/>
          </ac:graphicFrameMkLst>
        </pc:graphicFrameChg>
        <pc:picChg chg="add del mod">
          <ac:chgData name="BILLA KRISHNA" userId="ef762eff4345bcbe" providerId="LiveId" clId="{B18967B5-9718-4049-9A1C-B67F8DD92514}" dt="2023-04-17T06:08:08.055" v="588" actId="478"/>
          <ac:picMkLst>
            <pc:docMk/>
            <pc:sldMk cId="3616754946" sldId="268"/>
            <ac:picMk id="11" creationId="{60E12D66-E68C-BA47-F8BC-540F8071C74D}"/>
          </ac:picMkLst>
        </pc:picChg>
        <pc:picChg chg="add mod">
          <ac:chgData name="BILLA KRISHNA" userId="ef762eff4345bcbe" providerId="LiveId" clId="{B18967B5-9718-4049-9A1C-B67F8DD92514}" dt="2023-04-17T06:11:19.688" v="593" actId="1076"/>
          <ac:picMkLst>
            <pc:docMk/>
            <pc:sldMk cId="3616754946" sldId="268"/>
            <ac:picMk id="12" creationId="{22057463-3ED4-7E35-93DE-1688C2B4344B}"/>
          </ac:picMkLst>
        </pc:picChg>
      </pc:sldChg>
      <pc:sldChg chg="addSp modSp new mod">
        <pc:chgData name="BILLA KRISHNA" userId="ef762eff4345bcbe" providerId="LiveId" clId="{B18967B5-9718-4049-9A1C-B67F8DD92514}" dt="2023-04-17T13:18:06.664" v="642" actId="1076"/>
        <pc:sldMkLst>
          <pc:docMk/>
          <pc:sldMk cId="3870169930" sldId="269"/>
        </pc:sldMkLst>
        <pc:spChg chg="add mod">
          <ac:chgData name="BILLA KRISHNA" userId="ef762eff4345bcbe" providerId="LiveId" clId="{B18967B5-9718-4049-9A1C-B67F8DD92514}" dt="2023-04-17T13:18:06.664" v="642" actId="1076"/>
          <ac:spMkLst>
            <pc:docMk/>
            <pc:sldMk cId="3870169930" sldId="269"/>
            <ac:spMk id="7" creationId="{33C5015C-FEF3-DB34-1865-133673D557C0}"/>
          </ac:spMkLst>
        </pc:spChg>
        <pc:picChg chg="add mod modCrop">
          <ac:chgData name="BILLA KRISHNA" userId="ef762eff4345bcbe" providerId="LiveId" clId="{B18967B5-9718-4049-9A1C-B67F8DD92514}" dt="2023-04-17T13:16:21.039" v="605" actId="1440"/>
          <ac:picMkLst>
            <pc:docMk/>
            <pc:sldMk cId="3870169930" sldId="269"/>
            <ac:picMk id="6" creationId="{4EB7D78A-9675-2A37-BC90-E92D5EA4E98C}"/>
          </ac:picMkLst>
        </pc:picChg>
      </pc:sldChg>
      <pc:sldChg chg="addSp modSp new mod modAnim">
        <pc:chgData name="BILLA KRISHNA" userId="ef762eff4345bcbe" providerId="LiveId" clId="{B18967B5-9718-4049-9A1C-B67F8DD92514}" dt="2023-04-18T04:26:18.045" v="1101" actId="1076"/>
        <pc:sldMkLst>
          <pc:docMk/>
          <pc:sldMk cId="3598875287" sldId="270"/>
        </pc:sldMkLst>
        <pc:picChg chg="add mod">
          <ac:chgData name="BILLA KRISHNA" userId="ef762eff4345bcbe" providerId="LiveId" clId="{B18967B5-9718-4049-9A1C-B67F8DD92514}" dt="2023-04-18T04:26:18.045" v="1101" actId="1076"/>
          <ac:picMkLst>
            <pc:docMk/>
            <pc:sldMk cId="3598875287" sldId="270"/>
            <ac:picMk id="5" creationId="{26E52E78-C166-064D-C238-0B0F5FFC0994}"/>
          </ac:picMkLst>
        </pc:picChg>
      </pc:sldChg>
      <pc:sldChg chg="delSp modSp new mod">
        <pc:chgData name="BILLA KRISHNA" userId="ef762eff4345bcbe" providerId="LiveId" clId="{B18967B5-9718-4049-9A1C-B67F8DD92514}" dt="2023-04-18T08:46:19.209" v="1114" actId="478"/>
        <pc:sldMkLst>
          <pc:docMk/>
          <pc:sldMk cId="271874279" sldId="272"/>
        </pc:sldMkLst>
        <pc:spChg chg="del">
          <ac:chgData name="BILLA KRISHNA" userId="ef762eff4345bcbe" providerId="LiveId" clId="{B18967B5-9718-4049-9A1C-B67F8DD92514}" dt="2023-04-18T08:46:13.198" v="1112" actId="478"/>
          <ac:spMkLst>
            <pc:docMk/>
            <pc:sldMk cId="271874279" sldId="272"/>
            <ac:spMk id="2" creationId="{FFF36905-74F5-14FE-D695-8F3395A2DC51}"/>
          </ac:spMkLst>
        </pc:spChg>
        <pc:spChg chg="del mod">
          <ac:chgData name="BILLA KRISHNA" userId="ef762eff4345bcbe" providerId="LiveId" clId="{B18967B5-9718-4049-9A1C-B67F8DD92514}" dt="2023-04-18T08:46:19.209" v="1114" actId="478"/>
          <ac:spMkLst>
            <pc:docMk/>
            <pc:sldMk cId="271874279" sldId="272"/>
            <ac:spMk id="3" creationId="{71F36355-23D5-E22E-4B1C-91FE80051F0E}"/>
          </ac:spMkLst>
        </pc:spChg>
      </pc:sldChg>
      <pc:sldChg chg="addSp delSp modSp new del mod">
        <pc:chgData name="BILLA KRISHNA" userId="ef762eff4345bcbe" providerId="LiveId" clId="{B18967B5-9718-4049-9A1C-B67F8DD92514}" dt="2023-04-18T08:44:14.798" v="1110" actId="47"/>
        <pc:sldMkLst>
          <pc:docMk/>
          <pc:sldMk cId="3576384457" sldId="272"/>
        </pc:sldMkLst>
        <pc:spChg chg="del">
          <ac:chgData name="BILLA KRISHNA" userId="ef762eff4345bcbe" providerId="LiveId" clId="{B18967B5-9718-4049-9A1C-B67F8DD92514}" dt="2023-04-18T07:59:42.217" v="1103" actId="478"/>
          <ac:spMkLst>
            <pc:docMk/>
            <pc:sldMk cId="3576384457" sldId="272"/>
            <ac:spMk id="2" creationId="{378D49C4-BA3D-6B7D-B91C-365F27E918DD}"/>
          </ac:spMkLst>
        </pc:spChg>
        <pc:spChg chg="del">
          <ac:chgData name="BILLA KRISHNA" userId="ef762eff4345bcbe" providerId="LiveId" clId="{B18967B5-9718-4049-9A1C-B67F8DD92514}" dt="2023-04-18T07:59:44.234" v="1104" actId="478"/>
          <ac:spMkLst>
            <pc:docMk/>
            <pc:sldMk cId="3576384457" sldId="272"/>
            <ac:spMk id="3" creationId="{640A639C-1CA8-38BB-E5BA-729B05A6DA8A}"/>
          </ac:spMkLst>
        </pc:spChg>
        <pc:spChg chg="add mod">
          <ac:chgData name="BILLA KRISHNA" userId="ef762eff4345bcbe" providerId="LiveId" clId="{B18967B5-9718-4049-9A1C-B67F8DD92514}" dt="2023-04-18T08:00:54.951" v="1109" actId="207"/>
          <ac:spMkLst>
            <pc:docMk/>
            <pc:sldMk cId="3576384457" sldId="272"/>
            <ac:spMk id="5" creationId="{E225D729-DBC4-238B-ADF2-4D565F61B432}"/>
          </ac:spMkLst>
        </pc:spChg>
      </pc:sldChg>
    </pc:docChg>
  </pc:docChgLst>
  <pc:docChgLst>
    <pc:chgData name="GOPATHOTI SRINADH" userId="ef762eff4345bcbe" providerId="LiveId" clId="{3D789117-C87E-4ACC-BF14-5D0D24CB19F8}"/>
    <pc:docChg chg="modSld">
      <pc:chgData name="GOPATHOTI SRINADH" userId="ef762eff4345bcbe" providerId="LiveId" clId="{3D789117-C87E-4ACC-BF14-5D0D24CB19F8}" dt="2023-10-04T15:11:08.218" v="1" actId="1076"/>
      <pc:docMkLst>
        <pc:docMk/>
      </pc:docMkLst>
      <pc:sldChg chg="modSp mod">
        <pc:chgData name="GOPATHOTI SRINADH" userId="ef762eff4345bcbe" providerId="LiveId" clId="{3D789117-C87E-4ACC-BF14-5D0D24CB19F8}" dt="2023-10-04T15:11:08.218" v="1" actId="1076"/>
        <pc:sldMkLst>
          <pc:docMk/>
          <pc:sldMk cId="3598875287" sldId="270"/>
        </pc:sldMkLst>
        <pc:picChg chg="mod">
          <ac:chgData name="GOPATHOTI SRINADH" userId="ef762eff4345bcbe" providerId="LiveId" clId="{3D789117-C87E-4ACC-BF14-5D0D24CB19F8}" dt="2023-10-04T15:11:08.218" v="1" actId="1076"/>
          <ac:picMkLst>
            <pc:docMk/>
            <pc:sldMk cId="3598875287" sldId="270"/>
            <ac:picMk id="5" creationId="{26E52E78-C166-064D-C238-0B0F5FFC099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818EB1-FF96-47AA-9A30-F1BFF2FFD1F7}" type="datetimeFigureOut">
              <a:rPr lang="en-US" smtClean="0"/>
              <a:t>10/4/2023</a:t>
            </a:fld>
            <a:endParaRPr lang="en-US" dirty="0"/>
          </a:p>
        </p:txBody>
      </p:sp>
      <p:sp>
        <p:nvSpPr>
          <p:cNvPr id="4" name="Footer Placeholder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75FB2-D12E-4669-8522-D3E2C7E6DC97}" type="slidenum">
              <a:rPr lang="en-US" smtClean="0"/>
              <a:t>‹#›</a:t>
            </a:fld>
            <a:endParaRPr lang="en-US" dirty="0"/>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A361-7934-4769-9B16-8A939698742C}" type="datetimeFigureOut">
              <a:rPr lang="en-US" smtClean="0"/>
              <a:t>10/4/2023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E0B9-48E4-499D-93B2-B07D00395BAC}" type="slidenum">
              <a:rPr lang="en-US" smtClean="0"/>
              <a:t>‹#›</a:t>
            </a:fld>
            <a:endParaRPr lang="en-US" dirty="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D3492AC-2023-4442-AF40-53B11C2EF8B5}"/>
              </a:ext>
            </a:extLst>
          </p:cNvPr>
          <p:cNvSpPr>
            <a:spLocks noGrp="1"/>
          </p:cNvSpPr>
          <p:nvPr>
            <p:ph type="pic" sz="quarter" idx="13"/>
          </p:nvPr>
        </p:nvSpPr>
        <p:spPr>
          <a:xfrm>
            <a:off x="458724" y="457200"/>
            <a:ext cx="11274552" cy="5943600"/>
          </a:xfrm>
          <a:solidFill>
            <a:schemeClr val="accent6"/>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6145966" y="1008063"/>
            <a:ext cx="5120640" cy="2054388"/>
          </a:xfrm>
        </p:spPr>
        <p:txBody>
          <a:bodyPr anchor="b">
            <a:normAutofit/>
          </a:bodyPr>
          <a:lstStyle>
            <a:lvl1pPr algn="r">
              <a:defRPr sz="5400">
                <a:solidFill>
                  <a:schemeClr val="tx1">
                    <a:lumMod val="65000"/>
                    <a:lumOff val="35000"/>
                  </a:schemeClr>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8098970" y="3105163"/>
            <a:ext cx="3167636" cy="64767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C06C6CB5-A7CF-4AA0-8E61-3C46EFA04157}"/>
              </a:ext>
              <a:ext uri="{C183D7F6-B498-43B3-948B-1728B52AA6E4}">
                <adec:decorative xmlns:adec="http://schemas.microsoft.com/office/drawing/2017/decorative" val="1"/>
              </a:ext>
            </a:extLst>
          </p:cNvPr>
          <p:cNvSpPr>
            <a:spLocks noGrp="1"/>
          </p:cNvSpPr>
          <p:nvPr>
            <p:ph type="pic" sz="quarter" idx="23" hasCustomPrompt="1"/>
          </p:nvPr>
        </p:nvSpPr>
        <p:spPr>
          <a:xfrm>
            <a:off x="1524" y="4572000"/>
            <a:ext cx="12188952" cy="2286000"/>
          </a:xfrm>
          <a:solidFill>
            <a:schemeClr val="accent6"/>
          </a:solidFill>
        </p:spPr>
        <p:txBody>
          <a:bodyPr anchor="b"/>
          <a:lstStyle>
            <a:lvl1pPr marL="0" indent="0">
              <a:buNone/>
              <a:defRPr/>
            </a:lvl1pPr>
          </a:lstStyle>
          <a:p>
            <a:r>
              <a:rPr lang="en-US" dirty="0"/>
              <a:t>Click to add picture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858305" y="1696389"/>
            <a:ext cx="3210331" cy="3647605"/>
          </a:xfrm>
          <a:solidFill>
            <a:schemeClr val="bg1"/>
          </a:solidFill>
          <a:ln w="12700">
            <a:solidFill>
              <a:schemeClr val="tx2">
                <a:lumMod val="20000"/>
                <a:lumOff val="80000"/>
              </a:schemeClr>
            </a:solidFill>
          </a:ln>
        </p:spPr>
        <p:txBody>
          <a:bodyPr lIns="91440" tIns="457200">
            <a:noAutofit/>
          </a:bodyPr>
          <a:lstStyle>
            <a:lvl1pPr marL="0" indent="0" algn="ctr">
              <a:buNone/>
              <a:defRPr sz="3200" b="0">
                <a:solidFill>
                  <a:schemeClr val="accent4"/>
                </a:solidFill>
                <a:latin typeface="+mj-lt"/>
              </a:defRPr>
            </a:lvl1pPr>
          </a:lstStyle>
          <a:p>
            <a:pPr lvl="0"/>
            <a:r>
              <a:rPr lang="en-US" dirty="0"/>
              <a:t>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095593" y="2750695"/>
            <a:ext cx="2743200" cy="2465883"/>
          </a:xfrm>
        </p:spPr>
        <p:txBody>
          <a:bodyPr>
            <a:normAutofit/>
          </a:bodyPr>
          <a:lstStyle>
            <a:lvl1pPr marL="0" indent="0" algn="ctr">
              <a:buFont typeface="Arial" panose="020B0604020202020204" pitchFamily="34" charset="0"/>
              <a:buNone/>
              <a:defRPr sz="1400">
                <a:solidFill>
                  <a:schemeClr val="tx1"/>
                </a:solidFill>
              </a:defRPr>
            </a:lvl1pPr>
          </a:lstStyle>
          <a:p>
            <a:pPr lvl="0"/>
            <a:r>
              <a:rPr lang="en-US" dirty="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lvl1pPr>
              <a:defRPr>
                <a:solidFill>
                  <a:schemeClr val="bg1"/>
                </a:solidFill>
              </a:defRPr>
            </a:lvl1pPr>
          </a:lstStyle>
          <a:p>
            <a:r>
              <a:rPr lang="en-US" dirty="0"/>
              <a:t>20XX</a:t>
            </a:r>
          </a:p>
        </p:txBody>
      </p:sp>
      <p:sp>
        <p:nvSpPr>
          <p:cNvPr id="16" name="Text Placeholder 15">
            <a:extLst>
              <a:ext uri="{FF2B5EF4-FFF2-40B4-BE49-F238E27FC236}">
                <a16:creationId xmlns:a16="http://schemas.microsoft.com/office/drawing/2014/main" id="{45F3F79F-C68B-4A8C-B9F0-4BF82DCC6D5F}"/>
              </a:ext>
            </a:extLst>
          </p:cNvPr>
          <p:cNvSpPr>
            <a:spLocks noGrp="1"/>
          </p:cNvSpPr>
          <p:nvPr>
            <p:ph type="body" sz="quarter" idx="24" hasCustomPrompt="1"/>
          </p:nvPr>
        </p:nvSpPr>
        <p:spPr>
          <a:xfrm>
            <a:off x="4516628" y="1696389"/>
            <a:ext cx="3209544" cy="3648456"/>
          </a:xfrm>
          <a:solidFill>
            <a:schemeClr val="bg1"/>
          </a:solidFill>
          <a:ln w="12700">
            <a:solidFill>
              <a:schemeClr val="tx2">
                <a:lumMod val="20000"/>
                <a:lumOff val="80000"/>
              </a:schemeClr>
            </a:solidFill>
          </a:ln>
        </p:spPr>
        <p:txBody>
          <a:bodyPr tIns="457200">
            <a:noAutofit/>
          </a:bodyPr>
          <a:lstStyle>
            <a:lvl1pPr marL="0" indent="0" algn="ctr">
              <a:buNone/>
              <a:defRPr sz="3200" b="0">
                <a:solidFill>
                  <a:schemeClr val="accent4"/>
                </a:solidFill>
                <a:latin typeface="+mj-lt"/>
              </a:defRPr>
            </a:lvl1pPr>
          </a:lstStyle>
          <a:p>
            <a:pPr lvl="0"/>
            <a:r>
              <a:rPr lang="en-US" dirty="0"/>
              <a:t>Subtitle</a:t>
            </a:r>
          </a:p>
        </p:txBody>
      </p:sp>
      <p:sp>
        <p:nvSpPr>
          <p:cNvPr id="18" name="Text Placeholder 18">
            <a:extLst>
              <a:ext uri="{FF2B5EF4-FFF2-40B4-BE49-F238E27FC236}">
                <a16:creationId xmlns:a16="http://schemas.microsoft.com/office/drawing/2014/main" id="{7E2099CC-3C3F-4C3B-825F-C69EBE0F0D18}"/>
              </a:ext>
            </a:extLst>
          </p:cNvPr>
          <p:cNvSpPr>
            <a:spLocks noGrp="1"/>
          </p:cNvSpPr>
          <p:nvPr>
            <p:ph type="body" sz="quarter" idx="25" hasCustomPrompt="1"/>
          </p:nvPr>
        </p:nvSpPr>
        <p:spPr>
          <a:xfrm>
            <a:off x="4765548" y="2750695"/>
            <a:ext cx="2743200" cy="2465883"/>
          </a:xfrm>
        </p:spPr>
        <p:txBody>
          <a:bodyPr>
            <a:normAutofit/>
          </a:bodyPr>
          <a:lstStyle>
            <a:lvl1pPr marL="0" indent="0" algn="ctr">
              <a:buFont typeface="Arial" panose="020B0604020202020204" pitchFamily="34" charset="0"/>
              <a:buNone/>
              <a:defRPr sz="1400">
                <a:solidFill>
                  <a:schemeClr val="tx1"/>
                </a:solidFill>
              </a:defRPr>
            </a:lvl1pPr>
          </a:lstStyle>
          <a:p>
            <a:pPr lvl="0"/>
            <a:r>
              <a:rPr lang="en-US" dirty="0"/>
              <a:t>Click to add text</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lvl1pPr>
              <a:defRPr>
                <a:solidFill>
                  <a:schemeClr val="bg1"/>
                </a:solidFill>
              </a:defRPr>
            </a:lvl1pPr>
          </a:lstStyle>
          <a:p>
            <a:r>
              <a:rPr lang="en-US" dirty="0"/>
              <a:t>Pitch deck title</a:t>
            </a:r>
          </a:p>
        </p:txBody>
      </p:sp>
      <p:sp>
        <p:nvSpPr>
          <p:cNvPr id="20" name="Text Placeholder 15">
            <a:extLst>
              <a:ext uri="{FF2B5EF4-FFF2-40B4-BE49-F238E27FC236}">
                <a16:creationId xmlns:a16="http://schemas.microsoft.com/office/drawing/2014/main" id="{D904408A-D9CD-40EC-A60A-5AFD4501F7B0}"/>
              </a:ext>
            </a:extLst>
          </p:cNvPr>
          <p:cNvSpPr>
            <a:spLocks noGrp="1"/>
          </p:cNvSpPr>
          <p:nvPr>
            <p:ph type="body" sz="quarter" idx="26" hasCustomPrompt="1"/>
          </p:nvPr>
        </p:nvSpPr>
        <p:spPr>
          <a:xfrm>
            <a:off x="8148764" y="1696389"/>
            <a:ext cx="3209544" cy="3648456"/>
          </a:xfrm>
          <a:solidFill>
            <a:schemeClr val="bg1"/>
          </a:solidFill>
          <a:ln w="12700">
            <a:solidFill>
              <a:schemeClr val="tx2">
                <a:lumMod val="20000"/>
                <a:lumOff val="80000"/>
              </a:schemeClr>
            </a:solidFill>
          </a:ln>
        </p:spPr>
        <p:txBody>
          <a:bodyPr tIns="457200">
            <a:noAutofit/>
          </a:bodyPr>
          <a:lstStyle>
            <a:lvl1pPr marL="0" indent="0" algn="ctr">
              <a:buNone/>
              <a:defRPr sz="3200" b="0">
                <a:solidFill>
                  <a:schemeClr val="accent4"/>
                </a:solidFill>
                <a:latin typeface="+mj-lt"/>
              </a:defRPr>
            </a:lvl1pPr>
          </a:lstStyle>
          <a:p>
            <a:pPr lvl="0"/>
            <a:r>
              <a:rPr lang="en-US" dirty="0"/>
              <a:t>Subtitle</a:t>
            </a:r>
          </a:p>
        </p:txBody>
      </p:sp>
      <p:sp>
        <p:nvSpPr>
          <p:cNvPr id="21" name="Text Placeholder 18">
            <a:extLst>
              <a:ext uri="{FF2B5EF4-FFF2-40B4-BE49-F238E27FC236}">
                <a16:creationId xmlns:a16="http://schemas.microsoft.com/office/drawing/2014/main" id="{F6FD60C1-21C4-4DFB-A5A9-717DE2A98BA9}"/>
              </a:ext>
            </a:extLst>
          </p:cNvPr>
          <p:cNvSpPr>
            <a:spLocks noGrp="1"/>
          </p:cNvSpPr>
          <p:nvPr>
            <p:ph type="body" sz="quarter" idx="27" hasCustomPrompt="1"/>
          </p:nvPr>
        </p:nvSpPr>
        <p:spPr>
          <a:xfrm>
            <a:off x="8377130" y="2750695"/>
            <a:ext cx="2743200" cy="2465883"/>
          </a:xfrm>
        </p:spPr>
        <p:txBody>
          <a:bodyPr>
            <a:normAutofit/>
          </a:bodyPr>
          <a:lstStyle>
            <a:lvl1pPr marL="0" indent="0" algn="ctr">
              <a:buFont typeface="Arial" panose="020B0604020202020204" pitchFamily="34" charset="0"/>
              <a:buNone/>
              <a:defRPr sz="1400">
                <a:solidFill>
                  <a:schemeClr val="tx1"/>
                </a:solidFill>
              </a:defRPr>
            </a:lvl1pPr>
          </a:lstStyle>
          <a:p>
            <a:pPr lvl="0"/>
            <a:r>
              <a:rPr lang="en-US" dirty="0"/>
              <a:t>Click to add text</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072585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2466593" y="2207455"/>
            <a:ext cx="1351811" cy="1097280"/>
          </a:xfrm>
          <a:prstGeom prst="rect">
            <a:avLst/>
          </a:prstGeom>
          <a:noFill/>
          <a:ln>
            <a:solidFill>
              <a:schemeClr val="accent2"/>
            </a:solidFill>
          </a:ln>
        </p:spPr>
        <p:txBody>
          <a:bodyPr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p>
        </p:txBody>
      </p:sp>
      <p:sp>
        <p:nvSpPr>
          <p:cNvPr id="22" name="Text Placeholder 3">
            <a:extLst>
              <a:ext uri="{FF2B5EF4-FFF2-40B4-BE49-F238E27FC236}">
                <a16:creationId xmlns:a16="http://schemas.microsoft.com/office/drawing/2014/main" id="{98516B14-EF29-444F-82DA-19F5011C7DD4}"/>
              </a:ext>
            </a:extLst>
          </p:cNvPr>
          <p:cNvSpPr>
            <a:spLocks noGrp="1"/>
          </p:cNvSpPr>
          <p:nvPr>
            <p:ph type="body" sz="quarter" idx="34" hasCustomPrompt="1"/>
          </p:nvPr>
        </p:nvSpPr>
        <p:spPr>
          <a:xfrm>
            <a:off x="2466592" y="3559605"/>
            <a:ext cx="1353313" cy="1097280"/>
          </a:xfrm>
          <a:prstGeom prst="rect">
            <a:avLst/>
          </a:prstGeom>
          <a:noFill/>
          <a:ln>
            <a:solidFill>
              <a:schemeClr val="accent2"/>
            </a:solidFill>
          </a:ln>
        </p:spPr>
        <p:txBody>
          <a:bodyPr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2</a:t>
            </a:r>
            <a:endParaRPr lang="en-ZA" dirty="0"/>
          </a:p>
        </p:txBody>
      </p:sp>
      <p:sp>
        <p:nvSpPr>
          <p:cNvPr id="23" name="Text Placeholder 3">
            <a:extLst>
              <a:ext uri="{FF2B5EF4-FFF2-40B4-BE49-F238E27FC236}">
                <a16:creationId xmlns:a16="http://schemas.microsoft.com/office/drawing/2014/main" id="{BFDD67D8-D69E-405B-825C-A9AF88C1A80A}"/>
              </a:ext>
            </a:extLst>
          </p:cNvPr>
          <p:cNvSpPr>
            <a:spLocks noGrp="1"/>
          </p:cNvSpPr>
          <p:nvPr>
            <p:ph type="body" sz="quarter" idx="35" hasCustomPrompt="1"/>
          </p:nvPr>
        </p:nvSpPr>
        <p:spPr>
          <a:xfrm>
            <a:off x="2466592" y="4905756"/>
            <a:ext cx="1353314" cy="1097280"/>
          </a:xfrm>
          <a:prstGeom prst="rect">
            <a:avLst/>
          </a:prstGeom>
          <a:noFill/>
          <a:ln>
            <a:solidFill>
              <a:schemeClr val="accent2"/>
            </a:solidFill>
          </a:ln>
        </p:spPr>
        <p:txBody>
          <a:bodyPr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3</a:t>
            </a:r>
            <a:endParaRPr lang="en-ZA"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dirty="0"/>
          </a:p>
        </p:txBody>
      </p:sp>
      <p:sp>
        <p:nvSpPr>
          <p:cNvPr id="9" name="Picture Placeholder 8">
            <a:extLst>
              <a:ext uri="{FF2B5EF4-FFF2-40B4-BE49-F238E27FC236}">
                <a16:creationId xmlns:a16="http://schemas.microsoft.com/office/drawing/2014/main" id="{E3354A33-C884-44F0-A320-DF2EBA500D10}"/>
              </a:ext>
            </a:extLst>
          </p:cNvPr>
          <p:cNvSpPr>
            <a:spLocks noGrp="1"/>
          </p:cNvSpPr>
          <p:nvPr>
            <p:ph type="pic" sz="quarter" idx="36"/>
          </p:nvPr>
        </p:nvSpPr>
        <p:spPr>
          <a:xfrm>
            <a:off x="1371600" y="2202883"/>
            <a:ext cx="1106424" cy="1106424"/>
          </a:xfrm>
          <a:solidFill>
            <a:schemeClr val="accent6"/>
          </a:solidFill>
        </p:spPr>
        <p:txBody>
          <a:bodyPr>
            <a:normAutofit/>
          </a:bodyPr>
          <a:lstStyle>
            <a:lvl1pPr>
              <a:defRPr sz="1600"/>
            </a:lvl1pPr>
          </a:lstStyle>
          <a:p>
            <a:r>
              <a:rPr lang="en-US"/>
              <a:t>Click icon to add picture</a:t>
            </a:r>
            <a:endParaRPr lang="en-US" dirty="0"/>
          </a:p>
        </p:txBody>
      </p:sp>
      <p:sp>
        <p:nvSpPr>
          <p:cNvPr id="28" name="Picture Placeholder 8">
            <a:extLst>
              <a:ext uri="{FF2B5EF4-FFF2-40B4-BE49-F238E27FC236}">
                <a16:creationId xmlns:a16="http://schemas.microsoft.com/office/drawing/2014/main" id="{7AF29B8F-D39A-4F3A-909A-9D298FB7224E}"/>
              </a:ext>
            </a:extLst>
          </p:cNvPr>
          <p:cNvSpPr>
            <a:spLocks noGrp="1"/>
          </p:cNvSpPr>
          <p:nvPr>
            <p:ph type="pic" sz="quarter" idx="39"/>
          </p:nvPr>
        </p:nvSpPr>
        <p:spPr>
          <a:xfrm>
            <a:off x="1371600" y="3555033"/>
            <a:ext cx="1106424" cy="1106424"/>
          </a:xfrm>
          <a:solidFill>
            <a:schemeClr val="accent6"/>
          </a:solidFill>
        </p:spPr>
        <p:txBody>
          <a:bodyPr>
            <a:normAutofit/>
          </a:bodyPr>
          <a:lstStyle>
            <a:lvl1pPr>
              <a:defRPr sz="1600"/>
            </a:lvl1pPr>
          </a:lstStyle>
          <a:p>
            <a:r>
              <a:rPr lang="en-US"/>
              <a:t>Click icon to add picture</a:t>
            </a:r>
            <a:endParaRPr lang="en-US" dirty="0"/>
          </a:p>
        </p:txBody>
      </p:sp>
      <p:sp>
        <p:nvSpPr>
          <p:cNvPr id="31" name="Picture Placeholder 8">
            <a:extLst>
              <a:ext uri="{FF2B5EF4-FFF2-40B4-BE49-F238E27FC236}">
                <a16:creationId xmlns:a16="http://schemas.microsoft.com/office/drawing/2014/main" id="{83A1C8AA-5F7D-4C12-9724-97F4B72D8A78}"/>
              </a:ext>
            </a:extLst>
          </p:cNvPr>
          <p:cNvSpPr>
            <a:spLocks noGrp="1"/>
          </p:cNvSpPr>
          <p:nvPr>
            <p:ph type="pic" sz="quarter" idx="42"/>
          </p:nvPr>
        </p:nvSpPr>
        <p:spPr>
          <a:xfrm>
            <a:off x="1371600" y="4901184"/>
            <a:ext cx="1106424" cy="1106424"/>
          </a:xfrm>
          <a:solidFill>
            <a:schemeClr val="accent6"/>
          </a:solidFill>
        </p:spPr>
        <p:txBody>
          <a:bodyPr>
            <a:normAutofit/>
          </a:bodyPr>
          <a:lstStyle>
            <a:lvl1pPr>
              <a:defRPr sz="1600"/>
            </a:lvl1pPr>
          </a:lstStyle>
          <a:p>
            <a:r>
              <a:rPr lang="en-US"/>
              <a:t>Click icon to add picture</a:t>
            </a:r>
            <a:endParaRPr lang="en-US" dirty="0"/>
          </a:p>
        </p:txBody>
      </p:sp>
      <p:sp>
        <p:nvSpPr>
          <p:cNvPr id="14" name="Text Placeholder 9">
            <a:extLst>
              <a:ext uri="{FF2B5EF4-FFF2-40B4-BE49-F238E27FC236}">
                <a16:creationId xmlns:a16="http://schemas.microsoft.com/office/drawing/2014/main" id="{19BE8230-B656-44E2-9319-E1464125040B}"/>
              </a:ext>
            </a:extLst>
          </p:cNvPr>
          <p:cNvSpPr>
            <a:spLocks noGrp="1"/>
          </p:cNvSpPr>
          <p:nvPr>
            <p:ph type="body" sz="quarter" idx="28" hasCustomPrompt="1"/>
          </p:nvPr>
        </p:nvSpPr>
        <p:spPr>
          <a:xfrm>
            <a:off x="3813048" y="2207455"/>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a:r>
              <a:rPr lang="en-ZA" dirty="0"/>
              <a:t>Section Header</a:t>
            </a:r>
          </a:p>
        </p:txBody>
      </p:sp>
      <p:sp>
        <p:nvSpPr>
          <p:cNvPr id="24" name="Text Placeholder 9">
            <a:extLst>
              <a:ext uri="{FF2B5EF4-FFF2-40B4-BE49-F238E27FC236}">
                <a16:creationId xmlns:a16="http://schemas.microsoft.com/office/drawing/2014/main" id="{4ADD189D-5EFF-456A-9AEB-E8DB34527420}"/>
              </a:ext>
            </a:extLst>
          </p:cNvPr>
          <p:cNvSpPr>
            <a:spLocks noGrp="1"/>
          </p:cNvSpPr>
          <p:nvPr>
            <p:ph type="body" sz="quarter" idx="37" hasCustomPrompt="1"/>
          </p:nvPr>
        </p:nvSpPr>
        <p:spPr>
          <a:xfrm>
            <a:off x="3813048" y="3559605"/>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a:r>
              <a:rPr lang="en-ZA" dirty="0"/>
              <a:t>Section Header</a:t>
            </a:r>
          </a:p>
        </p:txBody>
      </p:sp>
      <p:sp>
        <p:nvSpPr>
          <p:cNvPr id="29" name="Text Placeholder 9">
            <a:extLst>
              <a:ext uri="{FF2B5EF4-FFF2-40B4-BE49-F238E27FC236}">
                <a16:creationId xmlns:a16="http://schemas.microsoft.com/office/drawing/2014/main" id="{53862BA6-E42C-4C58-871B-8705122D6689}"/>
              </a:ext>
            </a:extLst>
          </p:cNvPr>
          <p:cNvSpPr>
            <a:spLocks noGrp="1"/>
          </p:cNvSpPr>
          <p:nvPr>
            <p:ph type="body" sz="quarter" idx="40" hasCustomPrompt="1"/>
          </p:nvPr>
        </p:nvSpPr>
        <p:spPr>
          <a:xfrm>
            <a:off x="3813048" y="4905756"/>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a:r>
              <a:rPr lang="en-ZA" dirty="0"/>
              <a:t>Section Header</a:t>
            </a:r>
          </a:p>
        </p:txBody>
      </p:sp>
      <p:sp>
        <p:nvSpPr>
          <p:cNvPr id="19" name="Content Placeholder 3">
            <a:extLst>
              <a:ext uri="{FF2B5EF4-FFF2-40B4-BE49-F238E27FC236}">
                <a16:creationId xmlns:a16="http://schemas.microsoft.com/office/drawing/2014/main" id="{B1F9D630-F36F-43B5-B6A8-62245E084CAB}"/>
              </a:ext>
            </a:extLst>
          </p:cNvPr>
          <p:cNvSpPr>
            <a:spLocks noGrp="1"/>
          </p:cNvSpPr>
          <p:nvPr>
            <p:ph sz="half" idx="2" hasCustomPrompt="1"/>
          </p:nvPr>
        </p:nvSpPr>
        <p:spPr>
          <a:xfrm>
            <a:off x="7470648" y="2207455"/>
            <a:ext cx="3657600" cy="1097280"/>
          </a:xfrm>
          <a:solidFill>
            <a:schemeClr val="accent3">
              <a:alpha val="50000"/>
            </a:schemeClr>
          </a:solidFill>
          <a:ln>
            <a:solidFill>
              <a:schemeClr val="accent3">
                <a:alpha val="50000"/>
              </a:schemeClr>
            </a:solidFill>
          </a:ln>
        </p:spPr>
        <p:txBody>
          <a:bodyPr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a:r>
              <a:rPr lang="en-US" dirty="0"/>
              <a:t>Section Description</a:t>
            </a:r>
            <a:endParaRPr lang="en-ZA" dirty="0"/>
          </a:p>
        </p:txBody>
      </p:sp>
      <p:sp>
        <p:nvSpPr>
          <p:cNvPr id="27" name="Content Placeholder 3">
            <a:extLst>
              <a:ext uri="{FF2B5EF4-FFF2-40B4-BE49-F238E27FC236}">
                <a16:creationId xmlns:a16="http://schemas.microsoft.com/office/drawing/2014/main" id="{C670C5D6-AD2E-415C-BAFE-A8239C15159E}"/>
              </a:ext>
            </a:extLst>
          </p:cNvPr>
          <p:cNvSpPr>
            <a:spLocks noGrp="1"/>
          </p:cNvSpPr>
          <p:nvPr>
            <p:ph sz="half" idx="38" hasCustomPrompt="1"/>
          </p:nvPr>
        </p:nvSpPr>
        <p:spPr>
          <a:xfrm>
            <a:off x="7470648" y="3559605"/>
            <a:ext cx="3657600" cy="1097280"/>
          </a:xfrm>
          <a:solidFill>
            <a:schemeClr val="accent3">
              <a:alpha val="50000"/>
            </a:schemeClr>
          </a:solidFill>
          <a:ln>
            <a:solidFill>
              <a:schemeClr val="accent3">
                <a:alpha val="50000"/>
              </a:schemeClr>
            </a:solidFill>
          </a:ln>
        </p:spPr>
        <p:txBody>
          <a:bodyPr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a:r>
              <a:rPr lang="en-US" dirty="0"/>
              <a:t>Section Description</a:t>
            </a:r>
            <a:endParaRPr lang="en-ZA" dirty="0"/>
          </a:p>
        </p:txBody>
      </p:sp>
      <p:sp>
        <p:nvSpPr>
          <p:cNvPr id="30" name="Content Placeholder 3">
            <a:extLst>
              <a:ext uri="{FF2B5EF4-FFF2-40B4-BE49-F238E27FC236}">
                <a16:creationId xmlns:a16="http://schemas.microsoft.com/office/drawing/2014/main" id="{26DDBF97-B5FA-415C-9E0D-A4A556C40805}"/>
              </a:ext>
            </a:extLst>
          </p:cNvPr>
          <p:cNvSpPr>
            <a:spLocks noGrp="1"/>
          </p:cNvSpPr>
          <p:nvPr>
            <p:ph sz="half" idx="41" hasCustomPrompt="1"/>
          </p:nvPr>
        </p:nvSpPr>
        <p:spPr>
          <a:xfrm>
            <a:off x="7470648" y="4905756"/>
            <a:ext cx="3657600" cy="1097280"/>
          </a:xfrm>
          <a:solidFill>
            <a:schemeClr val="accent3">
              <a:alpha val="50000"/>
            </a:schemeClr>
          </a:solidFill>
          <a:ln>
            <a:solidFill>
              <a:schemeClr val="accent3">
                <a:alpha val="50000"/>
              </a:schemeClr>
            </a:solidFill>
          </a:ln>
        </p:spPr>
        <p:txBody>
          <a:bodyPr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a:r>
              <a:rPr lang="en-US" dirty="0"/>
              <a:t>Section Description</a:t>
            </a:r>
            <a:endParaRPr lang="en-ZA" dirty="0"/>
          </a:p>
        </p:txBody>
      </p:sp>
      <p:sp>
        <p:nvSpPr>
          <p:cNvPr id="17" name="Date Placeholder 1">
            <a:extLst>
              <a:ext uri="{FF2B5EF4-FFF2-40B4-BE49-F238E27FC236}">
                <a16:creationId xmlns:a16="http://schemas.microsoft.com/office/drawing/2014/main" id="{8408DD66-4FD2-41B2-AD2E-24ADA0398198}"/>
              </a:ext>
            </a:extLst>
          </p:cNvPr>
          <p:cNvSpPr>
            <a:spLocks noGrp="1"/>
          </p:cNvSpPr>
          <p:nvPr>
            <p:ph type="dt" sz="half" idx="43"/>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321540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4992992" y="2232908"/>
            <a:ext cx="2194560" cy="274320"/>
          </a:xfrm>
        </p:spPr>
        <p:txBody>
          <a:bodyPr>
            <a:noAutofit/>
          </a:bodyPr>
          <a:lstStyle>
            <a:lvl1pPr marL="0" indent="0" algn="ctr">
              <a:buFont typeface="Arial" panose="020B0604020202020204" pitchFamily="34" charset="0"/>
              <a:buNone/>
              <a:defRPr sz="1200" b="1">
                <a:solidFill>
                  <a:schemeClr val="accent4"/>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708728" y="3494402"/>
            <a:ext cx="2194560" cy="274320"/>
          </a:xfrm>
        </p:spPr>
        <p:txBody>
          <a:bodyPr>
            <a:noAutofit/>
          </a:bodyPr>
          <a:lstStyle>
            <a:lvl1pPr marL="0" indent="0" algn="l">
              <a:buFont typeface="Arial" panose="020B0604020202020204" pitchFamily="34" charset="0"/>
              <a:buNone/>
              <a:defRPr sz="1200" b="1">
                <a:solidFill>
                  <a:schemeClr val="accent4"/>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310732" y="3494402"/>
            <a:ext cx="2194560" cy="274320"/>
          </a:xfrm>
        </p:spPr>
        <p:txBody>
          <a:bodyPr>
            <a:noAutofit/>
          </a:bodyPr>
          <a:lstStyle>
            <a:lvl1pPr marL="0" indent="0" algn="r">
              <a:buFont typeface="Arial" panose="020B0604020202020204" pitchFamily="34" charset="0"/>
              <a:buNone/>
              <a:defRPr sz="1200" b="1">
                <a:solidFill>
                  <a:schemeClr val="accent4"/>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4992992" y="5287722"/>
            <a:ext cx="2194560" cy="274320"/>
          </a:xfrm>
        </p:spPr>
        <p:txBody>
          <a:bodyPr>
            <a:noAutofit/>
          </a:bodyPr>
          <a:lstStyle>
            <a:lvl1pPr marL="0" indent="0" algn="ctr">
              <a:buFont typeface="Arial" panose="020B0604020202020204" pitchFamily="34" charset="0"/>
              <a:buNone/>
              <a:defRPr sz="1200" b="1">
                <a:solidFill>
                  <a:schemeClr val="accent4"/>
                </a:solidFill>
              </a:defRPr>
            </a:lvl1pPr>
          </a:lstStyle>
          <a:p>
            <a:pPr lvl="0"/>
            <a:r>
              <a:rPr lang="en-US" dirty="0"/>
              <a:t>QUADRANT TITLE</a:t>
            </a:r>
          </a:p>
        </p:txBody>
      </p:sp>
      <p:grpSp>
        <p:nvGrpSpPr>
          <p:cNvPr id="3" name="Group 2">
            <a:extLst>
              <a:ext uri="{FF2B5EF4-FFF2-40B4-BE49-F238E27FC236}">
                <a16:creationId xmlns:a16="http://schemas.microsoft.com/office/drawing/2014/main" id="{37F7357E-EB66-4B24-BD83-CDF02BFEB8AD}"/>
              </a:ext>
              <a:ext uri="{C183D7F6-B498-43B3-948B-1728B52AA6E4}">
                <adec:decorative xmlns:adec="http://schemas.microsoft.com/office/drawing/2017/decorative" val="1"/>
              </a:ext>
            </a:extLst>
          </p:cNvPr>
          <p:cNvGrpSpPr/>
          <p:nvPr userDrawn="1"/>
        </p:nvGrpSpPr>
        <p:grpSpPr>
          <a:xfrm>
            <a:off x="767923" y="2586939"/>
            <a:ext cx="10677317" cy="2637195"/>
            <a:chOff x="767923" y="2586939"/>
            <a:chExt cx="10677317" cy="2637195"/>
          </a:xfrm>
        </p:grpSpPr>
        <p:sp>
          <p:nvSpPr>
            <p:cNvPr id="26" name="Freeform: Shape 25">
              <a:extLst>
                <a:ext uri="{FF2B5EF4-FFF2-40B4-BE49-F238E27FC236}">
                  <a16:creationId xmlns:a16="http://schemas.microsoft.com/office/drawing/2014/main" id="{E5CC96AF-1ECA-45C5-A903-6341850289F9}"/>
                </a:ext>
              </a:extLst>
            </p:cNvPr>
            <p:cNvSpPr/>
            <p:nvPr userDrawn="1"/>
          </p:nvSpPr>
          <p:spPr>
            <a:xfrm>
              <a:off x="6098501" y="2586991"/>
              <a:ext cx="46095" cy="1231565"/>
            </a:xfrm>
            <a:custGeom>
              <a:avLst/>
              <a:gdLst>
                <a:gd name="connsiteX0" fmla="*/ 375 w 46095"/>
                <a:gd name="connsiteY0" fmla="*/ 0 h 1231565"/>
                <a:gd name="connsiteX1" fmla="*/ 46095 w 46095"/>
                <a:gd name="connsiteY1" fmla="*/ 114776 h 1231565"/>
                <a:gd name="connsiteX2" fmla="*/ 46095 w 46095"/>
                <a:gd name="connsiteY2" fmla="*/ 1231565 h 1231565"/>
                <a:gd name="connsiteX3" fmla="*/ 0 w 46095"/>
                <a:gd name="connsiteY3" fmla="*/ 1231565 h 1231565"/>
                <a:gd name="connsiteX4" fmla="*/ 0 w 46095"/>
                <a:gd name="connsiteY4" fmla="*/ 942 h 1231565"/>
                <a:gd name="connsiteX5" fmla="*/ 375 w 46095"/>
                <a:gd name="connsiteY5" fmla="*/ 0 h 1231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95" h="1231565">
                  <a:moveTo>
                    <a:pt x="375" y="0"/>
                  </a:moveTo>
                  <a:lnTo>
                    <a:pt x="46095" y="114776"/>
                  </a:lnTo>
                  <a:lnTo>
                    <a:pt x="46095" y="1231565"/>
                  </a:lnTo>
                  <a:lnTo>
                    <a:pt x="0" y="1231565"/>
                  </a:lnTo>
                  <a:lnTo>
                    <a:pt x="0" y="942"/>
                  </a:lnTo>
                  <a:lnTo>
                    <a:pt x="37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07574821-21A4-483A-9824-B9CB9EC4B770}"/>
                </a:ext>
              </a:extLst>
            </p:cNvPr>
            <p:cNvSpPr/>
            <p:nvPr userDrawn="1"/>
          </p:nvSpPr>
          <p:spPr>
            <a:xfrm>
              <a:off x="6053156" y="3818555"/>
              <a:ext cx="45345" cy="97190"/>
            </a:xfrm>
            <a:custGeom>
              <a:avLst/>
              <a:gdLst>
                <a:gd name="connsiteX0" fmla="*/ 0 w 45345"/>
                <a:gd name="connsiteY0" fmla="*/ 0 h 97190"/>
                <a:gd name="connsiteX1" fmla="*/ 45345 w 45345"/>
                <a:gd name="connsiteY1" fmla="*/ 0 h 97190"/>
                <a:gd name="connsiteX2" fmla="*/ 45345 w 45345"/>
                <a:gd name="connsiteY2" fmla="*/ 97190 h 97190"/>
                <a:gd name="connsiteX3" fmla="*/ 0 w 45345"/>
                <a:gd name="connsiteY3" fmla="*/ 97190 h 97190"/>
                <a:gd name="connsiteX4" fmla="*/ 0 w 45345"/>
                <a:gd name="connsiteY4" fmla="*/ 0 h 9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45" h="97190">
                  <a:moveTo>
                    <a:pt x="0" y="0"/>
                  </a:moveTo>
                  <a:lnTo>
                    <a:pt x="45345" y="0"/>
                  </a:lnTo>
                  <a:lnTo>
                    <a:pt x="45345" y="97190"/>
                  </a:lnTo>
                  <a:lnTo>
                    <a:pt x="0" y="9719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F8C191E1-94CD-4DEF-9125-7E667370926A}"/>
                </a:ext>
              </a:extLst>
            </p:cNvPr>
            <p:cNvSpPr/>
            <p:nvPr userDrawn="1"/>
          </p:nvSpPr>
          <p:spPr>
            <a:xfrm>
              <a:off x="6098500" y="2586939"/>
              <a:ext cx="111238" cy="1231616"/>
            </a:xfrm>
            <a:custGeom>
              <a:avLst/>
              <a:gdLst>
                <a:gd name="connsiteX0" fmla="*/ 0 w 111238"/>
                <a:gd name="connsiteY0" fmla="*/ 0 h 1231616"/>
                <a:gd name="connsiteX1" fmla="*/ 111238 w 111238"/>
                <a:gd name="connsiteY1" fmla="*/ 0 h 1231616"/>
                <a:gd name="connsiteX2" fmla="*/ 111238 w 111238"/>
                <a:gd name="connsiteY2" fmla="*/ 1231616 h 1231616"/>
                <a:gd name="connsiteX3" fmla="*/ 46095 w 111238"/>
                <a:gd name="connsiteY3" fmla="*/ 1231616 h 1231616"/>
                <a:gd name="connsiteX4" fmla="*/ 46095 w 111238"/>
                <a:gd name="connsiteY4" fmla="*/ 114827 h 1231616"/>
                <a:gd name="connsiteX5" fmla="*/ 375 w 111238"/>
                <a:gd name="connsiteY5" fmla="*/ 51 h 1231616"/>
                <a:gd name="connsiteX6" fmla="*/ 0 w 111238"/>
                <a:gd name="connsiteY6" fmla="*/ 993 h 1231616"/>
                <a:gd name="connsiteX7" fmla="*/ 0 w 111238"/>
                <a:gd name="connsiteY7" fmla="*/ 0 h 1231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238" h="1231616">
                  <a:moveTo>
                    <a:pt x="0" y="0"/>
                  </a:moveTo>
                  <a:lnTo>
                    <a:pt x="111238" y="0"/>
                  </a:lnTo>
                  <a:lnTo>
                    <a:pt x="111238" y="1231616"/>
                  </a:lnTo>
                  <a:lnTo>
                    <a:pt x="46095" y="1231616"/>
                  </a:lnTo>
                  <a:lnTo>
                    <a:pt x="46095" y="114827"/>
                  </a:lnTo>
                  <a:lnTo>
                    <a:pt x="375" y="51"/>
                  </a:lnTo>
                  <a:lnTo>
                    <a:pt x="0" y="9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7E6DEF02-ADC5-487F-AA38-28AE410EBEB1}"/>
                </a:ext>
              </a:extLst>
            </p:cNvPr>
            <p:cNvSpPr/>
            <p:nvPr userDrawn="1"/>
          </p:nvSpPr>
          <p:spPr>
            <a:xfrm>
              <a:off x="6053156" y="2587933"/>
              <a:ext cx="36576" cy="126204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7F5BD053-8127-4207-8BB6-88934D1FE4A5}"/>
                </a:ext>
              </a:extLst>
            </p:cNvPr>
            <p:cNvSpPr/>
            <p:nvPr userDrawn="1"/>
          </p:nvSpPr>
          <p:spPr>
            <a:xfrm>
              <a:off x="767923" y="3818556"/>
              <a:ext cx="5349240" cy="3657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06CFD50B-0B31-48EB-8D44-673C8CEC29B7}"/>
                </a:ext>
              </a:extLst>
            </p:cNvPr>
            <p:cNvSpPr/>
            <p:nvPr userDrawn="1"/>
          </p:nvSpPr>
          <p:spPr>
            <a:xfrm>
              <a:off x="6117163" y="3818554"/>
              <a:ext cx="5328077" cy="3657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3C715010-62CF-4E58-992F-47427FCB0C02}"/>
                </a:ext>
              </a:extLst>
            </p:cNvPr>
            <p:cNvSpPr/>
            <p:nvPr userDrawn="1"/>
          </p:nvSpPr>
          <p:spPr>
            <a:xfrm>
              <a:off x="6053155" y="3852534"/>
              <a:ext cx="36576" cy="13716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7" name="Date Placeholder 1">
            <a:extLst>
              <a:ext uri="{FF2B5EF4-FFF2-40B4-BE49-F238E27FC236}">
                <a16:creationId xmlns:a16="http://schemas.microsoft.com/office/drawing/2014/main" id="{17311117-A0EF-438B-BF68-75DF09D85045}"/>
              </a:ext>
            </a:extLst>
          </p:cNvPr>
          <p:cNvSpPr>
            <a:spLocks noGrp="1"/>
          </p:cNvSpPr>
          <p:nvPr>
            <p:ph type="dt" sz="half" idx="16"/>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427803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a:xfrm>
            <a:off x="838200" y="365125"/>
            <a:ext cx="10515600" cy="1059924"/>
          </a:xfrm>
        </p:spPr>
        <p:txBody>
          <a:bodyPr bIns="91440" anchor="b"/>
          <a:lstStyle>
            <a:lvl1pPr algn="ctr">
              <a:defRPr>
                <a:solidFill>
                  <a:schemeClr val="tx1">
                    <a:lumMod val="50000"/>
                    <a:lumOff val="50000"/>
                  </a:schemeClr>
                </a:solidFill>
              </a:defRPr>
            </a:lvl1pPr>
          </a:lstStyle>
          <a:p>
            <a:r>
              <a:rPr lang="en-US"/>
              <a:t>Click to edit Master title style</a:t>
            </a:r>
            <a:endParaRPr lang="en-US" dirty="0"/>
          </a:p>
        </p:txBody>
      </p:sp>
      <p:sp>
        <p:nvSpPr>
          <p:cNvPr id="13" name="Text Placeholder 2">
            <a:extLst>
              <a:ext uri="{FF2B5EF4-FFF2-40B4-BE49-F238E27FC236}">
                <a16:creationId xmlns:a16="http://schemas.microsoft.com/office/drawing/2014/main" id="{8FDD847D-284F-43B9-91A9-0A2AE4977EE1}"/>
              </a:ext>
            </a:extLst>
          </p:cNvPr>
          <p:cNvSpPr>
            <a:spLocks noGrp="1"/>
          </p:cNvSpPr>
          <p:nvPr>
            <p:ph type="body" idx="1"/>
          </p:nvPr>
        </p:nvSpPr>
        <p:spPr>
          <a:xfrm>
            <a:off x="831850" y="1426525"/>
            <a:ext cx="10515600" cy="457200"/>
          </a:xfrm>
        </p:spPr>
        <p:txBody>
          <a:bodyPr>
            <a:normAutofit/>
          </a:bodyPr>
          <a:lstStyle>
            <a:lvl1pPr marL="0" indent="0" algn="ctr">
              <a:buNone/>
              <a:defRPr sz="20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097280" y="2458260"/>
            <a:ext cx="3200400" cy="731520"/>
          </a:xfrm>
          <a:solidFill>
            <a:schemeClr val="accent2"/>
          </a:solidFill>
        </p:spPr>
        <p:txBody>
          <a:bodyPr anchor="ctr" anchorCtr="1">
            <a:normAutofit/>
          </a:bodyPr>
          <a:lstStyle>
            <a:lvl1pPr marL="0" indent="0" algn="ctr">
              <a:buNone/>
              <a:defRPr sz="2000" b="0">
                <a:solidFill>
                  <a:schemeClr val="tx1"/>
                </a:solidFill>
                <a:latin typeface="+mj-lt"/>
              </a:defRPr>
            </a:lvl1pPr>
          </a:lstStyle>
          <a:p>
            <a:pPr lvl="0"/>
            <a:r>
              <a:rPr lang="en-US" dirty="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095593" y="3191256"/>
            <a:ext cx="3200400" cy="2465883"/>
          </a:xfrm>
          <a:noFill/>
          <a:ln>
            <a:solidFill>
              <a:schemeClr val="accent2"/>
            </a:solidFill>
          </a:ln>
        </p:spPr>
        <p:txBody>
          <a:bodyPr lIns="182880" tIns="91440" rIns="18288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a:r>
              <a:rPr lang="en-US" dirty="0"/>
              <a:t>Click to add text</a:t>
            </a:r>
          </a:p>
        </p:txBody>
      </p:sp>
      <p:sp>
        <p:nvSpPr>
          <p:cNvPr id="16" name="Text Placeholder 15">
            <a:extLst>
              <a:ext uri="{FF2B5EF4-FFF2-40B4-BE49-F238E27FC236}">
                <a16:creationId xmlns:a16="http://schemas.microsoft.com/office/drawing/2014/main" id="{45F3F79F-C68B-4A8C-B9F0-4BF82DCC6D5F}"/>
              </a:ext>
            </a:extLst>
          </p:cNvPr>
          <p:cNvSpPr>
            <a:spLocks noGrp="1"/>
          </p:cNvSpPr>
          <p:nvPr>
            <p:ph type="body" sz="quarter" idx="24" hasCustomPrompt="1"/>
          </p:nvPr>
        </p:nvSpPr>
        <p:spPr>
          <a:xfrm>
            <a:off x="4625274" y="2458260"/>
            <a:ext cx="3200400" cy="731520"/>
          </a:xfrm>
          <a:solidFill>
            <a:schemeClr val="accent2"/>
          </a:solidFill>
        </p:spPr>
        <p:txBody>
          <a:bodyPr anchor="ctr" anchorCtr="1">
            <a:normAutofit/>
          </a:bodyPr>
          <a:lstStyle>
            <a:lvl1pPr marL="0" indent="0" algn="ctr">
              <a:buNone/>
              <a:defRPr sz="2000" b="0">
                <a:solidFill>
                  <a:schemeClr val="tx1"/>
                </a:solidFill>
                <a:latin typeface="+mj-lt"/>
              </a:defRPr>
            </a:lvl1pPr>
          </a:lstStyle>
          <a:p>
            <a:pPr lvl="0"/>
            <a:r>
              <a:rPr lang="en-US" dirty="0"/>
              <a:t>Click to add subtitle</a:t>
            </a:r>
          </a:p>
        </p:txBody>
      </p:sp>
      <p:sp>
        <p:nvSpPr>
          <p:cNvPr id="18" name="Text Placeholder 18">
            <a:extLst>
              <a:ext uri="{FF2B5EF4-FFF2-40B4-BE49-F238E27FC236}">
                <a16:creationId xmlns:a16="http://schemas.microsoft.com/office/drawing/2014/main" id="{7E2099CC-3C3F-4C3B-825F-C69EBE0F0D18}"/>
              </a:ext>
            </a:extLst>
          </p:cNvPr>
          <p:cNvSpPr>
            <a:spLocks noGrp="1"/>
          </p:cNvSpPr>
          <p:nvPr>
            <p:ph type="body" sz="quarter" idx="25" hasCustomPrompt="1"/>
          </p:nvPr>
        </p:nvSpPr>
        <p:spPr>
          <a:xfrm>
            <a:off x="4626864" y="3191256"/>
            <a:ext cx="3200400" cy="2465883"/>
          </a:xfrm>
          <a:noFill/>
          <a:ln>
            <a:solidFill>
              <a:schemeClr val="accent2"/>
            </a:solidFill>
          </a:ln>
        </p:spPr>
        <p:txBody>
          <a:bodyPr lIns="182880" tIns="182880" rIns="18288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a:r>
              <a:rPr lang="en-US" dirty="0"/>
              <a:t>Click to add text</a:t>
            </a:r>
          </a:p>
        </p:txBody>
      </p:sp>
      <p:sp>
        <p:nvSpPr>
          <p:cNvPr id="20" name="Text Placeholder 15">
            <a:extLst>
              <a:ext uri="{FF2B5EF4-FFF2-40B4-BE49-F238E27FC236}">
                <a16:creationId xmlns:a16="http://schemas.microsoft.com/office/drawing/2014/main" id="{D904408A-D9CD-40EC-A60A-5AFD4501F7B0}"/>
              </a:ext>
            </a:extLst>
          </p:cNvPr>
          <p:cNvSpPr>
            <a:spLocks noGrp="1"/>
          </p:cNvSpPr>
          <p:nvPr>
            <p:ph type="body" sz="quarter" idx="26" hasCustomPrompt="1"/>
          </p:nvPr>
        </p:nvSpPr>
        <p:spPr>
          <a:xfrm>
            <a:off x="8153269" y="2458260"/>
            <a:ext cx="3200400" cy="731520"/>
          </a:xfrm>
          <a:solidFill>
            <a:schemeClr val="accent2"/>
          </a:solidFill>
        </p:spPr>
        <p:txBody>
          <a:bodyPr anchor="ctr" anchorCtr="1">
            <a:normAutofit/>
          </a:bodyPr>
          <a:lstStyle>
            <a:lvl1pPr marL="0" indent="0" algn="ctr">
              <a:buNone/>
              <a:defRPr sz="2000" b="0">
                <a:solidFill>
                  <a:schemeClr val="tx1"/>
                </a:solidFill>
                <a:latin typeface="+mj-lt"/>
              </a:defRPr>
            </a:lvl1pPr>
          </a:lstStyle>
          <a:p>
            <a:pPr lvl="0"/>
            <a:r>
              <a:rPr lang="en-US" dirty="0"/>
              <a:t>Click to add subtitle</a:t>
            </a:r>
          </a:p>
        </p:txBody>
      </p:sp>
      <p:sp>
        <p:nvSpPr>
          <p:cNvPr id="21" name="Text Placeholder 18">
            <a:extLst>
              <a:ext uri="{FF2B5EF4-FFF2-40B4-BE49-F238E27FC236}">
                <a16:creationId xmlns:a16="http://schemas.microsoft.com/office/drawing/2014/main" id="{F6FD60C1-21C4-4DFB-A5A9-717DE2A98BA9}"/>
              </a:ext>
            </a:extLst>
          </p:cNvPr>
          <p:cNvSpPr>
            <a:spLocks noGrp="1"/>
          </p:cNvSpPr>
          <p:nvPr>
            <p:ph type="body" sz="quarter" idx="27" hasCustomPrompt="1"/>
          </p:nvPr>
        </p:nvSpPr>
        <p:spPr>
          <a:xfrm>
            <a:off x="8156448" y="3191256"/>
            <a:ext cx="3200400" cy="2465883"/>
          </a:xfrm>
          <a:noFill/>
          <a:ln>
            <a:solidFill>
              <a:schemeClr val="accent2"/>
            </a:solidFill>
          </a:ln>
        </p:spPr>
        <p:txBody>
          <a:bodyPr lIns="182880" tIns="182880" rIns="18288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a:r>
              <a:rPr lang="en-US" dirty="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915863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10" name="Text Placeholder 2">
            <a:extLst>
              <a:ext uri="{FF2B5EF4-FFF2-40B4-BE49-F238E27FC236}">
                <a16:creationId xmlns:a16="http://schemas.microsoft.com/office/drawing/2014/main" id="{0DD8E1C1-2F29-4EF8-B7B9-75E2DC5049C7}"/>
              </a:ext>
            </a:extLst>
          </p:cNvPr>
          <p:cNvSpPr>
            <a:spLocks noGrp="1"/>
          </p:cNvSpPr>
          <p:nvPr>
            <p:ph type="body" idx="13"/>
          </p:nvPr>
        </p:nvSpPr>
        <p:spPr>
          <a:xfrm>
            <a:off x="831850" y="1426525"/>
            <a:ext cx="10515600" cy="457200"/>
          </a:xfrm>
        </p:spPr>
        <p:txBody>
          <a:bodyPr>
            <a:normAutofit/>
          </a:bodyPr>
          <a:lstStyle>
            <a:lvl1pPr marL="0" indent="0" algn="ct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706438" y="2071688"/>
            <a:ext cx="5029200" cy="457200"/>
          </a:xfrm>
        </p:spPr>
        <p:txBody>
          <a:bodyPr anchor="ctr" anchorCtr="0">
            <a:normAutofit/>
          </a:bodyPr>
          <a:lstStyle>
            <a:lvl1pPr marL="0" indent="0">
              <a:buNone/>
              <a:defRPr sz="2000" b="0">
                <a:solidFill>
                  <a:schemeClr val="tx1">
                    <a:lumMod val="65000"/>
                    <a:lumOff val="3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706438" y="2641555"/>
            <a:ext cx="50292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467475" y="2071688"/>
            <a:ext cx="5029200" cy="457200"/>
          </a:xfrm>
        </p:spPr>
        <p:txBody>
          <a:bodyPr anchor="ctr" anchorCtr="0">
            <a:normAutofit/>
          </a:bodyPr>
          <a:lstStyle>
            <a:lvl1pPr marL="0" indent="0">
              <a:buNone/>
              <a:defRPr sz="2000" b="0">
                <a:solidFill>
                  <a:schemeClr val="tx1">
                    <a:lumMod val="65000"/>
                    <a:lumOff val="3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467475" y="2641555"/>
            <a:ext cx="50292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692630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dirty="0"/>
          </a:p>
        </p:txBody>
      </p:sp>
      <p:sp>
        <p:nvSpPr>
          <p:cNvPr id="64" name="Text Placeholder 3">
            <a:extLst>
              <a:ext uri="{FF2B5EF4-FFF2-40B4-BE49-F238E27FC236}">
                <a16:creationId xmlns:a16="http://schemas.microsoft.com/office/drawing/2014/main" id="{A8B6EDEE-DE90-436D-BFA9-9709BE86FD0A}"/>
              </a:ext>
            </a:extLst>
          </p:cNvPr>
          <p:cNvSpPr>
            <a:spLocks noGrp="1"/>
          </p:cNvSpPr>
          <p:nvPr>
            <p:ph type="body" sz="quarter" idx="59" hasCustomPrompt="1"/>
          </p:nvPr>
        </p:nvSpPr>
        <p:spPr>
          <a:xfrm>
            <a:off x="2258568" y="2304288"/>
            <a:ext cx="1554480" cy="561975"/>
          </a:xfrm>
          <a:solidFill>
            <a:schemeClr val="accent3"/>
          </a:solidFill>
          <a:ln>
            <a:noFill/>
          </a:ln>
        </p:spPr>
        <p:txBody>
          <a:bodyPr tIns="36000" anchor="ctr" anchorCtr="0">
            <a:normAutofit/>
          </a:bodyPr>
          <a:lstStyle>
            <a:lvl1pPr marL="0" indent="0" algn="ctr">
              <a:lnSpc>
                <a:spcPct val="150000"/>
              </a:lnSpc>
              <a:spcBef>
                <a:spcPts val="3600"/>
              </a:spcBef>
              <a:buNone/>
              <a:defRPr sz="1100">
                <a:solidFill>
                  <a:schemeClr val="tx1">
                    <a:lumMod val="75000"/>
                    <a:lumOff val="25000"/>
                  </a:schemeClr>
                </a:solidFill>
                <a:latin typeface="+mj-lt"/>
              </a:defRPr>
            </a:lvl1pPr>
          </a:lstStyle>
          <a:p>
            <a:pPr lvl="0"/>
            <a:r>
              <a:rPr lang="en-US" dirty="0"/>
              <a:t>Item Title</a:t>
            </a:r>
            <a:endParaRPr lang="en-ZA" dirty="0"/>
          </a:p>
        </p:txBody>
      </p:sp>
      <p:sp>
        <p:nvSpPr>
          <p:cNvPr id="38" name="Text Placeholder 10">
            <a:extLst>
              <a:ext uri="{FF2B5EF4-FFF2-40B4-BE49-F238E27FC236}">
                <a16:creationId xmlns:a16="http://schemas.microsoft.com/office/drawing/2014/main" id="{5FBFE975-0A80-48E8-AA52-A4674F3B96A7}"/>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39" name="Text Placeholder 10">
            <a:extLst>
              <a:ext uri="{FF2B5EF4-FFF2-40B4-BE49-F238E27FC236}">
                <a16:creationId xmlns:a16="http://schemas.microsoft.com/office/drawing/2014/main" id="{8BD9D56F-24FE-4F7D-8E40-A0D0AC719791}"/>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0" name="Text Placeholder 10">
            <a:extLst>
              <a:ext uri="{FF2B5EF4-FFF2-40B4-BE49-F238E27FC236}">
                <a16:creationId xmlns:a16="http://schemas.microsoft.com/office/drawing/2014/main" id="{D46B7BD9-7D98-4035-8A5E-463BD7C3BF1D}"/>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1" name="Text Placeholder 10">
            <a:extLst>
              <a:ext uri="{FF2B5EF4-FFF2-40B4-BE49-F238E27FC236}">
                <a16:creationId xmlns:a16="http://schemas.microsoft.com/office/drawing/2014/main" id="{8AA70B58-94EB-4879-8CBB-F170B13437D5}"/>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2" name="Text Placeholder 10">
            <a:extLst>
              <a:ext uri="{FF2B5EF4-FFF2-40B4-BE49-F238E27FC236}">
                <a16:creationId xmlns:a16="http://schemas.microsoft.com/office/drawing/2014/main" id="{7309DED8-0AF6-493B-A2EC-E3C6524C4037}"/>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4" name="Text Placeholder 10">
            <a:extLst>
              <a:ext uri="{FF2B5EF4-FFF2-40B4-BE49-F238E27FC236}">
                <a16:creationId xmlns:a16="http://schemas.microsoft.com/office/drawing/2014/main" id="{634511C9-82EE-4918-850A-C11AB497D8C8}"/>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5" name="Text Placeholder 10">
            <a:extLst>
              <a:ext uri="{FF2B5EF4-FFF2-40B4-BE49-F238E27FC236}">
                <a16:creationId xmlns:a16="http://schemas.microsoft.com/office/drawing/2014/main" id="{9DFB519F-3772-4743-A8B2-EE749BE7907F}"/>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6" name="Text Placeholder 10">
            <a:extLst>
              <a:ext uri="{FF2B5EF4-FFF2-40B4-BE49-F238E27FC236}">
                <a16:creationId xmlns:a16="http://schemas.microsoft.com/office/drawing/2014/main" id="{FF1ED3A9-45CD-4A8C-94E6-BFD948CC06A3}"/>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8" name="Text Placeholder 10">
            <a:extLst>
              <a:ext uri="{FF2B5EF4-FFF2-40B4-BE49-F238E27FC236}">
                <a16:creationId xmlns:a16="http://schemas.microsoft.com/office/drawing/2014/main" id="{DF614219-217C-4657-8BF6-1BDE7D2907CA}"/>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9" name="Text Placeholder 10">
            <a:extLst>
              <a:ext uri="{FF2B5EF4-FFF2-40B4-BE49-F238E27FC236}">
                <a16:creationId xmlns:a16="http://schemas.microsoft.com/office/drawing/2014/main" id="{CF5EB19D-BC9E-40FA-BC6F-DA9B98DA7DCA}"/>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7" name="Text Placeholder 10">
            <a:extLst>
              <a:ext uri="{FF2B5EF4-FFF2-40B4-BE49-F238E27FC236}">
                <a16:creationId xmlns:a16="http://schemas.microsoft.com/office/drawing/2014/main" id="{1E8B9B06-EF32-482E-A7E7-C1BAFE1A45DC}"/>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0" name="Text Placeholder 10">
            <a:extLst>
              <a:ext uri="{FF2B5EF4-FFF2-40B4-BE49-F238E27FC236}">
                <a16:creationId xmlns:a16="http://schemas.microsoft.com/office/drawing/2014/main" id="{B243085E-635F-44B9-A90B-BCE5763AD3EB}"/>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1" name="Text Placeholder 10">
            <a:extLst>
              <a:ext uri="{FF2B5EF4-FFF2-40B4-BE49-F238E27FC236}">
                <a16:creationId xmlns:a16="http://schemas.microsoft.com/office/drawing/2014/main" id="{5E2D6E88-5F8C-4406-9211-D4A50B968BA2}"/>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3" name="Text Placeholder 10">
            <a:extLst>
              <a:ext uri="{FF2B5EF4-FFF2-40B4-BE49-F238E27FC236}">
                <a16:creationId xmlns:a16="http://schemas.microsoft.com/office/drawing/2014/main" id="{CC994534-ACB6-4B33-A7F8-59ED88636D97}"/>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52" name="Text Placeholder 10">
            <a:extLst>
              <a:ext uri="{FF2B5EF4-FFF2-40B4-BE49-F238E27FC236}">
                <a16:creationId xmlns:a16="http://schemas.microsoft.com/office/drawing/2014/main" id="{BFBFB5AF-B984-48A4-A2D5-B0F9A7168B93}"/>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3" name="Text Placeholder 10">
            <a:extLst>
              <a:ext uri="{FF2B5EF4-FFF2-40B4-BE49-F238E27FC236}">
                <a16:creationId xmlns:a16="http://schemas.microsoft.com/office/drawing/2014/main" id="{5920D2EA-A217-4744-834D-D00BD41BD38F}"/>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4" name="Text Placeholder 10">
            <a:extLst>
              <a:ext uri="{FF2B5EF4-FFF2-40B4-BE49-F238E27FC236}">
                <a16:creationId xmlns:a16="http://schemas.microsoft.com/office/drawing/2014/main" id="{FD2FC71C-590D-4C50-9D20-D98F73D84422}"/>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5" name="Text Placeholder 10">
            <a:extLst>
              <a:ext uri="{FF2B5EF4-FFF2-40B4-BE49-F238E27FC236}">
                <a16:creationId xmlns:a16="http://schemas.microsoft.com/office/drawing/2014/main" id="{AD895D25-09BE-492D-944C-8B0E710ADF19}"/>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6" name="Text Placeholder 10">
            <a:extLst>
              <a:ext uri="{FF2B5EF4-FFF2-40B4-BE49-F238E27FC236}">
                <a16:creationId xmlns:a16="http://schemas.microsoft.com/office/drawing/2014/main" id="{F6192086-61CF-42A5-905D-851D1EEBC250}"/>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7" name="Text Placeholder 10">
            <a:extLst>
              <a:ext uri="{FF2B5EF4-FFF2-40B4-BE49-F238E27FC236}">
                <a16:creationId xmlns:a16="http://schemas.microsoft.com/office/drawing/2014/main" id="{FD1AF556-814F-4B48-B1F0-29450A009046}"/>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8" name="Text Placeholder 10">
            <a:extLst>
              <a:ext uri="{FF2B5EF4-FFF2-40B4-BE49-F238E27FC236}">
                <a16:creationId xmlns:a16="http://schemas.microsoft.com/office/drawing/2014/main" id="{EEEE7A48-BA7F-4AD6-948F-8AF34748D377}"/>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0" name="Text Placeholder 10">
            <a:extLst>
              <a:ext uri="{FF2B5EF4-FFF2-40B4-BE49-F238E27FC236}">
                <a16:creationId xmlns:a16="http://schemas.microsoft.com/office/drawing/2014/main" id="{1ECC3963-8620-45EA-8E9B-B5ED79CD7A4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1" name="Text Placeholder 10">
            <a:extLst>
              <a:ext uri="{FF2B5EF4-FFF2-40B4-BE49-F238E27FC236}">
                <a16:creationId xmlns:a16="http://schemas.microsoft.com/office/drawing/2014/main" id="{8A5FB4BB-2FEF-496A-8E3A-C4D43AE0498C}"/>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9" name="Text Placeholder 10">
            <a:extLst>
              <a:ext uri="{FF2B5EF4-FFF2-40B4-BE49-F238E27FC236}">
                <a16:creationId xmlns:a16="http://schemas.microsoft.com/office/drawing/2014/main" id="{A7187E67-FC95-4CA0-9570-815E315916E5}"/>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2" name="Text Placeholder 10">
            <a:extLst>
              <a:ext uri="{FF2B5EF4-FFF2-40B4-BE49-F238E27FC236}">
                <a16:creationId xmlns:a16="http://schemas.microsoft.com/office/drawing/2014/main" id="{D03EF82F-F37F-48CB-A978-E3BAD66F5C7D}"/>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3" name="Text Placeholder 10">
            <a:extLst>
              <a:ext uri="{FF2B5EF4-FFF2-40B4-BE49-F238E27FC236}">
                <a16:creationId xmlns:a16="http://schemas.microsoft.com/office/drawing/2014/main" id="{5F250D41-02CE-4633-9E26-F722FCA110BB}"/>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cxnSp>
        <p:nvCxnSpPr>
          <p:cNvPr id="8" name="Straight Connector 7">
            <a:extLst>
              <a:ext uri="{FF2B5EF4-FFF2-40B4-BE49-F238E27FC236}">
                <a16:creationId xmlns:a16="http://schemas.microsoft.com/office/drawing/2014/main" id="{711E3559-68CA-437E-BD12-A9953AE1E88F}"/>
              </a:ext>
              <a:ext uri="{C183D7F6-B498-43B3-948B-1728B52AA6E4}">
                <adec:decorative xmlns:adec="http://schemas.microsoft.com/office/drawing/2017/decorative" val="1"/>
              </a:ext>
            </a:extLst>
          </p:cNvPr>
          <p:cNvCxnSpPr/>
          <p:nvPr userDrawn="1"/>
        </p:nvCxnSpPr>
        <p:spPr>
          <a:xfrm>
            <a:off x="940445" y="4069080"/>
            <a:ext cx="10332720"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Date Placeholder 1">
            <a:extLst>
              <a:ext uri="{FF2B5EF4-FFF2-40B4-BE49-F238E27FC236}">
                <a16:creationId xmlns:a16="http://schemas.microsoft.com/office/drawing/2014/main" id="{62C0F98D-B2D7-4EDC-ADD0-9B61A901FCEA}"/>
              </a:ext>
            </a:extLst>
          </p:cNvPr>
          <p:cNvSpPr>
            <a:spLocks noGrp="1"/>
          </p:cNvSpPr>
          <p:nvPr>
            <p:ph type="dt" sz="half" idx="60"/>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4242866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838200" y="1685925"/>
            <a:ext cx="10515600" cy="40970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164587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option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37BA1CDE-376A-4ABA-B8B8-75D6A678096B}"/>
              </a:ext>
            </a:extLst>
          </p:cNvPr>
          <p:cNvSpPr>
            <a:spLocks noGrp="1"/>
          </p:cNvSpPr>
          <p:nvPr>
            <p:ph type="pic" sz="quarter" idx="13"/>
          </p:nvPr>
        </p:nvSpPr>
        <p:spPr>
          <a:xfrm>
            <a:off x="1335515" y="1718402"/>
            <a:ext cx="2286000" cy="3566160"/>
          </a:xfrm>
          <a:solidFill>
            <a:schemeClr val="accent6"/>
          </a:solidFill>
        </p:spPr>
        <p:txBody>
          <a:bodyPr/>
          <a:lstStyle/>
          <a:p>
            <a:r>
              <a:rPr lang="en-US"/>
              <a:t>Click icon to add picture</a:t>
            </a:r>
            <a:endParaRPr lang="en-US" dirty="0"/>
          </a:p>
        </p:txBody>
      </p:sp>
      <p:sp>
        <p:nvSpPr>
          <p:cNvPr id="9" name="Text Placeholder 8">
            <a:extLst>
              <a:ext uri="{FF2B5EF4-FFF2-40B4-BE49-F238E27FC236}">
                <a16:creationId xmlns:a16="http://schemas.microsoft.com/office/drawing/2014/main" id="{1B8F9B77-308B-48E1-BCAC-0C74FB9A1CF4}"/>
              </a:ext>
            </a:extLst>
          </p:cNvPr>
          <p:cNvSpPr>
            <a:spLocks noGrp="1"/>
          </p:cNvSpPr>
          <p:nvPr>
            <p:ph type="body" sz="quarter" idx="14" hasCustomPrompt="1"/>
          </p:nvPr>
        </p:nvSpPr>
        <p:spPr>
          <a:xfrm>
            <a:off x="1335515" y="5359799"/>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0" name="Text Placeholder 8">
            <a:extLst>
              <a:ext uri="{FF2B5EF4-FFF2-40B4-BE49-F238E27FC236}">
                <a16:creationId xmlns:a16="http://schemas.microsoft.com/office/drawing/2014/main" id="{50BA97C8-6774-46D2-9678-1BA2BE8C9D3E}"/>
              </a:ext>
            </a:extLst>
          </p:cNvPr>
          <p:cNvSpPr>
            <a:spLocks noGrp="1"/>
          </p:cNvSpPr>
          <p:nvPr>
            <p:ph type="body" sz="quarter" idx="15" hasCustomPrompt="1"/>
          </p:nvPr>
        </p:nvSpPr>
        <p:spPr>
          <a:xfrm>
            <a:off x="1335515" y="5743005"/>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1" name="Picture Placeholder 6">
            <a:extLst>
              <a:ext uri="{FF2B5EF4-FFF2-40B4-BE49-F238E27FC236}">
                <a16:creationId xmlns:a16="http://schemas.microsoft.com/office/drawing/2014/main" id="{D48977F0-CAE5-4054-B1AC-16B25EB28CBA}"/>
              </a:ext>
            </a:extLst>
          </p:cNvPr>
          <p:cNvSpPr>
            <a:spLocks noGrp="1"/>
          </p:cNvSpPr>
          <p:nvPr>
            <p:ph type="pic" sz="quarter" idx="16"/>
          </p:nvPr>
        </p:nvSpPr>
        <p:spPr>
          <a:xfrm>
            <a:off x="3754036" y="1718798"/>
            <a:ext cx="2286000" cy="3566160"/>
          </a:xfrm>
          <a:solidFill>
            <a:schemeClr val="accent6"/>
          </a:solidFill>
        </p:spPr>
        <p:txBody>
          <a:bodyPr/>
          <a:lstStyle/>
          <a:p>
            <a:r>
              <a:rPr lang="en-US"/>
              <a:t>Click icon to add picture</a:t>
            </a:r>
            <a:endParaRPr lang="en-US" dirty="0"/>
          </a:p>
        </p:txBody>
      </p:sp>
      <p:sp>
        <p:nvSpPr>
          <p:cNvPr id="12" name="Text Placeholder 8">
            <a:extLst>
              <a:ext uri="{FF2B5EF4-FFF2-40B4-BE49-F238E27FC236}">
                <a16:creationId xmlns:a16="http://schemas.microsoft.com/office/drawing/2014/main" id="{035550F1-A852-48F3-9C1C-C64F3B8D4D7E}"/>
              </a:ext>
            </a:extLst>
          </p:cNvPr>
          <p:cNvSpPr>
            <a:spLocks noGrp="1"/>
          </p:cNvSpPr>
          <p:nvPr>
            <p:ph type="body" sz="quarter" idx="17" hasCustomPrompt="1"/>
          </p:nvPr>
        </p:nvSpPr>
        <p:spPr>
          <a:xfrm>
            <a:off x="3754036" y="5360195"/>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3" name="Text Placeholder 8">
            <a:extLst>
              <a:ext uri="{FF2B5EF4-FFF2-40B4-BE49-F238E27FC236}">
                <a16:creationId xmlns:a16="http://schemas.microsoft.com/office/drawing/2014/main" id="{D757D7CE-02BE-4D9B-A676-F2967D660EC0}"/>
              </a:ext>
            </a:extLst>
          </p:cNvPr>
          <p:cNvSpPr>
            <a:spLocks noGrp="1"/>
          </p:cNvSpPr>
          <p:nvPr>
            <p:ph type="body" sz="quarter" idx="18" hasCustomPrompt="1"/>
          </p:nvPr>
        </p:nvSpPr>
        <p:spPr>
          <a:xfrm>
            <a:off x="3754036" y="5743401"/>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4" name="Picture Placeholder 6">
            <a:extLst>
              <a:ext uri="{FF2B5EF4-FFF2-40B4-BE49-F238E27FC236}">
                <a16:creationId xmlns:a16="http://schemas.microsoft.com/office/drawing/2014/main" id="{64C29CA7-3B83-4C84-8407-F05C8CA7084D}"/>
              </a:ext>
            </a:extLst>
          </p:cNvPr>
          <p:cNvSpPr>
            <a:spLocks noGrp="1"/>
          </p:cNvSpPr>
          <p:nvPr>
            <p:ph type="pic" sz="quarter" idx="19"/>
          </p:nvPr>
        </p:nvSpPr>
        <p:spPr>
          <a:xfrm>
            <a:off x="6172557" y="1718402"/>
            <a:ext cx="2286000" cy="3566160"/>
          </a:xfrm>
          <a:solidFill>
            <a:schemeClr val="accent6"/>
          </a:solidFill>
        </p:spPr>
        <p:txBody>
          <a:bodyPr/>
          <a:lstStyle/>
          <a:p>
            <a:r>
              <a:rPr lang="en-US"/>
              <a:t>Click icon to add picture</a:t>
            </a:r>
            <a:endParaRPr lang="en-US" dirty="0"/>
          </a:p>
        </p:txBody>
      </p:sp>
      <p:sp>
        <p:nvSpPr>
          <p:cNvPr id="15" name="Text Placeholder 8">
            <a:extLst>
              <a:ext uri="{FF2B5EF4-FFF2-40B4-BE49-F238E27FC236}">
                <a16:creationId xmlns:a16="http://schemas.microsoft.com/office/drawing/2014/main" id="{62304448-704D-4C85-87B3-13204A597E05}"/>
              </a:ext>
            </a:extLst>
          </p:cNvPr>
          <p:cNvSpPr>
            <a:spLocks noGrp="1"/>
          </p:cNvSpPr>
          <p:nvPr>
            <p:ph type="body" sz="quarter" idx="20" hasCustomPrompt="1"/>
          </p:nvPr>
        </p:nvSpPr>
        <p:spPr>
          <a:xfrm>
            <a:off x="6172557" y="5360195"/>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6" name="Text Placeholder 8">
            <a:extLst>
              <a:ext uri="{FF2B5EF4-FFF2-40B4-BE49-F238E27FC236}">
                <a16:creationId xmlns:a16="http://schemas.microsoft.com/office/drawing/2014/main" id="{BB608A2D-D2B2-4E41-89DB-745BBE2D8B47}"/>
              </a:ext>
            </a:extLst>
          </p:cNvPr>
          <p:cNvSpPr>
            <a:spLocks noGrp="1"/>
          </p:cNvSpPr>
          <p:nvPr>
            <p:ph type="body" sz="quarter" idx="21" hasCustomPrompt="1"/>
          </p:nvPr>
        </p:nvSpPr>
        <p:spPr>
          <a:xfrm>
            <a:off x="6172557" y="5743401"/>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7" name="Picture Placeholder 6">
            <a:extLst>
              <a:ext uri="{FF2B5EF4-FFF2-40B4-BE49-F238E27FC236}">
                <a16:creationId xmlns:a16="http://schemas.microsoft.com/office/drawing/2014/main" id="{B1A1DC22-0E05-43FC-8E91-0BE7AA25EEF8}"/>
              </a:ext>
            </a:extLst>
          </p:cNvPr>
          <p:cNvSpPr>
            <a:spLocks noGrp="1"/>
          </p:cNvSpPr>
          <p:nvPr>
            <p:ph type="pic" sz="quarter" idx="22"/>
          </p:nvPr>
        </p:nvSpPr>
        <p:spPr>
          <a:xfrm>
            <a:off x="8578378" y="1718798"/>
            <a:ext cx="2286000" cy="3566160"/>
          </a:xfrm>
          <a:solidFill>
            <a:schemeClr val="accent6"/>
          </a:solidFill>
        </p:spPr>
        <p:txBody>
          <a:bodyPr/>
          <a:lstStyle/>
          <a:p>
            <a:r>
              <a:rPr lang="en-US"/>
              <a:t>Click icon to add picture</a:t>
            </a:r>
            <a:endParaRPr lang="en-US" dirty="0"/>
          </a:p>
        </p:txBody>
      </p:sp>
      <p:sp>
        <p:nvSpPr>
          <p:cNvPr id="18" name="Text Placeholder 8">
            <a:extLst>
              <a:ext uri="{FF2B5EF4-FFF2-40B4-BE49-F238E27FC236}">
                <a16:creationId xmlns:a16="http://schemas.microsoft.com/office/drawing/2014/main" id="{25676C67-0CCC-403A-9B15-B42740FCF064}"/>
              </a:ext>
            </a:extLst>
          </p:cNvPr>
          <p:cNvSpPr>
            <a:spLocks noGrp="1"/>
          </p:cNvSpPr>
          <p:nvPr>
            <p:ph type="body" sz="quarter" idx="23" hasCustomPrompt="1"/>
          </p:nvPr>
        </p:nvSpPr>
        <p:spPr>
          <a:xfrm>
            <a:off x="8578378" y="5360195"/>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9" name="Text Placeholder 8">
            <a:extLst>
              <a:ext uri="{FF2B5EF4-FFF2-40B4-BE49-F238E27FC236}">
                <a16:creationId xmlns:a16="http://schemas.microsoft.com/office/drawing/2014/main" id="{25CC45AB-977D-4580-9F1A-2E786542EE50}"/>
              </a:ext>
            </a:extLst>
          </p:cNvPr>
          <p:cNvSpPr>
            <a:spLocks noGrp="1"/>
          </p:cNvSpPr>
          <p:nvPr>
            <p:ph type="body" sz="quarter" idx="24" hasCustomPrompt="1"/>
          </p:nvPr>
        </p:nvSpPr>
        <p:spPr>
          <a:xfrm>
            <a:off x="8578378" y="5743401"/>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956699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option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37BA1CDE-376A-4ABA-B8B8-75D6A678096B}"/>
              </a:ext>
            </a:extLst>
          </p:cNvPr>
          <p:cNvSpPr>
            <a:spLocks noGrp="1"/>
          </p:cNvSpPr>
          <p:nvPr>
            <p:ph type="pic" sz="quarter" idx="13"/>
          </p:nvPr>
        </p:nvSpPr>
        <p:spPr>
          <a:xfrm>
            <a:off x="1335515" y="1717141"/>
            <a:ext cx="2286000" cy="1554480"/>
          </a:xfrm>
          <a:solidFill>
            <a:schemeClr val="accent6"/>
          </a:solidFill>
        </p:spPr>
        <p:txBody>
          <a:bodyPr/>
          <a:lstStyle/>
          <a:p>
            <a:r>
              <a:rPr lang="en-US"/>
              <a:t>Click icon to add picture</a:t>
            </a:r>
            <a:endParaRPr lang="en-US" dirty="0"/>
          </a:p>
        </p:txBody>
      </p:sp>
      <p:sp>
        <p:nvSpPr>
          <p:cNvPr id="9" name="Text Placeholder 8">
            <a:extLst>
              <a:ext uri="{FF2B5EF4-FFF2-40B4-BE49-F238E27FC236}">
                <a16:creationId xmlns:a16="http://schemas.microsoft.com/office/drawing/2014/main" id="{1B8F9B77-308B-48E1-BCAC-0C74FB9A1CF4}"/>
              </a:ext>
            </a:extLst>
          </p:cNvPr>
          <p:cNvSpPr>
            <a:spLocks noGrp="1"/>
          </p:cNvSpPr>
          <p:nvPr>
            <p:ph type="body" sz="quarter" idx="14" hasCustomPrompt="1"/>
          </p:nvPr>
        </p:nvSpPr>
        <p:spPr>
          <a:xfrm>
            <a:off x="1335515" y="332301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0" name="Text Placeholder 8">
            <a:extLst>
              <a:ext uri="{FF2B5EF4-FFF2-40B4-BE49-F238E27FC236}">
                <a16:creationId xmlns:a16="http://schemas.microsoft.com/office/drawing/2014/main" id="{50BA97C8-6774-46D2-9678-1BA2BE8C9D3E}"/>
              </a:ext>
            </a:extLst>
          </p:cNvPr>
          <p:cNvSpPr>
            <a:spLocks noGrp="1"/>
          </p:cNvSpPr>
          <p:nvPr>
            <p:ph type="body" sz="quarter" idx="15" hasCustomPrompt="1"/>
          </p:nvPr>
        </p:nvSpPr>
        <p:spPr>
          <a:xfrm>
            <a:off x="1335515" y="361080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1" name="Picture Placeholder 6">
            <a:extLst>
              <a:ext uri="{FF2B5EF4-FFF2-40B4-BE49-F238E27FC236}">
                <a16:creationId xmlns:a16="http://schemas.microsoft.com/office/drawing/2014/main" id="{D48977F0-CAE5-4054-B1AC-16B25EB28CBA}"/>
              </a:ext>
            </a:extLst>
          </p:cNvPr>
          <p:cNvSpPr>
            <a:spLocks noGrp="1"/>
          </p:cNvSpPr>
          <p:nvPr>
            <p:ph type="pic" sz="quarter" idx="16"/>
          </p:nvPr>
        </p:nvSpPr>
        <p:spPr>
          <a:xfrm>
            <a:off x="3754036" y="1717537"/>
            <a:ext cx="2286000" cy="1554480"/>
          </a:xfrm>
          <a:solidFill>
            <a:schemeClr val="accent6"/>
          </a:solidFill>
        </p:spPr>
        <p:txBody>
          <a:bodyPr/>
          <a:lstStyle/>
          <a:p>
            <a:r>
              <a:rPr lang="en-US"/>
              <a:t>Click icon to add picture</a:t>
            </a:r>
            <a:endParaRPr lang="en-US" dirty="0"/>
          </a:p>
        </p:txBody>
      </p:sp>
      <p:sp>
        <p:nvSpPr>
          <p:cNvPr id="12" name="Text Placeholder 8">
            <a:extLst>
              <a:ext uri="{FF2B5EF4-FFF2-40B4-BE49-F238E27FC236}">
                <a16:creationId xmlns:a16="http://schemas.microsoft.com/office/drawing/2014/main" id="{035550F1-A852-48F3-9C1C-C64F3B8D4D7E}"/>
              </a:ext>
            </a:extLst>
          </p:cNvPr>
          <p:cNvSpPr>
            <a:spLocks noGrp="1"/>
          </p:cNvSpPr>
          <p:nvPr>
            <p:ph type="body" sz="quarter" idx="17" hasCustomPrompt="1"/>
          </p:nvPr>
        </p:nvSpPr>
        <p:spPr>
          <a:xfrm>
            <a:off x="3754036" y="3323409"/>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3" name="Text Placeholder 8">
            <a:extLst>
              <a:ext uri="{FF2B5EF4-FFF2-40B4-BE49-F238E27FC236}">
                <a16:creationId xmlns:a16="http://schemas.microsoft.com/office/drawing/2014/main" id="{D757D7CE-02BE-4D9B-A676-F2967D660EC0}"/>
              </a:ext>
            </a:extLst>
          </p:cNvPr>
          <p:cNvSpPr>
            <a:spLocks noGrp="1"/>
          </p:cNvSpPr>
          <p:nvPr>
            <p:ph type="body" sz="quarter" idx="18" hasCustomPrompt="1"/>
          </p:nvPr>
        </p:nvSpPr>
        <p:spPr>
          <a:xfrm>
            <a:off x="3754036" y="3611203"/>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4" name="Picture Placeholder 6">
            <a:extLst>
              <a:ext uri="{FF2B5EF4-FFF2-40B4-BE49-F238E27FC236}">
                <a16:creationId xmlns:a16="http://schemas.microsoft.com/office/drawing/2014/main" id="{64C29CA7-3B83-4C84-8407-F05C8CA7084D}"/>
              </a:ext>
            </a:extLst>
          </p:cNvPr>
          <p:cNvSpPr>
            <a:spLocks noGrp="1"/>
          </p:cNvSpPr>
          <p:nvPr>
            <p:ph type="pic" sz="quarter" idx="19"/>
          </p:nvPr>
        </p:nvSpPr>
        <p:spPr>
          <a:xfrm>
            <a:off x="6172557" y="1717141"/>
            <a:ext cx="2286000" cy="1554480"/>
          </a:xfrm>
          <a:solidFill>
            <a:schemeClr val="accent6"/>
          </a:solidFill>
        </p:spPr>
        <p:txBody>
          <a:bodyPr/>
          <a:lstStyle/>
          <a:p>
            <a:r>
              <a:rPr lang="en-US"/>
              <a:t>Click icon to add picture</a:t>
            </a:r>
            <a:endParaRPr lang="en-US" dirty="0"/>
          </a:p>
        </p:txBody>
      </p:sp>
      <p:sp>
        <p:nvSpPr>
          <p:cNvPr id="15" name="Text Placeholder 8">
            <a:extLst>
              <a:ext uri="{FF2B5EF4-FFF2-40B4-BE49-F238E27FC236}">
                <a16:creationId xmlns:a16="http://schemas.microsoft.com/office/drawing/2014/main" id="{62304448-704D-4C85-87B3-13204A597E05}"/>
              </a:ext>
            </a:extLst>
          </p:cNvPr>
          <p:cNvSpPr>
            <a:spLocks noGrp="1"/>
          </p:cNvSpPr>
          <p:nvPr>
            <p:ph type="body" sz="quarter" idx="20" hasCustomPrompt="1"/>
          </p:nvPr>
        </p:nvSpPr>
        <p:spPr>
          <a:xfrm>
            <a:off x="6172557" y="332301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6" name="Text Placeholder 8">
            <a:extLst>
              <a:ext uri="{FF2B5EF4-FFF2-40B4-BE49-F238E27FC236}">
                <a16:creationId xmlns:a16="http://schemas.microsoft.com/office/drawing/2014/main" id="{BB608A2D-D2B2-4E41-89DB-745BBE2D8B47}"/>
              </a:ext>
            </a:extLst>
          </p:cNvPr>
          <p:cNvSpPr>
            <a:spLocks noGrp="1"/>
          </p:cNvSpPr>
          <p:nvPr>
            <p:ph type="body" sz="quarter" idx="21" hasCustomPrompt="1"/>
          </p:nvPr>
        </p:nvSpPr>
        <p:spPr>
          <a:xfrm>
            <a:off x="6172557" y="361080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7" name="Picture Placeholder 6">
            <a:extLst>
              <a:ext uri="{FF2B5EF4-FFF2-40B4-BE49-F238E27FC236}">
                <a16:creationId xmlns:a16="http://schemas.microsoft.com/office/drawing/2014/main" id="{B1A1DC22-0E05-43FC-8E91-0BE7AA25EEF8}"/>
              </a:ext>
            </a:extLst>
          </p:cNvPr>
          <p:cNvSpPr>
            <a:spLocks noGrp="1"/>
          </p:cNvSpPr>
          <p:nvPr>
            <p:ph type="pic" sz="quarter" idx="22"/>
          </p:nvPr>
        </p:nvSpPr>
        <p:spPr>
          <a:xfrm>
            <a:off x="8578378" y="1717141"/>
            <a:ext cx="2286000" cy="1554480"/>
          </a:xfrm>
          <a:solidFill>
            <a:schemeClr val="accent6"/>
          </a:solidFill>
        </p:spPr>
        <p:txBody>
          <a:bodyPr/>
          <a:lstStyle/>
          <a:p>
            <a:r>
              <a:rPr lang="en-US"/>
              <a:t>Click icon to add picture</a:t>
            </a:r>
            <a:endParaRPr lang="en-US" dirty="0"/>
          </a:p>
        </p:txBody>
      </p:sp>
      <p:sp>
        <p:nvSpPr>
          <p:cNvPr id="18" name="Text Placeholder 8">
            <a:extLst>
              <a:ext uri="{FF2B5EF4-FFF2-40B4-BE49-F238E27FC236}">
                <a16:creationId xmlns:a16="http://schemas.microsoft.com/office/drawing/2014/main" id="{25676C67-0CCC-403A-9B15-B42740FCF064}"/>
              </a:ext>
            </a:extLst>
          </p:cNvPr>
          <p:cNvSpPr>
            <a:spLocks noGrp="1"/>
          </p:cNvSpPr>
          <p:nvPr>
            <p:ph type="body" sz="quarter" idx="23" hasCustomPrompt="1"/>
          </p:nvPr>
        </p:nvSpPr>
        <p:spPr>
          <a:xfrm>
            <a:off x="8578378" y="332301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9" name="Text Placeholder 8">
            <a:extLst>
              <a:ext uri="{FF2B5EF4-FFF2-40B4-BE49-F238E27FC236}">
                <a16:creationId xmlns:a16="http://schemas.microsoft.com/office/drawing/2014/main" id="{25CC45AB-977D-4580-9F1A-2E786542EE50}"/>
              </a:ext>
            </a:extLst>
          </p:cNvPr>
          <p:cNvSpPr>
            <a:spLocks noGrp="1"/>
          </p:cNvSpPr>
          <p:nvPr>
            <p:ph type="body" sz="quarter" idx="24" hasCustomPrompt="1"/>
          </p:nvPr>
        </p:nvSpPr>
        <p:spPr>
          <a:xfrm>
            <a:off x="8578378" y="361080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44" name="Picture Placeholder 6">
            <a:extLst>
              <a:ext uri="{FF2B5EF4-FFF2-40B4-BE49-F238E27FC236}">
                <a16:creationId xmlns:a16="http://schemas.microsoft.com/office/drawing/2014/main" id="{27688D91-F8AA-4C0A-BF29-90F8FE202DAC}"/>
              </a:ext>
            </a:extLst>
          </p:cNvPr>
          <p:cNvSpPr>
            <a:spLocks noGrp="1"/>
          </p:cNvSpPr>
          <p:nvPr>
            <p:ph type="pic" sz="quarter" idx="25"/>
          </p:nvPr>
        </p:nvSpPr>
        <p:spPr>
          <a:xfrm>
            <a:off x="1325219" y="4131915"/>
            <a:ext cx="2286000" cy="1554480"/>
          </a:xfrm>
          <a:solidFill>
            <a:schemeClr val="accent6"/>
          </a:solidFill>
        </p:spPr>
        <p:txBody>
          <a:bodyPr/>
          <a:lstStyle/>
          <a:p>
            <a:r>
              <a:rPr lang="en-US"/>
              <a:t>Click icon to add picture</a:t>
            </a:r>
            <a:endParaRPr lang="en-US" dirty="0"/>
          </a:p>
        </p:txBody>
      </p:sp>
      <p:sp>
        <p:nvSpPr>
          <p:cNvPr id="45" name="Text Placeholder 8">
            <a:extLst>
              <a:ext uri="{FF2B5EF4-FFF2-40B4-BE49-F238E27FC236}">
                <a16:creationId xmlns:a16="http://schemas.microsoft.com/office/drawing/2014/main" id="{D9AECBF7-0508-4905-9DF6-C0FF9D9ADA48}"/>
              </a:ext>
            </a:extLst>
          </p:cNvPr>
          <p:cNvSpPr>
            <a:spLocks noGrp="1"/>
          </p:cNvSpPr>
          <p:nvPr>
            <p:ph type="body" sz="quarter" idx="26" hasCustomPrompt="1"/>
          </p:nvPr>
        </p:nvSpPr>
        <p:spPr>
          <a:xfrm>
            <a:off x="1325219" y="5737787"/>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46" name="Text Placeholder 8">
            <a:extLst>
              <a:ext uri="{FF2B5EF4-FFF2-40B4-BE49-F238E27FC236}">
                <a16:creationId xmlns:a16="http://schemas.microsoft.com/office/drawing/2014/main" id="{A7F920A3-CA67-4CD0-A639-1CE803DE26F8}"/>
              </a:ext>
            </a:extLst>
          </p:cNvPr>
          <p:cNvSpPr>
            <a:spLocks noGrp="1"/>
          </p:cNvSpPr>
          <p:nvPr>
            <p:ph type="body" sz="quarter" idx="27" hasCustomPrompt="1"/>
          </p:nvPr>
        </p:nvSpPr>
        <p:spPr>
          <a:xfrm>
            <a:off x="1325219" y="6025581"/>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47" name="Picture Placeholder 6">
            <a:extLst>
              <a:ext uri="{FF2B5EF4-FFF2-40B4-BE49-F238E27FC236}">
                <a16:creationId xmlns:a16="http://schemas.microsoft.com/office/drawing/2014/main" id="{463E2C69-9A20-4A90-8F45-4EE6CFD469B6}"/>
              </a:ext>
            </a:extLst>
          </p:cNvPr>
          <p:cNvSpPr>
            <a:spLocks noGrp="1"/>
          </p:cNvSpPr>
          <p:nvPr>
            <p:ph type="pic" sz="quarter" idx="28"/>
          </p:nvPr>
        </p:nvSpPr>
        <p:spPr>
          <a:xfrm>
            <a:off x="3743740" y="4132311"/>
            <a:ext cx="2286000" cy="1554480"/>
          </a:xfrm>
          <a:solidFill>
            <a:schemeClr val="accent6"/>
          </a:solidFill>
        </p:spPr>
        <p:txBody>
          <a:bodyPr/>
          <a:lstStyle/>
          <a:p>
            <a:r>
              <a:rPr lang="en-US"/>
              <a:t>Click icon to add picture</a:t>
            </a:r>
            <a:endParaRPr lang="en-US" dirty="0"/>
          </a:p>
        </p:txBody>
      </p:sp>
      <p:sp>
        <p:nvSpPr>
          <p:cNvPr id="48" name="Text Placeholder 8">
            <a:extLst>
              <a:ext uri="{FF2B5EF4-FFF2-40B4-BE49-F238E27FC236}">
                <a16:creationId xmlns:a16="http://schemas.microsoft.com/office/drawing/2014/main" id="{D33409A7-C60B-4AD7-AFDF-23C2F042CECE}"/>
              </a:ext>
            </a:extLst>
          </p:cNvPr>
          <p:cNvSpPr>
            <a:spLocks noGrp="1"/>
          </p:cNvSpPr>
          <p:nvPr>
            <p:ph type="body" sz="quarter" idx="29" hasCustomPrompt="1"/>
          </p:nvPr>
        </p:nvSpPr>
        <p:spPr>
          <a:xfrm>
            <a:off x="3743740" y="573818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49" name="Text Placeholder 8">
            <a:extLst>
              <a:ext uri="{FF2B5EF4-FFF2-40B4-BE49-F238E27FC236}">
                <a16:creationId xmlns:a16="http://schemas.microsoft.com/office/drawing/2014/main" id="{4870155B-647D-44E9-AE54-24D2BB2404BF}"/>
              </a:ext>
            </a:extLst>
          </p:cNvPr>
          <p:cNvSpPr>
            <a:spLocks noGrp="1"/>
          </p:cNvSpPr>
          <p:nvPr>
            <p:ph type="body" sz="quarter" idx="30" hasCustomPrompt="1"/>
          </p:nvPr>
        </p:nvSpPr>
        <p:spPr>
          <a:xfrm>
            <a:off x="3743740" y="602597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50" name="Picture Placeholder 6">
            <a:extLst>
              <a:ext uri="{FF2B5EF4-FFF2-40B4-BE49-F238E27FC236}">
                <a16:creationId xmlns:a16="http://schemas.microsoft.com/office/drawing/2014/main" id="{3876D40F-6DE8-45F1-B56E-986312109BAC}"/>
              </a:ext>
            </a:extLst>
          </p:cNvPr>
          <p:cNvSpPr>
            <a:spLocks noGrp="1"/>
          </p:cNvSpPr>
          <p:nvPr>
            <p:ph type="pic" sz="quarter" idx="31"/>
          </p:nvPr>
        </p:nvSpPr>
        <p:spPr>
          <a:xfrm>
            <a:off x="6162261" y="4131915"/>
            <a:ext cx="2286000" cy="1554480"/>
          </a:xfrm>
          <a:solidFill>
            <a:schemeClr val="accent6"/>
          </a:solidFill>
        </p:spPr>
        <p:txBody>
          <a:bodyPr/>
          <a:lstStyle/>
          <a:p>
            <a:r>
              <a:rPr lang="en-US"/>
              <a:t>Click icon to add picture</a:t>
            </a:r>
            <a:endParaRPr lang="en-US" dirty="0"/>
          </a:p>
        </p:txBody>
      </p:sp>
      <p:sp>
        <p:nvSpPr>
          <p:cNvPr id="51" name="Text Placeholder 8">
            <a:extLst>
              <a:ext uri="{FF2B5EF4-FFF2-40B4-BE49-F238E27FC236}">
                <a16:creationId xmlns:a16="http://schemas.microsoft.com/office/drawing/2014/main" id="{D0A39ABE-EF7B-477F-A346-C5CDA9F5D63A}"/>
              </a:ext>
            </a:extLst>
          </p:cNvPr>
          <p:cNvSpPr>
            <a:spLocks noGrp="1"/>
          </p:cNvSpPr>
          <p:nvPr>
            <p:ph type="body" sz="quarter" idx="32" hasCustomPrompt="1"/>
          </p:nvPr>
        </p:nvSpPr>
        <p:spPr>
          <a:xfrm>
            <a:off x="6162261" y="5737787"/>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52" name="Text Placeholder 8">
            <a:extLst>
              <a:ext uri="{FF2B5EF4-FFF2-40B4-BE49-F238E27FC236}">
                <a16:creationId xmlns:a16="http://schemas.microsoft.com/office/drawing/2014/main" id="{7787A6CA-4AF6-46F5-BA39-50F328D9A86E}"/>
              </a:ext>
            </a:extLst>
          </p:cNvPr>
          <p:cNvSpPr>
            <a:spLocks noGrp="1"/>
          </p:cNvSpPr>
          <p:nvPr>
            <p:ph type="body" sz="quarter" idx="33" hasCustomPrompt="1"/>
          </p:nvPr>
        </p:nvSpPr>
        <p:spPr>
          <a:xfrm>
            <a:off x="6162261" y="6025581"/>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53" name="Picture Placeholder 6">
            <a:extLst>
              <a:ext uri="{FF2B5EF4-FFF2-40B4-BE49-F238E27FC236}">
                <a16:creationId xmlns:a16="http://schemas.microsoft.com/office/drawing/2014/main" id="{EC171A7C-639D-47C1-A626-7E4772629B28}"/>
              </a:ext>
            </a:extLst>
          </p:cNvPr>
          <p:cNvSpPr>
            <a:spLocks noGrp="1"/>
          </p:cNvSpPr>
          <p:nvPr>
            <p:ph type="pic" sz="quarter" idx="34"/>
          </p:nvPr>
        </p:nvSpPr>
        <p:spPr>
          <a:xfrm>
            <a:off x="8580782" y="4131915"/>
            <a:ext cx="2286000" cy="1554480"/>
          </a:xfrm>
          <a:solidFill>
            <a:schemeClr val="accent6"/>
          </a:solidFill>
        </p:spPr>
        <p:txBody>
          <a:bodyPr/>
          <a:lstStyle/>
          <a:p>
            <a:r>
              <a:rPr lang="en-US"/>
              <a:t>Click icon to add picture</a:t>
            </a:r>
            <a:endParaRPr lang="en-US" dirty="0"/>
          </a:p>
        </p:txBody>
      </p:sp>
      <p:sp>
        <p:nvSpPr>
          <p:cNvPr id="54" name="Text Placeholder 8">
            <a:extLst>
              <a:ext uri="{FF2B5EF4-FFF2-40B4-BE49-F238E27FC236}">
                <a16:creationId xmlns:a16="http://schemas.microsoft.com/office/drawing/2014/main" id="{674313BD-D2AD-4F0E-96FE-469C176818BD}"/>
              </a:ext>
            </a:extLst>
          </p:cNvPr>
          <p:cNvSpPr>
            <a:spLocks noGrp="1"/>
          </p:cNvSpPr>
          <p:nvPr>
            <p:ph type="body" sz="quarter" idx="35" hasCustomPrompt="1"/>
          </p:nvPr>
        </p:nvSpPr>
        <p:spPr>
          <a:xfrm>
            <a:off x="8580782" y="5737787"/>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55" name="Text Placeholder 8">
            <a:extLst>
              <a:ext uri="{FF2B5EF4-FFF2-40B4-BE49-F238E27FC236}">
                <a16:creationId xmlns:a16="http://schemas.microsoft.com/office/drawing/2014/main" id="{7141AE4E-36D0-4176-9FCB-E5803788939E}"/>
              </a:ext>
            </a:extLst>
          </p:cNvPr>
          <p:cNvSpPr>
            <a:spLocks noGrp="1"/>
          </p:cNvSpPr>
          <p:nvPr>
            <p:ph type="body" sz="quarter" idx="36" hasCustomPrompt="1"/>
          </p:nvPr>
        </p:nvSpPr>
        <p:spPr>
          <a:xfrm>
            <a:off x="8580782" y="6025581"/>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5074016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01F6AC7C-4EFC-4C76-8784-963130151FD5}"/>
              </a:ext>
            </a:extLst>
          </p:cNvPr>
          <p:cNvSpPr>
            <a:spLocks noGrp="1"/>
          </p:cNvSpPr>
          <p:nvPr>
            <p:ph sz="quarter" idx="28" hasCustomPrompt="1"/>
          </p:nvPr>
        </p:nvSpPr>
        <p:spPr>
          <a:xfrm>
            <a:off x="1137509" y="1859777"/>
            <a:ext cx="1819656" cy="1517904"/>
          </a:xfrm>
        </p:spPr>
        <p:txBody>
          <a:bodyPr anchor="ctr">
            <a:normAutofit/>
          </a:bodyPr>
          <a:lstStyle>
            <a:lvl1pPr marL="0" indent="0" algn="ctr">
              <a:buNone/>
              <a:defRPr sz="1800"/>
            </a:lvl1pPr>
          </a:lstStyle>
          <a:p>
            <a:pPr lvl="0"/>
            <a:r>
              <a:rPr lang="en-US" dirty="0"/>
              <a:t>Add content</a:t>
            </a:r>
          </a:p>
        </p:txBody>
      </p:sp>
      <p:sp>
        <p:nvSpPr>
          <p:cNvPr id="8" name="Text Placeholder 7">
            <a:extLst>
              <a:ext uri="{FF2B5EF4-FFF2-40B4-BE49-F238E27FC236}">
                <a16:creationId xmlns:a16="http://schemas.microsoft.com/office/drawing/2014/main" id="{02AED95B-59A7-4359-BD74-24F920F7153F}"/>
              </a:ext>
            </a:extLst>
          </p:cNvPr>
          <p:cNvSpPr>
            <a:spLocks noGrp="1"/>
          </p:cNvSpPr>
          <p:nvPr>
            <p:ph type="body" sz="quarter" idx="13" hasCustomPrompt="1"/>
          </p:nvPr>
        </p:nvSpPr>
        <p:spPr>
          <a:xfrm>
            <a:off x="1018637"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9" name="Text Placeholder 7">
            <a:extLst>
              <a:ext uri="{FF2B5EF4-FFF2-40B4-BE49-F238E27FC236}">
                <a16:creationId xmlns:a16="http://schemas.microsoft.com/office/drawing/2014/main" id="{286DAE13-A93D-453A-8164-3F1E97F8F24B}"/>
              </a:ext>
            </a:extLst>
          </p:cNvPr>
          <p:cNvSpPr>
            <a:spLocks noGrp="1"/>
          </p:cNvSpPr>
          <p:nvPr>
            <p:ph type="body" sz="quarter" idx="14" hasCustomPrompt="1"/>
          </p:nvPr>
        </p:nvSpPr>
        <p:spPr>
          <a:xfrm>
            <a:off x="1034480"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10" name="Text Placeholder 7">
            <a:extLst>
              <a:ext uri="{FF2B5EF4-FFF2-40B4-BE49-F238E27FC236}">
                <a16:creationId xmlns:a16="http://schemas.microsoft.com/office/drawing/2014/main" id="{1FD2C3F4-5FD0-4B09-A5D5-7365D61084F0}"/>
              </a:ext>
            </a:extLst>
          </p:cNvPr>
          <p:cNvSpPr>
            <a:spLocks noGrp="1"/>
          </p:cNvSpPr>
          <p:nvPr>
            <p:ph type="body" sz="quarter" idx="15" hasCustomPrompt="1"/>
          </p:nvPr>
        </p:nvSpPr>
        <p:spPr>
          <a:xfrm>
            <a:off x="1034480"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Description</a:t>
            </a:r>
          </a:p>
        </p:txBody>
      </p:sp>
      <p:sp>
        <p:nvSpPr>
          <p:cNvPr id="28" name="Content Placeholder 13">
            <a:extLst>
              <a:ext uri="{FF2B5EF4-FFF2-40B4-BE49-F238E27FC236}">
                <a16:creationId xmlns:a16="http://schemas.microsoft.com/office/drawing/2014/main" id="{7BF6ABBB-7B41-4F0C-8416-9C72862D93CB}"/>
              </a:ext>
            </a:extLst>
          </p:cNvPr>
          <p:cNvSpPr>
            <a:spLocks noGrp="1"/>
          </p:cNvSpPr>
          <p:nvPr>
            <p:ph sz="quarter" idx="29" hasCustomPrompt="1"/>
          </p:nvPr>
        </p:nvSpPr>
        <p:spPr>
          <a:xfrm>
            <a:off x="3859487" y="1859777"/>
            <a:ext cx="1819656" cy="1517904"/>
          </a:xfrm>
        </p:spPr>
        <p:txBody>
          <a:bodyPr anchor="ctr">
            <a:normAutofit/>
          </a:bodyPr>
          <a:lstStyle>
            <a:lvl1pPr marL="0" indent="0" algn="ctr">
              <a:buNone/>
              <a:defRPr sz="1800"/>
            </a:lvl1pPr>
          </a:lstStyle>
          <a:p>
            <a:pPr lvl="0"/>
            <a:r>
              <a:rPr lang="en-US" dirty="0"/>
              <a:t>Add content</a:t>
            </a:r>
          </a:p>
        </p:txBody>
      </p:sp>
      <p:sp>
        <p:nvSpPr>
          <p:cNvPr id="30" name="Text Placeholder 7">
            <a:extLst>
              <a:ext uri="{FF2B5EF4-FFF2-40B4-BE49-F238E27FC236}">
                <a16:creationId xmlns:a16="http://schemas.microsoft.com/office/drawing/2014/main" id="{E1B58033-4461-43F1-8E7C-C6E5988BDE88}"/>
              </a:ext>
            </a:extLst>
          </p:cNvPr>
          <p:cNvSpPr>
            <a:spLocks noGrp="1"/>
          </p:cNvSpPr>
          <p:nvPr>
            <p:ph type="body" sz="quarter" idx="17" hasCustomPrompt="1"/>
          </p:nvPr>
        </p:nvSpPr>
        <p:spPr>
          <a:xfrm>
            <a:off x="3740615"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1" name="Text Placeholder 7">
            <a:extLst>
              <a:ext uri="{FF2B5EF4-FFF2-40B4-BE49-F238E27FC236}">
                <a16:creationId xmlns:a16="http://schemas.microsoft.com/office/drawing/2014/main" id="{80CE999C-FC94-4BF1-BBCE-0A3A9340971B}"/>
              </a:ext>
            </a:extLst>
          </p:cNvPr>
          <p:cNvSpPr>
            <a:spLocks noGrp="1"/>
          </p:cNvSpPr>
          <p:nvPr>
            <p:ph type="body" sz="quarter" idx="18" hasCustomPrompt="1"/>
          </p:nvPr>
        </p:nvSpPr>
        <p:spPr>
          <a:xfrm>
            <a:off x="3756458"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2" name="Text Placeholder 7">
            <a:extLst>
              <a:ext uri="{FF2B5EF4-FFF2-40B4-BE49-F238E27FC236}">
                <a16:creationId xmlns:a16="http://schemas.microsoft.com/office/drawing/2014/main" id="{6AFDE949-FC25-431E-8298-75F5A7B83A16}"/>
              </a:ext>
            </a:extLst>
          </p:cNvPr>
          <p:cNvSpPr>
            <a:spLocks noGrp="1"/>
          </p:cNvSpPr>
          <p:nvPr>
            <p:ph type="body" sz="quarter" idx="19" hasCustomPrompt="1"/>
          </p:nvPr>
        </p:nvSpPr>
        <p:spPr>
          <a:xfrm>
            <a:off x="3756458"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Description</a:t>
            </a:r>
          </a:p>
        </p:txBody>
      </p:sp>
      <p:sp>
        <p:nvSpPr>
          <p:cNvPr id="29" name="Content Placeholder 13">
            <a:extLst>
              <a:ext uri="{FF2B5EF4-FFF2-40B4-BE49-F238E27FC236}">
                <a16:creationId xmlns:a16="http://schemas.microsoft.com/office/drawing/2014/main" id="{426B07AE-648A-4C6E-8FE4-B8C6D4A1B42E}"/>
              </a:ext>
            </a:extLst>
          </p:cNvPr>
          <p:cNvSpPr>
            <a:spLocks noGrp="1"/>
          </p:cNvSpPr>
          <p:nvPr>
            <p:ph sz="quarter" idx="30" hasCustomPrompt="1"/>
          </p:nvPr>
        </p:nvSpPr>
        <p:spPr>
          <a:xfrm>
            <a:off x="6549780" y="1859777"/>
            <a:ext cx="1819656" cy="1517904"/>
          </a:xfrm>
        </p:spPr>
        <p:txBody>
          <a:bodyPr anchor="ctr">
            <a:normAutofit/>
          </a:bodyPr>
          <a:lstStyle>
            <a:lvl1pPr marL="0" indent="0" algn="ctr">
              <a:buNone/>
              <a:defRPr sz="1800"/>
            </a:lvl1pPr>
          </a:lstStyle>
          <a:p>
            <a:pPr lvl="0"/>
            <a:r>
              <a:rPr lang="en-US" dirty="0"/>
              <a:t>Add content</a:t>
            </a:r>
          </a:p>
        </p:txBody>
      </p:sp>
      <p:sp>
        <p:nvSpPr>
          <p:cNvPr id="34" name="Text Placeholder 7">
            <a:extLst>
              <a:ext uri="{FF2B5EF4-FFF2-40B4-BE49-F238E27FC236}">
                <a16:creationId xmlns:a16="http://schemas.microsoft.com/office/drawing/2014/main" id="{BAB49F71-4118-47B2-B571-8DC9A3E94024}"/>
              </a:ext>
            </a:extLst>
          </p:cNvPr>
          <p:cNvSpPr>
            <a:spLocks noGrp="1"/>
          </p:cNvSpPr>
          <p:nvPr>
            <p:ph type="body" sz="quarter" idx="21" hasCustomPrompt="1"/>
          </p:nvPr>
        </p:nvSpPr>
        <p:spPr>
          <a:xfrm>
            <a:off x="6430908"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5" name="Text Placeholder 7">
            <a:extLst>
              <a:ext uri="{FF2B5EF4-FFF2-40B4-BE49-F238E27FC236}">
                <a16:creationId xmlns:a16="http://schemas.microsoft.com/office/drawing/2014/main" id="{E6D674D8-A1E4-4A7E-929B-32FBA30823A3}"/>
              </a:ext>
            </a:extLst>
          </p:cNvPr>
          <p:cNvSpPr>
            <a:spLocks noGrp="1"/>
          </p:cNvSpPr>
          <p:nvPr>
            <p:ph type="body" sz="quarter" idx="22" hasCustomPrompt="1"/>
          </p:nvPr>
        </p:nvSpPr>
        <p:spPr>
          <a:xfrm>
            <a:off x="6430908"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6" name="Text Placeholder 7">
            <a:extLst>
              <a:ext uri="{FF2B5EF4-FFF2-40B4-BE49-F238E27FC236}">
                <a16:creationId xmlns:a16="http://schemas.microsoft.com/office/drawing/2014/main" id="{18E1E8CE-0AA4-4E2F-8DD0-006946935ADA}"/>
              </a:ext>
            </a:extLst>
          </p:cNvPr>
          <p:cNvSpPr>
            <a:spLocks noGrp="1"/>
          </p:cNvSpPr>
          <p:nvPr>
            <p:ph type="body" sz="quarter" idx="23" hasCustomPrompt="1"/>
          </p:nvPr>
        </p:nvSpPr>
        <p:spPr>
          <a:xfrm>
            <a:off x="6430908"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Description</a:t>
            </a:r>
          </a:p>
        </p:txBody>
      </p:sp>
      <p:sp>
        <p:nvSpPr>
          <p:cNvPr id="42" name="Content Placeholder 13">
            <a:extLst>
              <a:ext uri="{FF2B5EF4-FFF2-40B4-BE49-F238E27FC236}">
                <a16:creationId xmlns:a16="http://schemas.microsoft.com/office/drawing/2014/main" id="{0C1E203C-1E7A-4194-97B0-B477E6F37235}"/>
              </a:ext>
            </a:extLst>
          </p:cNvPr>
          <p:cNvSpPr>
            <a:spLocks noGrp="1"/>
          </p:cNvSpPr>
          <p:nvPr>
            <p:ph sz="quarter" idx="31" hasCustomPrompt="1"/>
          </p:nvPr>
        </p:nvSpPr>
        <p:spPr>
          <a:xfrm>
            <a:off x="9264601" y="1859777"/>
            <a:ext cx="1819656" cy="1517904"/>
          </a:xfrm>
        </p:spPr>
        <p:txBody>
          <a:bodyPr anchor="ctr">
            <a:normAutofit/>
          </a:bodyPr>
          <a:lstStyle>
            <a:lvl1pPr marL="0" indent="0" algn="ctr">
              <a:buNone/>
              <a:defRPr sz="1800"/>
            </a:lvl1pPr>
          </a:lstStyle>
          <a:p>
            <a:pPr lvl="0"/>
            <a:r>
              <a:rPr lang="en-US" dirty="0"/>
              <a:t>Add content</a:t>
            </a:r>
          </a:p>
        </p:txBody>
      </p:sp>
      <p:sp>
        <p:nvSpPr>
          <p:cNvPr id="38" name="Text Placeholder 7">
            <a:extLst>
              <a:ext uri="{FF2B5EF4-FFF2-40B4-BE49-F238E27FC236}">
                <a16:creationId xmlns:a16="http://schemas.microsoft.com/office/drawing/2014/main" id="{C03A45F5-F36F-429B-9C83-90B1DB716F22}"/>
              </a:ext>
            </a:extLst>
          </p:cNvPr>
          <p:cNvSpPr>
            <a:spLocks noGrp="1"/>
          </p:cNvSpPr>
          <p:nvPr>
            <p:ph type="body" sz="quarter" idx="25" hasCustomPrompt="1"/>
          </p:nvPr>
        </p:nvSpPr>
        <p:spPr>
          <a:xfrm>
            <a:off x="9145729"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9" name="Text Placeholder 7">
            <a:extLst>
              <a:ext uri="{FF2B5EF4-FFF2-40B4-BE49-F238E27FC236}">
                <a16:creationId xmlns:a16="http://schemas.microsoft.com/office/drawing/2014/main" id="{6A7CD68A-F84C-4F36-A46D-DB7BA329AB0B}"/>
              </a:ext>
            </a:extLst>
          </p:cNvPr>
          <p:cNvSpPr>
            <a:spLocks noGrp="1"/>
          </p:cNvSpPr>
          <p:nvPr>
            <p:ph type="body" sz="quarter" idx="26" hasCustomPrompt="1"/>
          </p:nvPr>
        </p:nvSpPr>
        <p:spPr>
          <a:xfrm>
            <a:off x="9145729"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40" name="Text Placeholder 7">
            <a:extLst>
              <a:ext uri="{FF2B5EF4-FFF2-40B4-BE49-F238E27FC236}">
                <a16:creationId xmlns:a16="http://schemas.microsoft.com/office/drawing/2014/main" id="{E67019EA-0584-46F5-BDB3-D2B3C717B019}"/>
              </a:ext>
            </a:extLst>
          </p:cNvPr>
          <p:cNvSpPr>
            <a:spLocks noGrp="1"/>
          </p:cNvSpPr>
          <p:nvPr>
            <p:ph type="body" sz="quarter" idx="27" hasCustomPrompt="1"/>
          </p:nvPr>
        </p:nvSpPr>
        <p:spPr>
          <a:xfrm>
            <a:off x="9145729"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Description</a:t>
            </a:r>
          </a:p>
        </p:txBody>
      </p:sp>
      <p:sp>
        <p:nvSpPr>
          <p:cNvPr id="3" name="Rectangle 2">
            <a:extLst>
              <a:ext uri="{FF2B5EF4-FFF2-40B4-BE49-F238E27FC236}">
                <a16:creationId xmlns:a16="http://schemas.microsoft.com/office/drawing/2014/main" id="{38EA36FF-A158-49B3-9C17-39C94920B271}"/>
              </a:ext>
              <a:ext uri="{C183D7F6-B498-43B3-948B-1728B52AA6E4}">
                <adec:decorative xmlns:adec="http://schemas.microsoft.com/office/drawing/2017/decorative" val="1"/>
              </a:ext>
            </a:extLst>
          </p:cNvPr>
          <p:cNvSpPr/>
          <p:nvPr userDrawn="1"/>
        </p:nvSpPr>
        <p:spPr>
          <a:xfrm>
            <a:off x="858617" y="179270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FF42D5D-9DBF-475A-BC06-666D080D3137}"/>
              </a:ext>
              <a:ext uri="{C183D7F6-B498-43B3-948B-1728B52AA6E4}">
                <adec:decorative xmlns:adec="http://schemas.microsoft.com/office/drawing/2017/decorative" val="1"/>
              </a:ext>
            </a:extLst>
          </p:cNvPr>
          <p:cNvSpPr/>
          <p:nvPr userDrawn="1"/>
        </p:nvSpPr>
        <p:spPr>
          <a:xfrm>
            <a:off x="3580595" y="1800726"/>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6AEDC3F-C3D2-4184-860D-65645BBD6E87}"/>
              </a:ext>
              <a:ext uri="{C183D7F6-B498-43B3-948B-1728B52AA6E4}">
                <adec:decorative xmlns:adec="http://schemas.microsoft.com/office/drawing/2017/decorative" val="1"/>
              </a:ext>
            </a:extLst>
          </p:cNvPr>
          <p:cNvSpPr/>
          <p:nvPr userDrawn="1"/>
        </p:nvSpPr>
        <p:spPr>
          <a:xfrm>
            <a:off x="6270888" y="180072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C227352-6F71-4914-9AB1-AB4448667EE9}"/>
              </a:ext>
              <a:ext uri="{C183D7F6-B498-43B3-948B-1728B52AA6E4}">
                <adec:decorative xmlns:adec="http://schemas.microsoft.com/office/drawing/2017/decorative" val="1"/>
              </a:ext>
            </a:extLst>
          </p:cNvPr>
          <p:cNvSpPr/>
          <p:nvPr userDrawn="1"/>
        </p:nvSpPr>
        <p:spPr>
          <a:xfrm>
            <a:off x="8985709" y="182077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422894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C593254-CE4F-4114-A997-06CBC039F22F}"/>
              </a:ext>
              <a:ext uri="{C183D7F6-B498-43B3-948B-1728B52AA6E4}">
                <adec:decorative xmlns:adec="http://schemas.microsoft.com/office/drawing/2017/decorative" val="1"/>
              </a:ext>
            </a:extLst>
          </p:cNvPr>
          <p:cNvSpPr/>
          <p:nvPr userDrawn="1"/>
        </p:nvSpPr>
        <p:spPr>
          <a:xfrm>
            <a:off x="0"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3581400" y="365125"/>
            <a:ext cx="7287768" cy="1325563"/>
          </a:xfrm>
        </p:spPr>
        <p:txBody>
          <a:bodyPr/>
          <a:lstStyle>
            <a:lvl1pPr algn="l">
              <a:defRPr>
                <a:solidFill>
                  <a:schemeClr val="tx1">
                    <a:lumMod val="50000"/>
                    <a:lumOff val="50000"/>
                  </a:schemeClr>
                </a:solidFill>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5E7DBF41-B4A1-4B29-B32C-DDF5058C1239}"/>
              </a:ext>
            </a:extLst>
          </p:cNvPr>
          <p:cNvSpPr>
            <a:spLocks noGrp="1"/>
          </p:cNvSpPr>
          <p:nvPr>
            <p:ph type="pic" sz="quarter" idx="13"/>
          </p:nvPr>
        </p:nvSpPr>
        <p:spPr>
          <a:xfrm>
            <a:off x="1524000" y="1941230"/>
            <a:ext cx="9144000" cy="2286000"/>
          </a:xfrm>
          <a:solidFill>
            <a:schemeClr val="accent6"/>
          </a:solidFill>
        </p:spPr>
        <p:txBody>
          <a:bodyPr/>
          <a:lstStyle/>
          <a:p>
            <a:r>
              <a:rPr lang="en-US"/>
              <a:t>Click icon to add picture</a:t>
            </a:r>
            <a:endParaRPr lang="en-US" dirty="0"/>
          </a:p>
        </p:txBody>
      </p:sp>
      <p:sp>
        <p:nvSpPr>
          <p:cNvPr id="9" name="Text Placeholder 8">
            <a:extLst>
              <a:ext uri="{FF2B5EF4-FFF2-40B4-BE49-F238E27FC236}">
                <a16:creationId xmlns:a16="http://schemas.microsoft.com/office/drawing/2014/main" id="{E442D9A9-D2E2-42FD-945D-1EF6DC43511C}"/>
              </a:ext>
            </a:extLst>
          </p:cNvPr>
          <p:cNvSpPr>
            <a:spLocks noGrp="1"/>
          </p:cNvSpPr>
          <p:nvPr>
            <p:ph type="body" sz="quarter" idx="14"/>
          </p:nvPr>
        </p:nvSpPr>
        <p:spPr>
          <a:xfrm>
            <a:off x="3584448" y="4407408"/>
            <a:ext cx="7287768" cy="1371600"/>
          </a:xfrm>
        </p:spPr>
        <p:txBody>
          <a:bodyPr>
            <a:noAutofit/>
          </a:bodyPr>
          <a:lstStyle>
            <a:lvl1pPr marL="0" indent="0" algn="l">
              <a:lnSpc>
                <a:spcPct val="150000"/>
              </a:lnSpc>
              <a:spcBef>
                <a:spcPts val="0"/>
              </a:spcBef>
              <a:buNone/>
              <a:defRPr sz="1600">
                <a:solidFill>
                  <a:schemeClr val="tx1">
                    <a:lumMod val="65000"/>
                    <a:lumOff val="35000"/>
                  </a:schemeClr>
                </a:solidFill>
              </a:defRPr>
            </a:lvl1pPr>
            <a:lvl2pPr marL="457200" indent="0" algn="ctr">
              <a:lnSpc>
                <a:spcPts val="2200"/>
              </a:lnSpc>
              <a:spcBef>
                <a:spcPts val="0"/>
              </a:spcBef>
              <a:buNone/>
              <a:defRPr sz="1600">
                <a:solidFill>
                  <a:schemeClr val="tx1">
                    <a:lumMod val="65000"/>
                    <a:lumOff val="35000"/>
                  </a:schemeClr>
                </a:solidFill>
              </a:defRPr>
            </a:lvl2pPr>
            <a:lvl3pPr marL="914400" indent="0" algn="ctr">
              <a:lnSpc>
                <a:spcPts val="2200"/>
              </a:lnSpc>
              <a:spcBef>
                <a:spcPts val="0"/>
              </a:spcBef>
              <a:buNone/>
              <a:defRPr sz="1600">
                <a:solidFill>
                  <a:schemeClr val="tx1">
                    <a:lumMod val="65000"/>
                    <a:lumOff val="35000"/>
                  </a:schemeClr>
                </a:solidFill>
              </a:defRPr>
            </a:lvl3pPr>
            <a:lvl4pPr marL="1371600" indent="0" algn="ctr">
              <a:lnSpc>
                <a:spcPts val="2200"/>
              </a:lnSpc>
              <a:spcBef>
                <a:spcPts val="0"/>
              </a:spcBef>
              <a:buNone/>
              <a:defRPr sz="1600">
                <a:solidFill>
                  <a:schemeClr val="tx1">
                    <a:lumMod val="65000"/>
                    <a:lumOff val="35000"/>
                  </a:schemeClr>
                </a:solidFill>
              </a:defRPr>
            </a:lvl4pPr>
            <a:lvl5pPr marL="1828800" indent="0" algn="ctr">
              <a:lnSpc>
                <a:spcPts val="2200"/>
              </a:lnSpc>
              <a:spcBef>
                <a:spcPts val="0"/>
              </a:spcBef>
              <a:buNone/>
              <a:defRPr sz="1600">
                <a:solidFill>
                  <a:schemeClr val="tx1">
                    <a:lumMod val="65000"/>
                    <a:lumOff val="35000"/>
                  </a:schemeClr>
                </a:solidFill>
              </a:defRPr>
            </a:lvl5pPr>
          </a:lstStyle>
          <a:p>
            <a:pPr lvl="0"/>
            <a:r>
              <a:rPr lang="en-US"/>
              <a:t>Click to edit Master text styles</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5390676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B487E6-6563-4EEC-A349-2257BBAFD4DD}"/>
              </a:ext>
              <a:ext uri="{C183D7F6-B498-43B3-948B-1728B52AA6E4}">
                <adec:decorative xmlns:adec="http://schemas.microsoft.com/office/drawing/2017/decorative" val="1"/>
              </a:ext>
            </a:extLst>
          </p:cNvPr>
          <p:cNvSpPr/>
          <p:nvPr userDrawn="1"/>
        </p:nvSpPr>
        <p:spPr>
          <a:xfrm>
            <a:off x="1"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6348334" y="1062164"/>
            <a:ext cx="5005466" cy="1325563"/>
          </a:xfrm>
        </p:spPr>
        <p:txBody>
          <a:bodyPr/>
          <a:lstStyle>
            <a:lvl1pPr>
              <a:defRPr>
                <a:solidFill>
                  <a:schemeClr val="tx1">
                    <a:lumMod val="50000"/>
                    <a:lumOff val="50000"/>
                  </a:schemeClr>
                </a:solidFill>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EED971A8-4C6D-471D-A690-8CD666292205}"/>
              </a:ext>
            </a:extLst>
          </p:cNvPr>
          <p:cNvSpPr>
            <a:spLocks noGrp="1"/>
          </p:cNvSpPr>
          <p:nvPr>
            <p:ph type="pic" sz="quarter" idx="13"/>
          </p:nvPr>
        </p:nvSpPr>
        <p:spPr>
          <a:xfrm>
            <a:off x="861935" y="1143000"/>
            <a:ext cx="4953000" cy="4572000"/>
          </a:xfrm>
          <a:solidFill>
            <a:schemeClr val="accent6"/>
          </a:solidFill>
        </p:spPr>
        <p:txBody>
          <a:bodyPr/>
          <a:lstStyle/>
          <a:p>
            <a:r>
              <a:rPr lang="en-US"/>
              <a:t>Click icon to add picture</a:t>
            </a:r>
            <a:endParaRPr lang="en-US" dirty="0"/>
          </a:p>
        </p:txBody>
      </p:sp>
      <p:sp>
        <p:nvSpPr>
          <p:cNvPr id="10" name="Text Placeholder 9">
            <a:extLst>
              <a:ext uri="{FF2B5EF4-FFF2-40B4-BE49-F238E27FC236}">
                <a16:creationId xmlns:a16="http://schemas.microsoft.com/office/drawing/2014/main" id="{0ECB8E5B-4859-4892-A062-C831DA527F75}"/>
              </a:ext>
            </a:extLst>
          </p:cNvPr>
          <p:cNvSpPr>
            <a:spLocks noGrp="1"/>
          </p:cNvSpPr>
          <p:nvPr>
            <p:ph type="body" sz="quarter" idx="14"/>
          </p:nvPr>
        </p:nvSpPr>
        <p:spPr>
          <a:xfrm>
            <a:off x="6376988" y="2555875"/>
            <a:ext cx="4953000" cy="3159125"/>
          </a:xfrm>
        </p:spPr>
        <p:txBody>
          <a:bodyPr>
            <a:normAutofit/>
          </a:bodyPr>
          <a:lstStyle>
            <a:lvl1pPr marL="0" indent="0">
              <a:lnSpc>
                <a:spcPts val="2600"/>
              </a:lnSpc>
              <a:spcBef>
                <a:spcPts val="0"/>
              </a:spcBef>
              <a:buNone/>
              <a:defRPr sz="1600">
                <a:solidFill>
                  <a:schemeClr val="tx1">
                    <a:lumMod val="65000"/>
                    <a:lumOff val="35000"/>
                  </a:schemeClr>
                </a:solidFill>
                <a:latin typeface="+mn-lt"/>
              </a:defRPr>
            </a:lvl1pPr>
            <a:lvl2pPr marL="457200" indent="0">
              <a:lnSpc>
                <a:spcPts val="2600"/>
              </a:lnSpc>
              <a:spcBef>
                <a:spcPts val="0"/>
              </a:spcBef>
              <a:buNone/>
              <a:defRPr sz="1600">
                <a:solidFill>
                  <a:schemeClr val="tx1">
                    <a:lumMod val="65000"/>
                    <a:lumOff val="35000"/>
                  </a:schemeClr>
                </a:solidFill>
                <a:latin typeface="+mn-lt"/>
              </a:defRPr>
            </a:lvl2pPr>
            <a:lvl3pPr marL="914400" indent="0">
              <a:lnSpc>
                <a:spcPts val="2600"/>
              </a:lnSpc>
              <a:spcBef>
                <a:spcPts val="0"/>
              </a:spcBef>
              <a:buNone/>
              <a:defRPr sz="1600">
                <a:solidFill>
                  <a:schemeClr val="tx1">
                    <a:lumMod val="65000"/>
                    <a:lumOff val="35000"/>
                  </a:schemeClr>
                </a:solidFill>
                <a:latin typeface="+mn-lt"/>
              </a:defRPr>
            </a:lvl3pPr>
            <a:lvl4pPr marL="1371600" indent="0">
              <a:lnSpc>
                <a:spcPts val="2600"/>
              </a:lnSpc>
              <a:spcBef>
                <a:spcPts val="0"/>
              </a:spcBef>
              <a:buNone/>
              <a:defRPr sz="1600">
                <a:solidFill>
                  <a:schemeClr val="tx1">
                    <a:lumMod val="65000"/>
                    <a:lumOff val="35000"/>
                  </a:schemeClr>
                </a:solidFill>
                <a:latin typeface="+mn-lt"/>
              </a:defRPr>
            </a:lvl4pPr>
            <a:lvl5pPr marL="1828800" indent="0">
              <a:lnSpc>
                <a:spcPts val="2600"/>
              </a:lnSpc>
              <a:spcBef>
                <a:spcPts val="0"/>
              </a:spcBef>
              <a:buNone/>
              <a:defRPr sz="1600">
                <a:solidFill>
                  <a:schemeClr val="tx1">
                    <a:lumMod val="65000"/>
                    <a:lumOff val="35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893847496"/>
      </p:ext>
    </p:extLst>
  </p:cSld>
  <p:clrMapOvr>
    <a:masterClrMapping/>
  </p:clrMapOvr>
  <p:extLst>
    <p:ext uri="{DCECCB84-F9BA-43D5-87BE-67443E8EF086}">
      <p15:sldGuideLst xmlns:p15="http://schemas.microsoft.com/office/powerpoint/2012/main">
        <p15:guide id="1" pos="3840" userDrawn="1">
          <p15:clr>
            <a:srgbClr val="FBAE40"/>
          </p15:clr>
        </p15:guide>
        <p15:guide id="2" pos="52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719425" y="4689888"/>
            <a:ext cx="5029200" cy="1371600"/>
          </a:xfrm>
        </p:spPr>
        <p:txBody>
          <a:bodyPr anchor="ctr" anchorCtr="0">
            <a:normAutofit/>
          </a:bodyPr>
          <a:lstStyle>
            <a:lvl1pPr algn="ctr">
              <a:defRPr sz="440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390524"/>
            <a:ext cx="5637276" cy="4114800"/>
          </a:xfrm>
          <a:solidFill>
            <a:schemeClr val="accent6"/>
          </a:solidFill>
        </p:spPr>
        <p:txBody>
          <a:bodyPr/>
          <a:lstStyle/>
          <a:p>
            <a:r>
              <a:rPr lang="en-US"/>
              <a:t>Click icon to add picture</a:t>
            </a:r>
            <a:endParaRPr lang="en-US" dirty="0"/>
          </a:p>
        </p:txBody>
      </p:sp>
      <p:sp>
        <p:nvSpPr>
          <p:cNvPr id="10" name="Picture Placeholder 7">
            <a:extLst>
              <a:ext uri="{FF2B5EF4-FFF2-40B4-BE49-F238E27FC236}">
                <a16:creationId xmlns:a16="http://schemas.microsoft.com/office/drawing/2014/main" id="{6B717642-3C5E-4830-BCBC-E7FAE8B77949}"/>
              </a:ext>
            </a:extLst>
          </p:cNvPr>
          <p:cNvSpPr>
            <a:spLocks noGrp="1"/>
          </p:cNvSpPr>
          <p:nvPr>
            <p:ph type="pic" sz="quarter" idx="15"/>
          </p:nvPr>
        </p:nvSpPr>
        <p:spPr>
          <a:xfrm>
            <a:off x="6096000" y="390524"/>
            <a:ext cx="5637276" cy="4114800"/>
          </a:xfrm>
          <a:solidFill>
            <a:schemeClr val="accent6"/>
          </a:solidFill>
        </p:spPr>
        <p:txBody>
          <a:bodyPr/>
          <a:lstStyle/>
          <a:p>
            <a:r>
              <a:rPr lang="en-US"/>
              <a:t>Click icon to add picture</a:t>
            </a:r>
            <a:endParaRPr lang="en-US" dirty="0"/>
          </a:p>
        </p:txBody>
      </p:sp>
      <p:sp>
        <p:nvSpPr>
          <p:cNvPr id="9" name="Text Placeholder 8">
            <a:extLst>
              <a:ext uri="{FF2B5EF4-FFF2-40B4-BE49-F238E27FC236}">
                <a16:creationId xmlns:a16="http://schemas.microsoft.com/office/drawing/2014/main" id="{1A83FC01-0C03-4607-B5EA-8C230EA7CABF}"/>
              </a:ext>
            </a:extLst>
          </p:cNvPr>
          <p:cNvSpPr>
            <a:spLocks noGrp="1"/>
          </p:cNvSpPr>
          <p:nvPr>
            <p:ph type="body" sz="quarter" idx="14"/>
          </p:nvPr>
        </p:nvSpPr>
        <p:spPr>
          <a:xfrm>
            <a:off x="6460759" y="4687863"/>
            <a:ext cx="5029200" cy="1463040"/>
          </a:xfrm>
        </p:spPr>
        <p:txBody>
          <a:bodyPr anchor="ctr" anchorCtr="0">
            <a:noAutofit/>
          </a:bodyPr>
          <a:lstStyle>
            <a:lvl1pPr marL="0" indent="0">
              <a:lnSpc>
                <a:spcPts val="2000"/>
              </a:lnSpc>
              <a:buNone/>
              <a:defRPr sz="1600"/>
            </a:lvl1pPr>
            <a:lvl2pPr marL="457200" indent="0">
              <a:lnSpc>
                <a:spcPts val="2000"/>
              </a:lnSpc>
              <a:buNone/>
              <a:defRPr sz="1600"/>
            </a:lvl2pPr>
            <a:lvl3pPr marL="914400" indent="0">
              <a:lnSpc>
                <a:spcPts val="2000"/>
              </a:lnSpc>
              <a:spcBef>
                <a:spcPts val="0"/>
              </a:spcBef>
              <a:buNone/>
              <a:defRPr sz="1600"/>
            </a:lvl3pPr>
            <a:lvl4pPr marL="1371600" indent="0">
              <a:lnSpc>
                <a:spcPts val="2000"/>
              </a:lnSpc>
              <a:buNone/>
              <a:defRPr sz="1600"/>
            </a:lvl4pPr>
            <a:lvl5pPr marL="1828800" indent="0">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2082219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390524"/>
            <a:ext cx="11274552" cy="4171951"/>
          </a:xfrm>
          <a:solidFill>
            <a:schemeClr val="accent6"/>
          </a:solidFill>
        </p:spPr>
        <p:txBody>
          <a:bodyPr/>
          <a:lstStyle/>
          <a:p>
            <a:r>
              <a:rPr lang="en-US"/>
              <a:t>Click icon to add picture</a:t>
            </a:r>
            <a:endParaRPr lang="en-US" dirty="0"/>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9" name="Title 1">
            <a:extLst>
              <a:ext uri="{FF2B5EF4-FFF2-40B4-BE49-F238E27FC236}">
                <a16:creationId xmlns:a16="http://schemas.microsoft.com/office/drawing/2014/main" id="{99C910F3-1CC6-467F-A64A-2DDFE463203E}"/>
              </a:ext>
            </a:extLst>
          </p:cNvPr>
          <p:cNvSpPr>
            <a:spLocks noGrp="1"/>
          </p:cNvSpPr>
          <p:nvPr>
            <p:ph type="title"/>
          </p:nvPr>
        </p:nvSpPr>
        <p:spPr>
          <a:xfrm>
            <a:off x="719425" y="4689888"/>
            <a:ext cx="5029200" cy="1371600"/>
          </a:xfrm>
        </p:spPr>
        <p:txBody>
          <a:bodyPr anchor="ctr" anchorCtr="0">
            <a:normAutofit/>
          </a:bodyPr>
          <a:lstStyle>
            <a:lvl1pPr algn="ctr">
              <a:defRPr sz="4400"/>
            </a:lvl1pPr>
          </a:lstStyle>
          <a:p>
            <a:r>
              <a:rPr lang="en-US"/>
              <a:t>Click to edit Master title style</a:t>
            </a:r>
            <a:endParaRPr lang="en-US" dirty="0"/>
          </a:p>
        </p:txBody>
      </p:sp>
      <p:sp>
        <p:nvSpPr>
          <p:cNvPr id="10" name="Text Placeholder 8">
            <a:extLst>
              <a:ext uri="{FF2B5EF4-FFF2-40B4-BE49-F238E27FC236}">
                <a16:creationId xmlns:a16="http://schemas.microsoft.com/office/drawing/2014/main" id="{5550E3EA-37A2-40C0-A78F-3C0AB0F78189}"/>
              </a:ext>
            </a:extLst>
          </p:cNvPr>
          <p:cNvSpPr>
            <a:spLocks noGrp="1"/>
          </p:cNvSpPr>
          <p:nvPr>
            <p:ph type="body" sz="quarter" idx="14"/>
          </p:nvPr>
        </p:nvSpPr>
        <p:spPr>
          <a:xfrm>
            <a:off x="6460759" y="4687863"/>
            <a:ext cx="5029200" cy="1463040"/>
          </a:xfrm>
        </p:spPr>
        <p:txBody>
          <a:bodyPr anchor="ctr" anchorCtr="0">
            <a:noAutofit/>
          </a:bodyPr>
          <a:lstStyle>
            <a:lvl1pPr marL="0" indent="0">
              <a:lnSpc>
                <a:spcPts val="1800"/>
              </a:lnSpc>
              <a:buNone/>
              <a:defRPr sz="1600"/>
            </a:lvl1pPr>
            <a:lvl2pPr marL="457200" indent="0">
              <a:lnSpc>
                <a:spcPts val="1800"/>
              </a:lnSpc>
              <a:buNone/>
              <a:defRPr sz="1600"/>
            </a:lvl2pPr>
            <a:lvl3pPr marL="914400" indent="0">
              <a:lnSpc>
                <a:spcPts val="1800"/>
              </a:lnSpc>
              <a:spcBef>
                <a:spcPts val="0"/>
              </a:spcBef>
              <a:buNone/>
              <a:defRPr sz="1600"/>
            </a:lvl3pPr>
            <a:lvl4pPr marL="1371600" indent="0">
              <a:lnSpc>
                <a:spcPts val="1800"/>
              </a:lnSpc>
              <a:buNone/>
              <a:defRPr sz="1600"/>
            </a:lvl4pPr>
            <a:lvl5pPr marL="1828800" indent="0">
              <a:lnSpc>
                <a:spcPts val="18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32446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6799299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A79566-C1F8-443D-A135-C668898477AE}"/>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035CF363-F733-460B-9E71-BF70442AC396}"/>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A3B0FA47-58F4-4B95-AD52-4EFE7977ACEC}"/>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4894937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838201" y="1719628"/>
            <a:ext cx="3300183" cy="554038"/>
          </a:xfrm>
        </p:spPr>
        <p:txBody>
          <a:bodyPr>
            <a:normAutofit/>
          </a:bodyPr>
          <a:lstStyle>
            <a:lvl1pPr marL="0" indent="0">
              <a:buNone/>
              <a:defRPr sz="2400" b="1">
                <a:solidFill>
                  <a:schemeClr val="tx1"/>
                </a:solidFill>
              </a:defRPr>
            </a:lvl1pPr>
          </a:lstStyle>
          <a:p>
            <a:pPr lvl="0"/>
            <a:r>
              <a:rPr lang="en-US" dirty="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838201"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4362182" y="1719628"/>
            <a:ext cx="3300183" cy="554038"/>
          </a:xfrm>
        </p:spPr>
        <p:txBody>
          <a:bodyPr>
            <a:normAutofit/>
          </a:bodyPr>
          <a:lstStyle>
            <a:lvl1pPr marL="0" indent="0">
              <a:buNone/>
              <a:defRPr sz="2400" b="1">
                <a:solidFill>
                  <a:schemeClr val="tx1"/>
                </a:solidFill>
              </a:defRPr>
            </a:lvl1pPr>
          </a:lstStyle>
          <a:p>
            <a:pPr lvl="0"/>
            <a:r>
              <a:rPr lang="en-US" dirty="0"/>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4362557"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7886164" y="1719628"/>
            <a:ext cx="3300183" cy="554038"/>
          </a:xfrm>
        </p:spPr>
        <p:txBody>
          <a:bodyPr>
            <a:normAutofit/>
          </a:bodyPr>
          <a:lstStyle>
            <a:lvl1pPr marL="0" indent="0">
              <a:buNone/>
              <a:defRPr sz="2400" b="1">
                <a:solidFill>
                  <a:schemeClr val="tx1"/>
                </a:solidFill>
              </a:defRPr>
            </a:lvl1pPr>
          </a:lstStyle>
          <a:p>
            <a:pPr lvl="0"/>
            <a:r>
              <a:rPr lang="en-US" dirty="0"/>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7886913"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9070860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13B5FF-9D53-4FD4-B752-22F188FA0A82}"/>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49083EC5-999D-4EF5-A22C-FD19C31D51F9}"/>
              </a:ext>
            </a:extLst>
          </p:cNvPr>
          <p:cNvSpPr>
            <a:spLocks noGrp="1"/>
          </p:cNvSpPr>
          <p:nvPr>
            <p:ph type="ftr" sz="quarter" idx="11"/>
          </p:nvPr>
        </p:nvSpPr>
        <p:spPr/>
        <p:txBody>
          <a:bodyPr/>
          <a:lstStyle/>
          <a:p>
            <a:r>
              <a:rPr lang="en-US" dirty="0"/>
              <a:t>Pitch deck title</a:t>
            </a:r>
          </a:p>
        </p:txBody>
      </p:sp>
      <p:sp>
        <p:nvSpPr>
          <p:cNvPr id="4" name="Slide Number Placeholder 3">
            <a:extLst>
              <a:ext uri="{FF2B5EF4-FFF2-40B4-BE49-F238E27FC236}">
                <a16:creationId xmlns:a16="http://schemas.microsoft.com/office/drawing/2014/main" id="{75215B34-3A95-488E-8DAD-34652A5BE7D1}"/>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9254976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11E-20EA-4627-8A68-17038DCE1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4E5B2-1EB9-4222-8FAB-65BDC9A950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197C18-82B5-4EB5-9010-63FFB7F53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2AD86-1F8B-4DE6-9736-793E1781772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A60A3B3-8B02-4D8B-A982-7C7CA03A9290}"/>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989C9CBB-7187-447C-9F33-04CFDCD0B2D0}"/>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9888139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5D6D-4906-4DAB-B1BA-9436026FE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75A10-62C2-4D29-B192-A142562FE0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3B58235-2C90-48E1-8A68-7413F7839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FCAF9B-D406-4E4F-B804-AF188F651834}"/>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47E5FF7C-B4CA-48C1-B1A5-2AA329D34317}"/>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6AAABB43-2086-4CDB-B2A4-E51E7D83C75B}"/>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547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1518686" y="365125"/>
            <a:ext cx="9986601" cy="1325563"/>
          </a:xfrm>
        </p:spPr>
        <p:txBody>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1508692" y="1912336"/>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573892" y="1874838"/>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E725FCE9-B62D-4B16-807B-9D0D63E93B56}"/>
              </a:ext>
            </a:extLst>
          </p:cNvPr>
          <p:cNvSpPr>
            <a:spLocks noGrp="1"/>
          </p:cNvSpPr>
          <p:nvPr>
            <p:ph type="body" sz="quarter" idx="14"/>
          </p:nvPr>
        </p:nvSpPr>
        <p:spPr>
          <a:xfrm>
            <a:off x="1508692" y="2388253"/>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6573892" y="2337741"/>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p:txBody>
      </p:sp>
      <p:sp>
        <p:nvSpPr>
          <p:cNvPr id="19" name="Text Placeholder 2">
            <a:extLst>
              <a:ext uri="{FF2B5EF4-FFF2-40B4-BE49-F238E27FC236}">
                <a16:creationId xmlns:a16="http://schemas.microsoft.com/office/drawing/2014/main" id="{FF039F13-B78B-4A7E-AB1D-94C070BAE974}"/>
              </a:ext>
            </a:extLst>
          </p:cNvPr>
          <p:cNvSpPr>
            <a:spLocks noGrp="1"/>
          </p:cNvSpPr>
          <p:nvPr>
            <p:ph type="body" idx="16"/>
          </p:nvPr>
        </p:nvSpPr>
        <p:spPr>
          <a:xfrm>
            <a:off x="1518687" y="3608720"/>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6583887" y="3571222"/>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Text Placeholder 12">
            <a:extLst>
              <a:ext uri="{FF2B5EF4-FFF2-40B4-BE49-F238E27FC236}">
                <a16:creationId xmlns:a16="http://schemas.microsoft.com/office/drawing/2014/main" id="{1F0A1756-3486-46A9-9DD3-7BFA5FF75731}"/>
              </a:ext>
            </a:extLst>
          </p:cNvPr>
          <p:cNvSpPr>
            <a:spLocks noGrp="1"/>
          </p:cNvSpPr>
          <p:nvPr>
            <p:ph type="body" sz="quarter" idx="18"/>
          </p:nvPr>
        </p:nvSpPr>
        <p:spPr>
          <a:xfrm>
            <a:off x="1518687" y="4084637"/>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6583887" y="4034125"/>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a:p>
            <a:pPr lvl="1"/>
            <a:r>
              <a:rPr lang="en-US"/>
              <a:t>Second level</a:t>
            </a:r>
          </a:p>
        </p:txBody>
      </p:sp>
      <p:sp>
        <p:nvSpPr>
          <p:cNvPr id="15" name="Picture Placeholder 10">
            <a:extLst>
              <a:ext uri="{FF2B5EF4-FFF2-40B4-BE49-F238E27FC236}">
                <a16:creationId xmlns:a16="http://schemas.microsoft.com/office/drawing/2014/main" id="{A12F2D63-1E00-4379-A32F-B52857A50211}"/>
              </a:ext>
            </a:extLst>
          </p:cNvPr>
          <p:cNvSpPr>
            <a:spLocks noGrp="1"/>
          </p:cNvSpPr>
          <p:nvPr>
            <p:ph type="pic" sz="quarter" idx="13"/>
          </p:nvPr>
        </p:nvSpPr>
        <p:spPr>
          <a:xfrm>
            <a:off x="1524" y="5943600"/>
            <a:ext cx="12188952" cy="914400"/>
          </a:xfrm>
          <a:solidFill>
            <a:schemeClr val="accent6"/>
          </a:solidFill>
        </p:spPr>
        <p:txBody>
          <a:bodyPr/>
          <a:lstStyle/>
          <a:p>
            <a:r>
              <a:rPr lang="en-US"/>
              <a:t>Click icon to add picture</a:t>
            </a:r>
            <a:endParaRPr lang="en-US" dirty="0"/>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42711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6858000" y="365125"/>
            <a:ext cx="4602318" cy="1325563"/>
          </a:xfrm>
        </p:spPr>
        <p:txBody>
          <a:bodyPr/>
          <a:lstStyle>
            <a:lvl1pPr>
              <a:defRPr>
                <a:solidFill>
                  <a:schemeClr val="tx1">
                    <a:lumMod val="50000"/>
                    <a:lumOff val="50000"/>
                  </a:schemeClr>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AA39532F-F90D-47C0-89E1-06A3DED59311}"/>
              </a:ext>
            </a:extLst>
          </p:cNvPr>
          <p:cNvSpPr>
            <a:spLocks noGrp="1"/>
          </p:cNvSpPr>
          <p:nvPr>
            <p:ph type="pic" sz="quarter" idx="13"/>
          </p:nvPr>
        </p:nvSpPr>
        <p:spPr>
          <a:xfrm>
            <a:off x="0" y="0"/>
            <a:ext cx="6096000" cy="6858000"/>
          </a:xfrm>
          <a:solidFill>
            <a:schemeClr val="accent6"/>
          </a:solidFill>
        </p:spPr>
        <p:txBody>
          <a:bodyPr/>
          <a:lstStyle/>
          <a:p>
            <a:r>
              <a:rPr lang="en-US"/>
              <a:t>Click icon to add picture</a:t>
            </a:r>
            <a:endParaRPr lang="en-US" dirty="0"/>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858000" y="1691640"/>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6858000" y="2093976"/>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6858000" y="2962656"/>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6858000" y="3310128"/>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3" name="Text Placeholder 4">
            <a:extLst>
              <a:ext uri="{FF2B5EF4-FFF2-40B4-BE49-F238E27FC236}">
                <a16:creationId xmlns:a16="http://schemas.microsoft.com/office/drawing/2014/main" id="{8462AFAF-169F-4E2A-AC00-6E8666595471}"/>
              </a:ext>
            </a:extLst>
          </p:cNvPr>
          <p:cNvSpPr>
            <a:spLocks noGrp="1"/>
          </p:cNvSpPr>
          <p:nvPr>
            <p:ph type="body" sz="quarter" idx="20"/>
          </p:nvPr>
        </p:nvSpPr>
        <p:spPr>
          <a:xfrm>
            <a:off x="6870354" y="3931920"/>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12">
            <a:extLst>
              <a:ext uri="{FF2B5EF4-FFF2-40B4-BE49-F238E27FC236}">
                <a16:creationId xmlns:a16="http://schemas.microsoft.com/office/drawing/2014/main" id="{9FDE6BB6-DE86-4B19-B83F-5B83A89477B4}"/>
              </a:ext>
            </a:extLst>
          </p:cNvPr>
          <p:cNvSpPr>
            <a:spLocks noGrp="1"/>
          </p:cNvSpPr>
          <p:nvPr>
            <p:ph type="body" sz="quarter" idx="21"/>
          </p:nvPr>
        </p:nvSpPr>
        <p:spPr>
          <a:xfrm>
            <a:off x="6870354" y="4270248"/>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5" name="Text Placeholder 4">
            <a:extLst>
              <a:ext uri="{FF2B5EF4-FFF2-40B4-BE49-F238E27FC236}">
                <a16:creationId xmlns:a16="http://schemas.microsoft.com/office/drawing/2014/main" id="{2B544474-29CA-4D8E-AC15-C05ABDF6067C}"/>
              </a:ext>
            </a:extLst>
          </p:cNvPr>
          <p:cNvSpPr>
            <a:spLocks noGrp="1"/>
          </p:cNvSpPr>
          <p:nvPr>
            <p:ph type="body" sz="quarter" idx="22"/>
          </p:nvPr>
        </p:nvSpPr>
        <p:spPr>
          <a:xfrm>
            <a:off x="6870354" y="4855464"/>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Text Placeholder 12">
            <a:extLst>
              <a:ext uri="{FF2B5EF4-FFF2-40B4-BE49-F238E27FC236}">
                <a16:creationId xmlns:a16="http://schemas.microsoft.com/office/drawing/2014/main" id="{7C778245-11E1-4B65-ADC1-E9D3DE34E5DE}"/>
              </a:ext>
            </a:extLst>
          </p:cNvPr>
          <p:cNvSpPr>
            <a:spLocks noGrp="1"/>
          </p:cNvSpPr>
          <p:nvPr>
            <p:ph type="body" sz="quarter" idx="23"/>
          </p:nvPr>
        </p:nvSpPr>
        <p:spPr>
          <a:xfrm>
            <a:off x="6870354" y="5193792"/>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a:xfrm>
            <a:off x="6858000" y="6356350"/>
            <a:ext cx="3448050" cy="365125"/>
          </a:xfrm>
        </p:spPr>
        <p:txBody>
          <a:bodyPr/>
          <a:lstStyle>
            <a:lvl1pPr algn="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a:xfrm>
            <a:off x="10423398" y="6356350"/>
            <a:ext cx="914400" cy="365125"/>
          </a:xfrm>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213575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1C922A-9F54-409C-8C2C-90A55B890F48}"/>
              </a:ext>
              <a:ext uri="{C183D7F6-B498-43B3-948B-1728B52AA6E4}">
                <adec:decorative xmlns:adec="http://schemas.microsoft.com/office/drawing/2017/decorative" val="1"/>
              </a:ext>
            </a:extLst>
          </p:cNvPr>
          <p:cNvSpPr/>
          <p:nvPr userDrawn="1"/>
        </p:nvSpPr>
        <p:spPr>
          <a:xfrm>
            <a:off x="6200706" y="0"/>
            <a:ext cx="6095999"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709922" y="365125"/>
            <a:ext cx="5386078" cy="1325563"/>
          </a:xfrm>
        </p:spPr>
        <p:txBody>
          <a:bodyPr/>
          <a:lstStyle>
            <a:lvl1pPr>
              <a:defRPr>
                <a:solidFill>
                  <a:schemeClr val="tx1">
                    <a:lumMod val="50000"/>
                    <a:lumOff val="50000"/>
                  </a:schemeClr>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AA39532F-F90D-47C0-89E1-06A3DED59311}"/>
              </a:ext>
            </a:extLst>
          </p:cNvPr>
          <p:cNvSpPr>
            <a:spLocks noGrp="1"/>
          </p:cNvSpPr>
          <p:nvPr>
            <p:ph type="pic" sz="quarter" idx="13"/>
          </p:nvPr>
        </p:nvSpPr>
        <p:spPr>
          <a:xfrm>
            <a:off x="7454384" y="1566525"/>
            <a:ext cx="3401568" cy="3712464"/>
          </a:xfrm>
          <a:solidFill>
            <a:schemeClr val="accent6"/>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709922" y="1893053"/>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3457506" y="1893053"/>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E725FCE9-B62D-4B16-807B-9D0D63E93B56}"/>
              </a:ext>
            </a:extLst>
          </p:cNvPr>
          <p:cNvSpPr>
            <a:spLocks noGrp="1"/>
          </p:cNvSpPr>
          <p:nvPr>
            <p:ph type="body" sz="quarter" idx="14"/>
          </p:nvPr>
        </p:nvSpPr>
        <p:spPr>
          <a:xfrm>
            <a:off x="709922" y="2368970"/>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3457506" y="2355956"/>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19" name="Text Placeholder 2">
            <a:extLst>
              <a:ext uri="{FF2B5EF4-FFF2-40B4-BE49-F238E27FC236}">
                <a16:creationId xmlns:a16="http://schemas.microsoft.com/office/drawing/2014/main" id="{FF039F13-B78B-4A7E-AB1D-94C070BAE974}"/>
              </a:ext>
            </a:extLst>
          </p:cNvPr>
          <p:cNvSpPr>
            <a:spLocks noGrp="1"/>
          </p:cNvSpPr>
          <p:nvPr>
            <p:ph type="body" idx="16"/>
          </p:nvPr>
        </p:nvSpPr>
        <p:spPr>
          <a:xfrm>
            <a:off x="719917" y="3843877"/>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3467501" y="3843877"/>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Text Placeholder 12">
            <a:extLst>
              <a:ext uri="{FF2B5EF4-FFF2-40B4-BE49-F238E27FC236}">
                <a16:creationId xmlns:a16="http://schemas.microsoft.com/office/drawing/2014/main" id="{1F0A1756-3486-46A9-9DD3-7BFA5FF75731}"/>
              </a:ext>
            </a:extLst>
          </p:cNvPr>
          <p:cNvSpPr>
            <a:spLocks noGrp="1"/>
          </p:cNvSpPr>
          <p:nvPr>
            <p:ph type="body" sz="quarter" idx="18"/>
          </p:nvPr>
        </p:nvSpPr>
        <p:spPr>
          <a:xfrm>
            <a:off x="719917" y="4319794"/>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3467501" y="4306780"/>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a:xfrm>
            <a:off x="838200" y="6356350"/>
            <a:ext cx="1847850" cy="365125"/>
          </a:xfrm>
        </p:spPr>
        <p:txBody>
          <a:bodyPr/>
          <a:lstStyle/>
          <a:p>
            <a:r>
              <a:rPr lang="en-US" dirty="0"/>
              <a:t>20XX</a:t>
            </a:r>
          </a:p>
        </p:txBody>
      </p:sp>
      <p:sp>
        <p:nvSpPr>
          <p:cNvPr id="18" name="Footer Placeholder 7">
            <a:extLst>
              <a:ext uri="{FF2B5EF4-FFF2-40B4-BE49-F238E27FC236}">
                <a16:creationId xmlns:a16="http://schemas.microsoft.com/office/drawing/2014/main" id="{37667359-6B2F-4D7C-932B-CE6A0E91C8A0}"/>
              </a:ext>
            </a:extLst>
          </p:cNvPr>
          <p:cNvSpPr>
            <a:spLocks noGrp="1"/>
          </p:cNvSpPr>
          <p:nvPr>
            <p:ph type="ftr" sz="quarter" idx="11"/>
          </p:nvPr>
        </p:nvSpPr>
        <p:spPr>
          <a:xfrm>
            <a:off x="6858000" y="6356350"/>
            <a:ext cx="3448050" cy="365125"/>
          </a:xfrm>
        </p:spPr>
        <p:txBody>
          <a:bodyPr/>
          <a:lstStyle>
            <a:lvl1pPr algn="l">
              <a:defRPr/>
            </a:lvl1pPr>
          </a:lstStyle>
          <a:p>
            <a:r>
              <a:rPr lang="en-US" dirty="0"/>
              <a:t>Pitch deck title</a:t>
            </a:r>
          </a:p>
        </p:txBody>
      </p:sp>
      <p:sp>
        <p:nvSpPr>
          <p:cNvPr id="23" name="Slide Number Placeholder 8">
            <a:extLst>
              <a:ext uri="{FF2B5EF4-FFF2-40B4-BE49-F238E27FC236}">
                <a16:creationId xmlns:a16="http://schemas.microsoft.com/office/drawing/2014/main" id="{C69C9BA9-6130-4098-A0A6-E1A00A3B6BFF}"/>
              </a:ext>
            </a:extLst>
          </p:cNvPr>
          <p:cNvSpPr>
            <a:spLocks noGrp="1"/>
          </p:cNvSpPr>
          <p:nvPr>
            <p:ph type="sldNum" sz="quarter" idx="12"/>
          </p:nvPr>
        </p:nvSpPr>
        <p:spPr>
          <a:xfrm>
            <a:off x="10423398" y="6356350"/>
            <a:ext cx="914400" cy="365125"/>
          </a:xfrm>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89969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Problem &amp; Summar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B487E6-6563-4EEC-A349-2257BBAFD4DD}"/>
              </a:ext>
              <a:ext uri="{C183D7F6-B498-43B3-948B-1728B52AA6E4}">
                <adec:decorative xmlns:adec="http://schemas.microsoft.com/office/drawing/2017/decorative" val="1"/>
              </a:ext>
            </a:extLst>
          </p:cNvPr>
          <p:cNvSpPr/>
          <p:nvPr userDrawn="1"/>
        </p:nvSpPr>
        <p:spPr>
          <a:xfrm>
            <a:off x="1"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6348334" y="1062164"/>
            <a:ext cx="5005466" cy="1325563"/>
          </a:xfrm>
        </p:spPr>
        <p:txBody>
          <a:bodyPr/>
          <a:lstStyle>
            <a:lvl1pPr>
              <a:defRPr>
                <a:solidFill>
                  <a:schemeClr val="tx1">
                    <a:lumMod val="50000"/>
                    <a:lumOff val="50000"/>
                  </a:schemeClr>
                </a:solidFill>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EED971A8-4C6D-471D-A690-8CD666292205}"/>
              </a:ext>
            </a:extLst>
          </p:cNvPr>
          <p:cNvSpPr>
            <a:spLocks noGrp="1"/>
          </p:cNvSpPr>
          <p:nvPr>
            <p:ph type="pic" sz="quarter" idx="13"/>
          </p:nvPr>
        </p:nvSpPr>
        <p:spPr>
          <a:xfrm>
            <a:off x="861935" y="1143000"/>
            <a:ext cx="4953000" cy="4572000"/>
          </a:xfrm>
          <a:solidFill>
            <a:schemeClr val="accent6"/>
          </a:solidFill>
        </p:spPr>
        <p:txBody>
          <a:bodyPr/>
          <a:lstStyle/>
          <a:p>
            <a:r>
              <a:rPr lang="en-US"/>
              <a:t>Click icon to add picture</a:t>
            </a:r>
            <a:endParaRPr lang="en-US" dirty="0"/>
          </a:p>
        </p:txBody>
      </p:sp>
      <p:sp>
        <p:nvSpPr>
          <p:cNvPr id="10" name="Text Placeholder 9">
            <a:extLst>
              <a:ext uri="{FF2B5EF4-FFF2-40B4-BE49-F238E27FC236}">
                <a16:creationId xmlns:a16="http://schemas.microsoft.com/office/drawing/2014/main" id="{0ECB8E5B-4859-4892-A062-C831DA527F75}"/>
              </a:ext>
            </a:extLst>
          </p:cNvPr>
          <p:cNvSpPr>
            <a:spLocks noGrp="1"/>
          </p:cNvSpPr>
          <p:nvPr>
            <p:ph type="body" sz="quarter" idx="14"/>
          </p:nvPr>
        </p:nvSpPr>
        <p:spPr>
          <a:xfrm>
            <a:off x="6376988" y="2555875"/>
            <a:ext cx="4953000" cy="3159125"/>
          </a:xfrm>
        </p:spPr>
        <p:txBody>
          <a:bodyPr>
            <a:normAutofit/>
          </a:bodyPr>
          <a:lstStyle>
            <a:lvl1pPr marL="0" indent="0">
              <a:lnSpc>
                <a:spcPct val="150000"/>
              </a:lnSpc>
              <a:spcBef>
                <a:spcPts val="0"/>
              </a:spcBef>
              <a:buNone/>
              <a:defRPr sz="2000">
                <a:solidFill>
                  <a:schemeClr val="accent4"/>
                </a:solidFill>
                <a:latin typeface="+mj-lt"/>
              </a:defRPr>
            </a:lvl1pPr>
            <a:lvl2pPr marL="457200" indent="0">
              <a:lnSpc>
                <a:spcPct val="150000"/>
              </a:lnSpc>
              <a:spcBef>
                <a:spcPts val="0"/>
              </a:spcBef>
              <a:buNone/>
              <a:defRPr sz="2000">
                <a:solidFill>
                  <a:schemeClr val="accent4"/>
                </a:solidFill>
                <a:latin typeface="+mj-lt"/>
              </a:defRPr>
            </a:lvl2pPr>
            <a:lvl3pPr marL="914400" indent="0">
              <a:lnSpc>
                <a:spcPct val="150000"/>
              </a:lnSpc>
              <a:spcBef>
                <a:spcPts val="0"/>
              </a:spcBef>
              <a:buNone/>
              <a:defRPr sz="2000">
                <a:solidFill>
                  <a:schemeClr val="accent4"/>
                </a:solidFill>
                <a:latin typeface="+mj-lt"/>
              </a:defRPr>
            </a:lvl3pPr>
            <a:lvl4pPr marL="1371600" indent="0">
              <a:lnSpc>
                <a:spcPct val="150000"/>
              </a:lnSpc>
              <a:spcBef>
                <a:spcPts val="0"/>
              </a:spcBef>
              <a:buNone/>
              <a:defRPr sz="2000">
                <a:solidFill>
                  <a:schemeClr val="accent4"/>
                </a:solidFill>
                <a:latin typeface="+mj-lt"/>
              </a:defRPr>
            </a:lvl4pPr>
            <a:lvl5pPr marL="1828800" indent="0">
              <a:lnSpc>
                <a:spcPct val="150000"/>
              </a:lnSpc>
              <a:spcBef>
                <a:spcPts val="0"/>
              </a:spcBef>
              <a:buNone/>
              <a:defRPr sz="2000">
                <a:solidFill>
                  <a:schemeClr val="accent4"/>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865806376"/>
      </p:ext>
    </p:extLst>
  </p:cSld>
  <p:clrMapOvr>
    <a:masterClrMapping/>
  </p:clrMapOvr>
  <p:extLst>
    <p:ext uri="{DCECCB84-F9BA-43D5-87BE-67443E8EF086}">
      <p15:sldGuideLst xmlns:p15="http://schemas.microsoft.com/office/powerpoint/2012/main">
        <p15:guide id="1" pos="3840" userDrawn="1">
          <p15:clr>
            <a:srgbClr val="FBAE40"/>
          </p15:clr>
        </p15:guide>
        <p15:guide id="2" pos="5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457200"/>
            <a:ext cx="11274552" cy="5943600"/>
          </a:xfrm>
          <a:solidFill>
            <a:schemeClr val="accent6"/>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3051112" y="3513220"/>
            <a:ext cx="8682164" cy="1828799"/>
          </a:xfrm>
          <a:solidFill>
            <a:schemeClr val="accent3">
              <a:alpha val="90000"/>
            </a:schemeClr>
          </a:solidFill>
        </p:spPr>
        <p:txBody>
          <a:bodyPr lIns="1371600" tIns="0" bIns="0" anchor="ctr">
            <a:noAutofit/>
          </a:bodyPr>
          <a:lstStyle>
            <a:lvl1pPr algn="ctr">
              <a:defRPr sz="5400">
                <a:solidFill>
                  <a:schemeClr val="tx1">
                    <a:lumMod val="65000"/>
                    <a:lumOff val="35000"/>
                  </a:schemeClr>
                </a:solidFill>
              </a:defRPr>
            </a:lvl1pPr>
          </a:lstStyle>
          <a:p>
            <a:r>
              <a:rPr lang="en-US" dirty="0"/>
              <a:t>Click to add title</a:t>
            </a:r>
          </a:p>
        </p:txBody>
      </p:sp>
    </p:spTree>
    <p:extLst>
      <p:ext uri="{BB962C8B-B14F-4D97-AF65-F5344CB8AC3E}">
        <p14:creationId xmlns:p14="http://schemas.microsoft.com/office/powerpoint/2010/main" val="999581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dirty="0"/>
          </a:p>
        </p:txBody>
      </p:sp>
      <p:sp>
        <p:nvSpPr>
          <p:cNvPr id="18" name="Picture Placeholder 15">
            <a:extLst>
              <a:ext uri="{FF2B5EF4-FFF2-40B4-BE49-F238E27FC236}">
                <a16:creationId xmlns:a16="http://schemas.microsoft.com/office/drawing/2014/main" id="{43CBE128-6D8D-4605-B225-5A34FFB1F25B}"/>
              </a:ext>
            </a:extLst>
          </p:cNvPr>
          <p:cNvSpPr>
            <a:spLocks noGrp="1"/>
          </p:cNvSpPr>
          <p:nvPr>
            <p:ph type="pic" sz="quarter" idx="42"/>
          </p:nvPr>
        </p:nvSpPr>
        <p:spPr>
          <a:xfrm>
            <a:off x="1910104"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911096" y="4311688"/>
            <a:ext cx="2286000" cy="360000"/>
          </a:xfrm>
        </p:spPr>
        <p:txBody>
          <a:bodyPr>
            <a:noAutofit/>
          </a:bodyPr>
          <a:lstStyle>
            <a:lvl1pPr marL="0" indent="0" algn="ctr">
              <a:buFont typeface="Arial" panose="020B0604020202020204" pitchFamily="34" charset="0"/>
              <a:buNone/>
              <a:defRPr sz="2000">
                <a:solidFill>
                  <a:schemeClr val="accent4"/>
                </a:solidFill>
                <a:latin typeface="+mj-lt"/>
              </a:defRPr>
            </a:lvl1pPr>
          </a:lstStyle>
          <a:p>
            <a:pPr lvl="0"/>
            <a:r>
              <a:rPr lang="en-US" dirty="0"/>
              <a:t>Bullet 2</a:t>
            </a:r>
            <a:endParaRPr lang="en-ZA"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911096" y="4773703"/>
            <a:ext cx="2286000" cy="1005840"/>
          </a:xfrm>
        </p:spPr>
        <p:txBody>
          <a:bodyPr/>
          <a:lstStyle>
            <a:lvl1pPr marL="0" indent="0" algn="ctr">
              <a:lnSpc>
                <a:spcPts val="2000"/>
              </a:lnSpc>
              <a:spcBef>
                <a:spcPts val="0"/>
              </a:spcBef>
              <a:buNone/>
              <a:defRPr sz="1400">
                <a:solidFill>
                  <a:schemeClr val="tx1">
                    <a:lumMod val="75000"/>
                    <a:lumOff val="25000"/>
                  </a:schemeClr>
                </a:solidFill>
              </a:defRPr>
            </a:lvl1pPr>
          </a:lstStyle>
          <a:p>
            <a:pPr lvl="0"/>
            <a:r>
              <a:rPr lang="en-US" dirty="0"/>
              <a:t>Bullet Description</a:t>
            </a:r>
            <a:endParaRPr lang="en-ZA" dirty="0"/>
          </a:p>
        </p:txBody>
      </p:sp>
      <p:sp>
        <p:nvSpPr>
          <p:cNvPr id="19" name="Picture Placeholder 15">
            <a:extLst>
              <a:ext uri="{FF2B5EF4-FFF2-40B4-BE49-F238E27FC236}">
                <a16:creationId xmlns:a16="http://schemas.microsoft.com/office/drawing/2014/main" id="{E63C0874-8701-4CED-B60A-61A655FB5A5F}"/>
              </a:ext>
            </a:extLst>
          </p:cNvPr>
          <p:cNvSpPr>
            <a:spLocks noGrp="1"/>
          </p:cNvSpPr>
          <p:nvPr>
            <p:ph type="pic" sz="quarter" idx="43"/>
          </p:nvPr>
        </p:nvSpPr>
        <p:spPr>
          <a:xfrm>
            <a:off x="4951917"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4956048" y="4311688"/>
            <a:ext cx="2286000" cy="360000"/>
          </a:xfrm>
        </p:spPr>
        <p:txBody>
          <a:bodyPr>
            <a:noAutofit/>
          </a:bodyPr>
          <a:lstStyle>
            <a:lvl1pPr marL="0" indent="0" algn="ctr">
              <a:buFont typeface="Arial" panose="020B0604020202020204" pitchFamily="34" charset="0"/>
              <a:buNone/>
              <a:defRPr sz="2000">
                <a:solidFill>
                  <a:schemeClr val="accent4"/>
                </a:solidFill>
                <a:latin typeface="+mj-lt"/>
              </a:defRPr>
            </a:lvl1pPr>
          </a:lstStyle>
          <a:p>
            <a:pPr lvl="0"/>
            <a:r>
              <a:rPr lang="en-US" dirty="0"/>
              <a:t>Bullet 3</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956048" y="4773703"/>
            <a:ext cx="2286000" cy="1005840"/>
          </a:xfrm>
        </p:spPr>
        <p:txBody>
          <a:bodyPr/>
          <a:lstStyle>
            <a:lvl1pPr marL="0" indent="0" algn="ctr">
              <a:lnSpc>
                <a:spcPts val="2000"/>
              </a:lnSpc>
              <a:spcBef>
                <a:spcPts val="0"/>
              </a:spcBef>
              <a:buNone/>
              <a:defRPr sz="1400">
                <a:solidFill>
                  <a:schemeClr val="tx1">
                    <a:lumMod val="75000"/>
                    <a:lumOff val="25000"/>
                  </a:schemeClr>
                </a:solidFill>
              </a:defRPr>
            </a:lvl1pPr>
          </a:lstStyle>
          <a:p>
            <a:pPr lvl="0"/>
            <a:r>
              <a:rPr lang="en-US" dirty="0"/>
              <a:t>Bullet Description</a:t>
            </a:r>
            <a:endParaRPr lang="en-ZA" dirty="0"/>
          </a:p>
        </p:txBody>
      </p:sp>
      <p:sp>
        <p:nvSpPr>
          <p:cNvPr id="20" name="Picture Placeholder 15">
            <a:extLst>
              <a:ext uri="{FF2B5EF4-FFF2-40B4-BE49-F238E27FC236}">
                <a16:creationId xmlns:a16="http://schemas.microsoft.com/office/drawing/2014/main" id="{F223D9C7-A9C3-4D38-B4D8-9CAB3A19CF51}"/>
              </a:ext>
            </a:extLst>
          </p:cNvPr>
          <p:cNvSpPr>
            <a:spLocks noGrp="1"/>
          </p:cNvSpPr>
          <p:nvPr>
            <p:ph type="pic" sz="quarter" idx="44"/>
          </p:nvPr>
        </p:nvSpPr>
        <p:spPr>
          <a:xfrm>
            <a:off x="7993730"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991856" y="4311688"/>
            <a:ext cx="2286000" cy="360000"/>
          </a:xfrm>
        </p:spPr>
        <p:txBody>
          <a:bodyPr>
            <a:noAutofit/>
          </a:bodyPr>
          <a:lstStyle>
            <a:lvl1pPr marL="0" indent="0" algn="ctr">
              <a:buFont typeface="Arial" panose="020B0604020202020204" pitchFamily="34" charset="0"/>
              <a:buNone/>
              <a:defRPr sz="2000">
                <a:solidFill>
                  <a:schemeClr val="accent4"/>
                </a:solidFill>
                <a:latin typeface="+mj-lt"/>
              </a:defRPr>
            </a:lvl1pPr>
          </a:lstStyle>
          <a:p>
            <a:pPr lvl="0"/>
            <a:r>
              <a:rPr lang="en-US" dirty="0"/>
              <a:t>Bullet 4</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991856" y="4773703"/>
            <a:ext cx="2286000" cy="1005840"/>
          </a:xfrm>
        </p:spPr>
        <p:txBody>
          <a:bodyPr/>
          <a:lstStyle>
            <a:lvl1pPr marL="0" indent="0" algn="ctr">
              <a:lnSpc>
                <a:spcPts val="2000"/>
              </a:lnSpc>
              <a:spcBef>
                <a:spcPts val="0"/>
              </a:spcBef>
              <a:buNone/>
              <a:defRPr sz="1400">
                <a:solidFill>
                  <a:schemeClr val="tx1">
                    <a:lumMod val="75000"/>
                    <a:lumOff val="25000"/>
                  </a:schemeClr>
                </a:solidFill>
              </a:defRPr>
            </a:lvl1pPr>
          </a:lstStyle>
          <a:p>
            <a:pPr lvl="0"/>
            <a:r>
              <a:rPr lang="en-US" dirty="0"/>
              <a:t>Bullet Description</a:t>
            </a:r>
            <a:endParaRPr lang="en-ZA" dirty="0"/>
          </a:p>
        </p:txBody>
      </p:sp>
      <p:sp>
        <p:nvSpPr>
          <p:cNvPr id="15" name="Date Placeholder 1">
            <a:extLst>
              <a:ext uri="{FF2B5EF4-FFF2-40B4-BE49-F238E27FC236}">
                <a16:creationId xmlns:a16="http://schemas.microsoft.com/office/drawing/2014/main" id="{6FCC4B1F-E859-43CC-8B33-EE155744227A}"/>
              </a:ext>
            </a:extLst>
          </p:cNvPr>
          <p:cNvSpPr>
            <a:spLocks noGrp="1"/>
          </p:cNvSpPr>
          <p:nvPr>
            <p:ph type="dt" sz="half" idx="45"/>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500680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1162072" y="365125"/>
            <a:ext cx="10193315" cy="1325563"/>
          </a:xfrm>
        </p:spPr>
        <p:txBody>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1162073" y="1853548"/>
            <a:ext cx="4572000" cy="640080"/>
          </a:xfrm>
        </p:spPr>
        <p:txBody>
          <a:bodyPr anchor="ctr" anchorCtr="0">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1162073" y="2505075"/>
            <a:ext cx="4572000" cy="3200400"/>
          </a:xfrm>
        </p:spPr>
        <p:txBody>
          <a:bodyPr>
            <a:normAutofit/>
          </a:bodyPr>
          <a:lstStyle>
            <a:lvl1pPr>
              <a:lnSpc>
                <a:spcPts val="2600"/>
              </a:lnSpc>
              <a:defRPr sz="1600"/>
            </a:lvl1pPr>
            <a:lvl2pPr>
              <a:lnSpc>
                <a:spcPts val="2600"/>
              </a:lnSpc>
              <a:defRPr sz="1600"/>
            </a:lvl2pPr>
            <a:lvl3pPr>
              <a:lnSpc>
                <a:spcPts val="2600"/>
              </a:lnSpc>
              <a:defRPr sz="1600"/>
            </a:lvl3pPr>
            <a:lvl4pPr>
              <a:lnSpc>
                <a:spcPts val="2600"/>
              </a:lnSpc>
              <a:defRPr sz="1600"/>
            </a:lvl4pPr>
            <a:lvl5pPr>
              <a:lnSpc>
                <a:spcPts val="26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494485" y="1853548"/>
            <a:ext cx="4572000" cy="640080"/>
          </a:xfrm>
          <a:noFill/>
        </p:spPr>
        <p:txBody>
          <a:bodyPr anchor="ctr" anchorCtr="0">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494485" y="2505075"/>
            <a:ext cx="4572000" cy="3200400"/>
          </a:xfrm>
        </p:spPr>
        <p:txBody>
          <a:bodyPr>
            <a:normAutofit/>
          </a:bodyPr>
          <a:lstStyle>
            <a:lvl1pPr>
              <a:lnSpc>
                <a:spcPts val="2600"/>
              </a:lnSpc>
              <a:defRPr sz="1600"/>
            </a:lvl1pPr>
            <a:lvl2pPr>
              <a:lnSpc>
                <a:spcPts val="2600"/>
              </a:lnSpc>
              <a:defRPr sz="1600"/>
            </a:lvl2pPr>
            <a:lvl3pPr>
              <a:lnSpc>
                <a:spcPts val="2600"/>
              </a:lnSpc>
              <a:defRPr sz="1600"/>
            </a:lvl3pPr>
            <a:lvl4pPr>
              <a:lnSpc>
                <a:spcPts val="2600"/>
              </a:lnSpc>
              <a:defRPr sz="1600"/>
            </a:lvl4pPr>
            <a:lvl5pPr>
              <a:lnSpc>
                <a:spcPts val="26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582C2B31-DB43-4AEF-AA1E-62866E69E584}"/>
              </a:ext>
            </a:extLst>
          </p:cNvPr>
          <p:cNvSpPr>
            <a:spLocks noGrp="1"/>
          </p:cNvSpPr>
          <p:nvPr>
            <p:ph type="pic" sz="quarter" idx="13"/>
          </p:nvPr>
        </p:nvSpPr>
        <p:spPr>
          <a:xfrm>
            <a:off x="1524" y="5943600"/>
            <a:ext cx="12188952" cy="914400"/>
          </a:xfrm>
          <a:solidFill>
            <a:schemeClr val="accent6"/>
          </a:solidFill>
        </p:spPr>
        <p:txBody>
          <a:bodyPr/>
          <a:lstStyle/>
          <a:p>
            <a:r>
              <a:rPr lang="en-US"/>
              <a:t>Click icon to add picture</a:t>
            </a:r>
            <a:endParaRPr lang="en-US" dirty="0"/>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50099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84" r:id="rId3"/>
    <p:sldLayoutId id="2147483671" r:id="rId4"/>
    <p:sldLayoutId id="2147483683" r:id="rId5"/>
    <p:sldLayoutId id="2147483667" r:id="rId6"/>
    <p:sldLayoutId id="2147483688" r:id="rId7"/>
    <p:sldLayoutId id="2147483673" r:id="rId8"/>
    <p:sldLayoutId id="2147483672" r:id="rId9"/>
    <p:sldLayoutId id="2147483669" r:id="rId10"/>
    <p:sldLayoutId id="2147483682" r:id="rId11"/>
    <p:sldLayoutId id="2147483663" r:id="rId12"/>
    <p:sldLayoutId id="2147483677" r:id="rId13"/>
    <p:sldLayoutId id="2147483653" r:id="rId14"/>
    <p:sldLayoutId id="2147483678" r:id="rId15"/>
    <p:sldLayoutId id="2147483650" r:id="rId16"/>
    <p:sldLayoutId id="2147483654" r:id="rId17"/>
    <p:sldLayoutId id="2147483681" r:id="rId18"/>
    <p:sldLayoutId id="2147483686" r:id="rId19"/>
    <p:sldLayoutId id="2147483690" r:id="rId20"/>
    <p:sldLayoutId id="2147483676" r:id="rId21"/>
    <p:sldLayoutId id="2147483680" r:id="rId22"/>
    <p:sldLayoutId id="2147483675" r:id="rId23"/>
    <p:sldLayoutId id="2147483652" r:id="rId24"/>
    <p:sldLayoutId id="2147483665" r:id="rId25"/>
    <p:sldLayoutId id="2147483655" r:id="rId26"/>
    <p:sldLayoutId id="2147483656" r:id="rId27"/>
    <p:sldLayoutId id="2147483657" r:id="rId28"/>
  </p:sldLayoutIdLst>
  <p:hf hdr="0"/>
  <p:txStyles>
    <p:titleStyle>
      <a:lvl1pPr algn="l" defTabSz="914400" rtl="0" eaLnBrk="1" latinLnBrk="0" hangingPunct="1">
        <a:lnSpc>
          <a:spcPct val="90000"/>
        </a:lnSpc>
        <a:spcBef>
          <a:spcPct val="0"/>
        </a:spcBef>
        <a:buNone/>
        <a:defRPr sz="4400" kern="1200">
          <a:solidFill>
            <a:schemeClr val="tx1">
              <a:lumMod val="50000"/>
              <a:lumOff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1920">
          <p15:clr>
            <a:srgbClr val="F26B43"/>
          </p15:clr>
        </p15:guide>
        <p15:guide id="4" pos="5760">
          <p15:clr>
            <a:srgbClr val="F26B43"/>
          </p15:clr>
        </p15:guide>
        <p15:guide id="5" pos="7248">
          <p15:clr>
            <a:srgbClr val="F26B43"/>
          </p15:clr>
        </p15:guide>
        <p15:guide id="6" pos="4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microsoft.com/office/2007/relationships/media" Target="../media/media1.mp4"/><Relationship Id="rId1" Type="http://schemas.openxmlformats.org/officeDocument/2006/relationships/video" Target="NULL" TargetMode="Externa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145966" y="1008063"/>
            <a:ext cx="5120640" cy="2054388"/>
          </a:xfrm>
        </p:spPr>
        <p:txBody>
          <a:bodyPr/>
          <a:lstStyle/>
          <a:p>
            <a:r>
              <a:rPr lang="en-US" dirty="0"/>
              <a:t>CAR PRICE</a:t>
            </a:r>
            <a:br>
              <a:rPr lang="en-US" dirty="0"/>
            </a:br>
            <a:r>
              <a:rPr lang="en-US" dirty="0"/>
              <a:t>PREDICTION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8098970" y="3105163"/>
            <a:ext cx="3167636" cy="647673"/>
          </a:xfrm>
        </p:spPr>
        <p:txBody>
          <a:bodyPr>
            <a:normAutofit/>
          </a:bodyPr>
          <a:lstStyle/>
          <a:p>
            <a:r>
              <a:rPr lang="en-US" dirty="0"/>
              <a:t>Team -3</a:t>
            </a:r>
          </a:p>
        </p:txBody>
      </p:sp>
      <p:pic>
        <p:nvPicPr>
          <p:cNvPr id="8" name="Picture 7">
            <a:extLst>
              <a:ext uri="{FF2B5EF4-FFF2-40B4-BE49-F238E27FC236}">
                <a16:creationId xmlns:a16="http://schemas.microsoft.com/office/drawing/2014/main" id="{18CA92B1-37AD-C556-9224-5E5BED0880B0}"/>
              </a:ext>
            </a:extLst>
          </p:cNvPr>
          <p:cNvPicPr>
            <a:picLocks noChangeAspect="1"/>
          </p:cNvPicPr>
          <p:nvPr/>
        </p:nvPicPr>
        <p:blipFill>
          <a:blip r:embed="rId2"/>
          <a:stretch>
            <a:fillRect/>
          </a:stretch>
        </p:blipFill>
        <p:spPr>
          <a:xfrm>
            <a:off x="458724" y="410546"/>
            <a:ext cx="11274552" cy="5943600"/>
          </a:xfrm>
          <a:prstGeom prst="rect">
            <a:avLst/>
          </a:prstGeom>
        </p:spPr>
      </p:pic>
      <p:sp>
        <p:nvSpPr>
          <p:cNvPr id="11" name="TextBox 10">
            <a:extLst>
              <a:ext uri="{FF2B5EF4-FFF2-40B4-BE49-F238E27FC236}">
                <a16:creationId xmlns:a16="http://schemas.microsoft.com/office/drawing/2014/main" id="{9CD813E4-06DC-A380-CCCF-8C2D44D172CF}"/>
              </a:ext>
            </a:extLst>
          </p:cNvPr>
          <p:cNvSpPr txBox="1"/>
          <p:nvPr/>
        </p:nvSpPr>
        <p:spPr>
          <a:xfrm>
            <a:off x="6449321" y="965351"/>
            <a:ext cx="5120639" cy="1754326"/>
          </a:xfrm>
          <a:prstGeom prst="rect">
            <a:avLst/>
          </a:prstGeom>
          <a:noFill/>
        </p:spPr>
        <p:txBody>
          <a:bodyPr wrap="square" rtlCol="0">
            <a:spAutoFit/>
          </a:bodyPr>
          <a:lstStyle/>
          <a:p>
            <a:r>
              <a:rPr lang="en-US" sz="5400" dirty="0">
                <a:latin typeface="Arial Black" panose="020B0A04020102020204" pitchFamily="34" charset="0"/>
              </a:rPr>
              <a:t>CAR PRICE PREDICTION</a:t>
            </a:r>
            <a:endParaRPr lang="en-IN" sz="5400" dirty="0">
              <a:latin typeface="Arial Black" panose="020B0A04020102020204" pitchFamily="34" charset="0"/>
            </a:endParaRP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DBE89E-5DBC-7B9D-1EE7-7AFE82355C4D}"/>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8E18A980-6581-B322-0B86-EBAE7DB04ED3}"/>
              </a:ext>
            </a:extLst>
          </p:cNvPr>
          <p:cNvSpPr>
            <a:spLocks noGrp="1"/>
          </p:cNvSpPr>
          <p:nvPr>
            <p:ph type="ftr" sz="quarter" idx="11"/>
          </p:nvPr>
        </p:nvSpPr>
        <p:spPr/>
        <p:txBody>
          <a:bodyPr/>
          <a:lstStyle/>
          <a:p>
            <a:r>
              <a:rPr lang="en-US"/>
              <a:t>Pitch deck title</a:t>
            </a:r>
            <a:endParaRPr lang="en-US" dirty="0"/>
          </a:p>
        </p:txBody>
      </p:sp>
      <p:sp>
        <p:nvSpPr>
          <p:cNvPr id="4" name="Slide Number Placeholder 3">
            <a:extLst>
              <a:ext uri="{FF2B5EF4-FFF2-40B4-BE49-F238E27FC236}">
                <a16:creationId xmlns:a16="http://schemas.microsoft.com/office/drawing/2014/main" id="{66811568-48E2-AFA7-F076-C118C3EC4257}"/>
              </a:ext>
            </a:extLst>
          </p:cNvPr>
          <p:cNvSpPr>
            <a:spLocks noGrp="1"/>
          </p:cNvSpPr>
          <p:nvPr>
            <p:ph type="sldNum" sz="quarter" idx="12"/>
          </p:nvPr>
        </p:nvSpPr>
        <p:spPr/>
        <p:txBody>
          <a:bodyPr/>
          <a:lstStyle/>
          <a:p>
            <a:fld id="{B5CEABB6-07DC-46E8-9B57-56EC44A396E5}" type="slidenum">
              <a:rPr lang="en-US" smtClean="0"/>
              <a:t>10</a:t>
            </a:fld>
            <a:endParaRPr lang="en-US" dirty="0"/>
          </a:p>
        </p:txBody>
      </p:sp>
      <p:pic>
        <p:nvPicPr>
          <p:cNvPr id="5" name="CAR PRICE PREDICTION - Google Chrome 2023-04-17 18-43-54">
            <a:hlinkClick r:id="" action="ppaction://media"/>
            <a:extLst>
              <a:ext uri="{FF2B5EF4-FFF2-40B4-BE49-F238E27FC236}">
                <a16:creationId xmlns:a16="http://schemas.microsoft.com/office/drawing/2014/main" id="{26E52E78-C166-064D-C238-0B0F5FFC0994}"/>
              </a:ext>
            </a:extLst>
          </p:cNvPr>
          <p:cNvPicPr>
            <a:picLocks noChangeAspect="1"/>
          </p:cNvPicPr>
          <p:nvPr>
            <a:videoFile r:link="rId1"/>
            <p:extLst>
              <p:ext uri="{DAA4B4D4-6D71-4841-9C94-3DE7FCFB9230}">
                <p14:media xmlns:p14="http://schemas.microsoft.com/office/powerpoint/2010/main" r:embed="rId2">
                  <p14:trim st="5922"/>
                </p14:media>
              </p:ext>
            </p:extLst>
          </p:nvPr>
        </p:nvPicPr>
        <p:blipFill>
          <a:blip r:embed="rId4"/>
          <a:stretch>
            <a:fillRect/>
          </a:stretch>
        </p:blipFill>
        <p:spPr>
          <a:xfrm>
            <a:off x="587829" y="1115329"/>
            <a:ext cx="10019522" cy="5498196"/>
          </a:xfrm>
          <a:prstGeom prst="rect">
            <a:avLst/>
          </a:prstGeom>
          <a:ln w="38100" cap="sq">
            <a:solidFill>
              <a:schemeClr val="accent6">
                <a:lumMod val="25000"/>
              </a:schemeClr>
            </a:solidFill>
            <a:prstDash val="solid"/>
            <a:miter lim="800000"/>
          </a:ln>
          <a:effectLst>
            <a:outerShdw blurRad="76200" dist="12700" dir="2700000" sy="-23000" kx="-800400" algn="bl" rotWithShape="0">
              <a:prstClr val="black">
                <a:alpha val="20000"/>
              </a:prstClr>
            </a:outerShdw>
          </a:effectLst>
        </p:spPr>
      </p:pic>
      <p:sp>
        <p:nvSpPr>
          <p:cNvPr id="6" name="Rectangle: Diagonal Corners Rounded 5">
            <a:extLst>
              <a:ext uri="{FF2B5EF4-FFF2-40B4-BE49-F238E27FC236}">
                <a16:creationId xmlns:a16="http://schemas.microsoft.com/office/drawing/2014/main" id="{B1C457F8-DAB2-E85D-1D1E-ECD91D6E0D7A}"/>
              </a:ext>
            </a:extLst>
          </p:cNvPr>
          <p:cNvSpPr/>
          <p:nvPr/>
        </p:nvSpPr>
        <p:spPr>
          <a:xfrm>
            <a:off x="989045" y="244475"/>
            <a:ext cx="4929673" cy="643485"/>
          </a:xfrm>
          <a:prstGeom prst="round2Diag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WORKING OF PROJECT</a:t>
            </a:r>
            <a:endParaRPr lang="en-IN" sz="2400" b="1" dirty="0">
              <a:solidFill>
                <a:schemeClr val="tx1"/>
              </a:solidFill>
            </a:endParaRPr>
          </a:p>
        </p:txBody>
      </p:sp>
    </p:spTree>
    <p:extLst>
      <p:ext uri="{BB962C8B-B14F-4D97-AF65-F5344CB8AC3E}">
        <p14:creationId xmlns:p14="http://schemas.microsoft.com/office/powerpoint/2010/main" val="359887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615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8ABD0C1-9649-064A-A991-2BF84B8996B1}"/>
              </a:ext>
            </a:extLst>
          </p:cNvPr>
          <p:cNvSpPr>
            <a:spLocks noGrp="1"/>
          </p:cNvSpPr>
          <p:nvPr>
            <p:ph type="sldNum" sz="quarter" idx="12"/>
          </p:nvPr>
        </p:nvSpPr>
        <p:spPr/>
        <p:txBody>
          <a:bodyPr/>
          <a:lstStyle/>
          <a:p>
            <a:fld id="{B5CEABB6-07DC-46E8-9B57-56EC44A396E5}" type="slidenum">
              <a:rPr lang="en-US" smtClean="0"/>
              <a:t>11</a:t>
            </a:fld>
            <a:endParaRPr lang="en-US" dirty="0"/>
          </a:p>
        </p:txBody>
      </p:sp>
      <p:sp>
        <p:nvSpPr>
          <p:cNvPr id="2" name="TextBox 1">
            <a:extLst>
              <a:ext uri="{FF2B5EF4-FFF2-40B4-BE49-F238E27FC236}">
                <a16:creationId xmlns:a16="http://schemas.microsoft.com/office/drawing/2014/main" id="{3E103B43-A01F-2591-5705-D87DFA230E15}"/>
              </a:ext>
            </a:extLst>
          </p:cNvPr>
          <p:cNvSpPr txBox="1"/>
          <p:nvPr/>
        </p:nvSpPr>
        <p:spPr>
          <a:xfrm>
            <a:off x="1123950" y="723900"/>
            <a:ext cx="4210050" cy="1200329"/>
          </a:xfrm>
          <a:prstGeom prst="rect">
            <a:avLst/>
          </a:prstGeom>
          <a:noFill/>
        </p:spPr>
        <p:txBody>
          <a:bodyPr wrap="square" rtlCol="0">
            <a:spAutoFit/>
          </a:bodyPr>
          <a:lstStyle/>
          <a:p>
            <a:r>
              <a:rPr lang="en-US" sz="3600" b="1" dirty="0">
                <a:solidFill>
                  <a:schemeClr val="bg1"/>
                </a:solidFill>
                <a:latin typeface="Arial Black" panose="020B0A04020102020204" pitchFamily="34" charset="0"/>
              </a:rPr>
              <a:t>FUTURE ENHANCEMENT</a:t>
            </a:r>
            <a:endParaRPr lang="en-IN" sz="3600" b="1" dirty="0">
              <a:solidFill>
                <a:schemeClr val="bg1"/>
              </a:solidFill>
              <a:latin typeface="Arial Black" panose="020B0A04020102020204" pitchFamily="34" charset="0"/>
            </a:endParaRPr>
          </a:p>
        </p:txBody>
      </p:sp>
      <p:sp>
        <p:nvSpPr>
          <p:cNvPr id="5" name="TextBox 4">
            <a:extLst>
              <a:ext uri="{FF2B5EF4-FFF2-40B4-BE49-F238E27FC236}">
                <a16:creationId xmlns:a16="http://schemas.microsoft.com/office/drawing/2014/main" id="{3D74B9D6-9F39-B729-2624-3CDA07DC97DD}"/>
              </a:ext>
            </a:extLst>
          </p:cNvPr>
          <p:cNvSpPr txBox="1"/>
          <p:nvPr/>
        </p:nvSpPr>
        <p:spPr>
          <a:xfrm>
            <a:off x="1181101" y="2409824"/>
            <a:ext cx="6686550" cy="2862322"/>
          </a:xfrm>
          <a:prstGeom prst="rect">
            <a:avLst/>
          </a:prstGeom>
          <a:noFill/>
        </p:spPr>
        <p:txBody>
          <a:bodyPr wrap="square" rtlCol="0">
            <a:spAutoFit/>
          </a:bodyPr>
          <a:lstStyle/>
          <a:p>
            <a:pPr marL="285750" indent="-285750">
              <a:buFont typeface="Wingdings" panose="05000000000000000000" pitchFamily="2" charset="2"/>
              <a:buChar char="v"/>
            </a:pPr>
            <a:r>
              <a:rPr lang="en-US" b="1" dirty="0">
                <a:solidFill>
                  <a:schemeClr val="bg1"/>
                </a:solidFill>
              </a:rPr>
              <a:t>We  will be able to provide a new feature  to upload  </a:t>
            </a:r>
            <a:r>
              <a:rPr lang="en-US" b="1" dirty="0">
                <a:solidFill>
                  <a:schemeClr val="bg1"/>
                </a:solidFill>
                <a:latin typeface="Bahnschrift" panose="020B0502040204020203" pitchFamily="34" charset="0"/>
              </a:rPr>
              <a:t>DATASETS</a:t>
            </a:r>
            <a:r>
              <a:rPr lang="en-US" b="1" dirty="0">
                <a:solidFill>
                  <a:schemeClr val="bg1"/>
                </a:solidFill>
              </a:rPr>
              <a:t> whatever the user wants</a:t>
            </a:r>
          </a:p>
          <a:p>
            <a:pPr marL="285750" indent="-285750">
              <a:buFont typeface="Wingdings" panose="05000000000000000000" pitchFamily="2" charset="2"/>
              <a:buChar char="v"/>
            </a:pPr>
            <a:endParaRPr lang="en-US" b="1" dirty="0">
              <a:solidFill>
                <a:schemeClr val="bg1"/>
              </a:solidFill>
            </a:endParaRPr>
          </a:p>
          <a:p>
            <a:pPr marL="285750" indent="-285750">
              <a:buFont typeface="Wingdings" panose="05000000000000000000" pitchFamily="2" charset="2"/>
              <a:buChar char="v"/>
            </a:pPr>
            <a:r>
              <a:rPr lang="en-US" b="1" dirty="0">
                <a:solidFill>
                  <a:schemeClr val="bg1"/>
                </a:solidFill>
              </a:rPr>
              <a:t>This time we will update our user interface by taking new features like Airbags(for user safety), Milage , car color , Engine CC ,Reverse Gear Camera and many more  which will be able to predict the available cars and its models according to the user criteria.</a:t>
            </a:r>
          </a:p>
          <a:p>
            <a:pPr marL="285750" indent="-285750">
              <a:buFont typeface="Wingdings" panose="05000000000000000000" pitchFamily="2" charset="2"/>
              <a:buChar char="v"/>
            </a:pPr>
            <a:endParaRPr lang="en-US" b="1" dirty="0">
              <a:solidFill>
                <a:schemeClr val="bg1"/>
              </a:solidFill>
            </a:endParaRPr>
          </a:p>
          <a:p>
            <a:pPr marL="285750" indent="-285750">
              <a:buFont typeface="Wingdings" panose="05000000000000000000" pitchFamily="2" charset="2"/>
              <a:buChar char="v"/>
            </a:pPr>
            <a:r>
              <a:rPr lang="en-US" b="1" dirty="0">
                <a:solidFill>
                  <a:schemeClr val="bg1"/>
                </a:solidFill>
              </a:rPr>
              <a:t>We will make to predict the best accurate price.</a:t>
            </a:r>
          </a:p>
          <a:p>
            <a:pPr marL="285750" indent="-285750">
              <a:buFont typeface="Wingdings" panose="05000000000000000000" pitchFamily="2" charset="2"/>
              <a:buChar char="v"/>
            </a:pPr>
            <a:endParaRPr lang="en-IN" b="1" dirty="0">
              <a:solidFill>
                <a:schemeClr val="bg1"/>
              </a:solidFill>
            </a:endParaRPr>
          </a:p>
        </p:txBody>
      </p:sp>
      <p:pic>
        <p:nvPicPr>
          <p:cNvPr id="7" name="Picture 6">
            <a:extLst>
              <a:ext uri="{FF2B5EF4-FFF2-40B4-BE49-F238E27FC236}">
                <a16:creationId xmlns:a16="http://schemas.microsoft.com/office/drawing/2014/main" id="{14C70DB5-3965-B7DB-AB42-AD28601F41B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43434" y1="84653" x2="46465" y2="85137"/>
                        <a14:foregroundMark x1="54545" y1="42326" x2="54545" y2="42326"/>
                        <a14:foregroundMark x1="54343" y1="41195" x2="43838" y2="42326"/>
                        <a14:foregroundMark x1="43838" y1="42326" x2="54949" y2="41195"/>
                        <a14:foregroundMark x1="54949" y1="41195" x2="54545" y2="40711"/>
                        <a14:foregroundMark x1="51515" y1="34410" x2="52323" y2="33118"/>
                        <a14:foregroundMark x1="37576" y1="33603" x2="35152" y2="36026"/>
                      </a14:backgroundRemoval>
                    </a14:imgEffect>
                  </a14:imgLayer>
                </a14:imgProps>
              </a:ext>
            </a:extLst>
          </a:blip>
          <a:stretch>
            <a:fillRect/>
          </a:stretch>
        </p:blipFill>
        <p:spPr>
          <a:xfrm>
            <a:off x="6996112" y="136525"/>
            <a:ext cx="5484184" cy="6858000"/>
          </a:xfrm>
          <a:prstGeom prst="rect">
            <a:avLst/>
          </a:prstGeom>
        </p:spPr>
      </p:pic>
    </p:spTree>
    <p:extLst>
      <p:ext uri="{BB962C8B-B14F-4D97-AF65-F5344CB8AC3E}">
        <p14:creationId xmlns:p14="http://schemas.microsoft.com/office/powerpoint/2010/main" val="271874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8A8143-7A22-48C2-0038-7584CD82B372}"/>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A0BDFDB9-263A-9587-5F97-D81B5EFC2CED}"/>
              </a:ext>
            </a:extLst>
          </p:cNvPr>
          <p:cNvSpPr>
            <a:spLocks noGrp="1"/>
          </p:cNvSpPr>
          <p:nvPr>
            <p:ph type="ftr" sz="quarter" idx="11"/>
          </p:nvPr>
        </p:nvSpPr>
        <p:spPr/>
        <p:txBody>
          <a:bodyPr/>
          <a:lstStyle/>
          <a:p>
            <a:r>
              <a:rPr lang="en-US"/>
              <a:t>Pitch deck title</a:t>
            </a:r>
            <a:endParaRPr lang="en-US" dirty="0"/>
          </a:p>
        </p:txBody>
      </p:sp>
      <p:sp>
        <p:nvSpPr>
          <p:cNvPr id="4" name="Slide Number Placeholder 3">
            <a:extLst>
              <a:ext uri="{FF2B5EF4-FFF2-40B4-BE49-F238E27FC236}">
                <a16:creationId xmlns:a16="http://schemas.microsoft.com/office/drawing/2014/main" id="{67BBA9B7-5F09-8653-B1C9-2436C547D6DF}"/>
              </a:ext>
            </a:extLst>
          </p:cNvPr>
          <p:cNvSpPr>
            <a:spLocks noGrp="1"/>
          </p:cNvSpPr>
          <p:nvPr>
            <p:ph type="sldNum" sz="quarter" idx="12"/>
          </p:nvPr>
        </p:nvSpPr>
        <p:spPr/>
        <p:txBody>
          <a:bodyPr/>
          <a:lstStyle/>
          <a:p>
            <a:fld id="{B5CEABB6-07DC-46E8-9B57-56EC44A396E5}" type="slidenum">
              <a:rPr lang="en-US" smtClean="0"/>
              <a:t>12</a:t>
            </a:fld>
            <a:endParaRPr lang="en-US" dirty="0"/>
          </a:p>
        </p:txBody>
      </p:sp>
      <p:pic>
        <p:nvPicPr>
          <p:cNvPr id="5" name="Picture 4">
            <a:extLst>
              <a:ext uri="{FF2B5EF4-FFF2-40B4-BE49-F238E27FC236}">
                <a16:creationId xmlns:a16="http://schemas.microsoft.com/office/drawing/2014/main" id="{19555C02-07BD-98DD-3FC7-386371DBF1AE}"/>
              </a:ext>
            </a:extLst>
          </p:cNvPr>
          <p:cNvPicPr>
            <a:picLocks noChangeAspect="1"/>
          </p:cNvPicPr>
          <p:nvPr/>
        </p:nvPicPr>
        <p:blipFill>
          <a:blip r:embed="rId2"/>
          <a:stretch>
            <a:fillRect/>
          </a:stretch>
        </p:blipFill>
        <p:spPr>
          <a:xfrm>
            <a:off x="884599" y="0"/>
            <a:ext cx="10422802" cy="6858000"/>
          </a:xfrm>
          <a:prstGeom prst="rect">
            <a:avLst/>
          </a:prstGeom>
        </p:spPr>
      </p:pic>
    </p:spTree>
    <p:extLst>
      <p:ext uri="{BB962C8B-B14F-4D97-AF65-F5344CB8AC3E}">
        <p14:creationId xmlns:p14="http://schemas.microsoft.com/office/powerpoint/2010/main" val="2754731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4145392F-C235-4BAC-C477-A75CA8B8E73B}"/>
              </a:ext>
            </a:extLst>
          </p:cNvPr>
          <p:cNvSpPr/>
          <p:nvPr/>
        </p:nvSpPr>
        <p:spPr>
          <a:xfrm>
            <a:off x="209161" y="186613"/>
            <a:ext cx="1852904" cy="1166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C33EBF83-81D7-8DA8-A424-D32BFFF27003}"/>
              </a:ext>
            </a:extLst>
          </p:cNvPr>
          <p:cNvSpPr/>
          <p:nvPr/>
        </p:nvSpPr>
        <p:spPr>
          <a:xfrm>
            <a:off x="180973" y="2852456"/>
            <a:ext cx="1165161" cy="9710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FD9755F1-F299-FCC1-E1AA-5737FD51A762}"/>
              </a:ext>
            </a:extLst>
          </p:cNvPr>
          <p:cNvSpPr/>
          <p:nvPr/>
        </p:nvSpPr>
        <p:spPr>
          <a:xfrm>
            <a:off x="2200468" y="3221666"/>
            <a:ext cx="1785451" cy="15182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lide Number Placeholder 6">
            <a:extLst>
              <a:ext uri="{FF2B5EF4-FFF2-40B4-BE49-F238E27FC236}">
                <a16:creationId xmlns:a16="http://schemas.microsoft.com/office/drawing/2014/main" id="{E875A8DA-5AF3-F7BF-C4EA-41C135C28FA1}"/>
              </a:ext>
            </a:extLst>
          </p:cNvPr>
          <p:cNvSpPr>
            <a:spLocks noGrp="1"/>
          </p:cNvSpPr>
          <p:nvPr>
            <p:ph type="sldNum" sz="quarter" idx="12"/>
          </p:nvPr>
        </p:nvSpPr>
        <p:spPr/>
        <p:txBody>
          <a:bodyPr/>
          <a:lstStyle/>
          <a:p>
            <a:fld id="{B5CEABB6-07DC-46E8-9B57-56EC44A396E5}" type="slidenum">
              <a:rPr lang="en-US" smtClean="0"/>
              <a:t>2</a:t>
            </a:fld>
            <a:endParaRPr lang="en-US" dirty="0"/>
          </a:p>
        </p:txBody>
      </p:sp>
      <p:sp>
        <p:nvSpPr>
          <p:cNvPr id="8" name="Rectangle 7">
            <a:extLst>
              <a:ext uri="{FF2B5EF4-FFF2-40B4-BE49-F238E27FC236}">
                <a16:creationId xmlns:a16="http://schemas.microsoft.com/office/drawing/2014/main" id="{976C9A17-510C-6734-73A1-F6EC900F8D4F}"/>
              </a:ext>
            </a:extLst>
          </p:cNvPr>
          <p:cNvSpPr/>
          <p:nvPr/>
        </p:nvSpPr>
        <p:spPr>
          <a:xfrm>
            <a:off x="759667" y="727788"/>
            <a:ext cx="10644674" cy="5402424"/>
          </a:xfrm>
          <a:custGeom>
            <a:avLst/>
            <a:gdLst>
              <a:gd name="connsiteX0" fmla="*/ 0 w 10616682"/>
              <a:gd name="connsiteY0" fmla="*/ 0 h 5402424"/>
              <a:gd name="connsiteX1" fmla="*/ 10616682 w 10616682"/>
              <a:gd name="connsiteY1" fmla="*/ 0 h 5402424"/>
              <a:gd name="connsiteX2" fmla="*/ 10616682 w 10616682"/>
              <a:gd name="connsiteY2" fmla="*/ 5402424 h 5402424"/>
              <a:gd name="connsiteX3" fmla="*/ 0 w 10616682"/>
              <a:gd name="connsiteY3" fmla="*/ 5402424 h 5402424"/>
              <a:gd name="connsiteX4" fmla="*/ 0 w 10616682"/>
              <a:gd name="connsiteY4" fmla="*/ 0 h 5402424"/>
              <a:gd name="connsiteX0" fmla="*/ 0 w 10644674"/>
              <a:gd name="connsiteY0" fmla="*/ 9331 h 5402424"/>
              <a:gd name="connsiteX1" fmla="*/ 10644674 w 10644674"/>
              <a:gd name="connsiteY1" fmla="*/ 0 h 5402424"/>
              <a:gd name="connsiteX2" fmla="*/ 10644674 w 10644674"/>
              <a:gd name="connsiteY2" fmla="*/ 5402424 h 5402424"/>
              <a:gd name="connsiteX3" fmla="*/ 27992 w 10644674"/>
              <a:gd name="connsiteY3" fmla="*/ 5402424 h 5402424"/>
              <a:gd name="connsiteX4" fmla="*/ 0 w 10644674"/>
              <a:gd name="connsiteY4" fmla="*/ 9331 h 5402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4674" h="5402424">
                <a:moveTo>
                  <a:pt x="0" y="9331"/>
                </a:moveTo>
                <a:lnTo>
                  <a:pt x="10644674" y="0"/>
                </a:lnTo>
                <a:lnTo>
                  <a:pt x="10644674" y="5402424"/>
                </a:lnTo>
                <a:lnTo>
                  <a:pt x="27992" y="5402424"/>
                </a:lnTo>
                <a:lnTo>
                  <a:pt x="0" y="9331"/>
                </a:lnTo>
                <a:close/>
              </a:path>
            </a:pathLst>
          </a:custGeom>
          <a:solidFill>
            <a:srgbClr val="00206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TextBox 8">
            <a:extLst>
              <a:ext uri="{FF2B5EF4-FFF2-40B4-BE49-F238E27FC236}">
                <a16:creationId xmlns:a16="http://schemas.microsoft.com/office/drawing/2014/main" id="{2803DC45-34BD-0C3D-871A-A9FD720FC356}"/>
              </a:ext>
            </a:extLst>
          </p:cNvPr>
          <p:cNvSpPr txBox="1"/>
          <p:nvPr/>
        </p:nvSpPr>
        <p:spPr>
          <a:xfrm>
            <a:off x="1866122" y="1352939"/>
            <a:ext cx="2220686" cy="461665"/>
          </a:xfrm>
          <a:prstGeom prst="rect">
            <a:avLst/>
          </a:prstGeom>
          <a:noFill/>
        </p:spPr>
        <p:txBody>
          <a:bodyPr wrap="square" rtlCol="0">
            <a:spAutoFit/>
          </a:bodyPr>
          <a:lstStyle/>
          <a:p>
            <a:r>
              <a:rPr lang="en-US" sz="2400" b="1" dirty="0">
                <a:solidFill>
                  <a:schemeClr val="bg1"/>
                </a:solidFill>
                <a:latin typeface="Arial Black" panose="020B0A04020102020204" pitchFamily="34" charset="0"/>
              </a:rPr>
              <a:t>TEAM -3</a:t>
            </a:r>
            <a:endParaRPr lang="en-IN" sz="2400" b="1" dirty="0">
              <a:solidFill>
                <a:schemeClr val="bg1"/>
              </a:solidFill>
              <a:latin typeface="Arial Black" panose="020B0A04020102020204" pitchFamily="34" charset="0"/>
            </a:endParaRPr>
          </a:p>
        </p:txBody>
      </p:sp>
      <p:sp>
        <p:nvSpPr>
          <p:cNvPr id="10" name="TextBox 9">
            <a:extLst>
              <a:ext uri="{FF2B5EF4-FFF2-40B4-BE49-F238E27FC236}">
                <a16:creationId xmlns:a16="http://schemas.microsoft.com/office/drawing/2014/main" id="{4F6086BF-D2A5-8E34-7752-CB8591F10857}"/>
              </a:ext>
            </a:extLst>
          </p:cNvPr>
          <p:cNvSpPr txBox="1"/>
          <p:nvPr/>
        </p:nvSpPr>
        <p:spPr>
          <a:xfrm>
            <a:off x="1996751" y="2239347"/>
            <a:ext cx="7137918" cy="3046988"/>
          </a:xfrm>
          <a:prstGeom prst="rect">
            <a:avLst/>
          </a:prstGeom>
          <a:noFill/>
        </p:spPr>
        <p:txBody>
          <a:bodyPr wrap="square" rtlCol="0">
            <a:spAutoFit/>
          </a:bodyPr>
          <a:lstStyle/>
          <a:p>
            <a:pPr marL="342900" indent="-342900">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Srinadh</a:t>
            </a:r>
          </a:p>
          <a:p>
            <a:pPr marL="342900" indent="-342900">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Vijay Karthik</a:t>
            </a:r>
          </a:p>
          <a:p>
            <a:pPr marL="342900" indent="-342900">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Satya</a:t>
            </a:r>
          </a:p>
          <a:p>
            <a:pPr marL="342900" indent="-342900">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Alekhya</a:t>
            </a:r>
          </a:p>
          <a:p>
            <a:pPr marL="342900" indent="-342900">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Sampath</a:t>
            </a:r>
          </a:p>
          <a:p>
            <a:pPr marL="342900" indent="-342900">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Sai kiran</a:t>
            </a:r>
          </a:p>
          <a:p>
            <a:pPr marL="342900" indent="-342900">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Krishna</a:t>
            </a:r>
          </a:p>
          <a:p>
            <a:pPr marL="342900" indent="-342900">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Rakesh</a:t>
            </a:r>
          </a:p>
        </p:txBody>
      </p:sp>
      <p:sp>
        <p:nvSpPr>
          <p:cNvPr id="13" name="Oval 12">
            <a:extLst>
              <a:ext uri="{FF2B5EF4-FFF2-40B4-BE49-F238E27FC236}">
                <a16:creationId xmlns:a16="http://schemas.microsoft.com/office/drawing/2014/main" id="{663FB81D-DB19-55C8-1762-6AE38CFFEEAD}"/>
              </a:ext>
            </a:extLst>
          </p:cNvPr>
          <p:cNvSpPr/>
          <p:nvPr/>
        </p:nvSpPr>
        <p:spPr>
          <a:xfrm>
            <a:off x="9844573" y="416316"/>
            <a:ext cx="2347427" cy="2081269"/>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CCD3D03D-092D-8548-1089-17E64A17C767}"/>
              </a:ext>
            </a:extLst>
          </p:cNvPr>
          <p:cNvSpPr/>
          <p:nvPr/>
        </p:nvSpPr>
        <p:spPr>
          <a:xfrm>
            <a:off x="10049068" y="4644218"/>
            <a:ext cx="3117980" cy="31056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Oval 19">
            <a:extLst>
              <a:ext uri="{FF2B5EF4-FFF2-40B4-BE49-F238E27FC236}">
                <a16:creationId xmlns:a16="http://schemas.microsoft.com/office/drawing/2014/main" id="{14EA2CBE-6A93-9F2A-61F2-283761F562ED}"/>
              </a:ext>
            </a:extLst>
          </p:cNvPr>
          <p:cNvSpPr/>
          <p:nvPr/>
        </p:nvSpPr>
        <p:spPr>
          <a:xfrm>
            <a:off x="-1015968" y="5831302"/>
            <a:ext cx="3000765" cy="19185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0B66E3A6-2BE2-9A12-C0CC-0825D7F3C987}"/>
              </a:ext>
            </a:extLst>
          </p:cNvPr>
          <p:cNvSpPr/>
          <p:nvPr/>
        </p:nvSpPr>
        <p:spPr>
          <a:xfrm>
            <a:off x="8756196" y="416316"/>
            <a:ext cx="1703419" cy="1398288"/>
          </a:xfrm>
          <a:prstGeom prst="ellipse">
            <a:avLst/>
          </a:prstGeom>
          <a:solidFill>
            <a:srgbClr val="F0E3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 name="Picture 29">
            <a:extLst>
              <a:ext uri="{FF2B5EF4-FFF2-40B4-BE49-F238E27FC236}">
                <a16:creationId xmlns:a16="http://schemas.microsoft.com/office/drawing/2014/main" id="{6FA76EB5-9336-5C33-27AB-58FF3DF6A7A8}"/>
              </a:ext>
            </a:extLst>
          </p:cNvPr>
          <p:cNvPicPr>
            <a:picLocks noChangeAspect="1"/>
          </p:cNvPicPr>
          <p:nvPr/>
        </p:nvPicPr>
        <p:blipFill>
          <a:blip r:embed="rId2"/>
          <a:stretch>
            <a:fillRect/>
          </a:stretch>
        </p:blipFill>
        <p:spPr>
          <a:xfrm rot="60000" flipH="1">
            <a:off x="3098544" y="-865353"/>
            <a:ext cx="7158311" cy="7972301"/>
          </a:xfrm>
          <a:prstGeom prst="rect">
            <a:avLst/>
          </a:prstGeom>
        </p:spPr>
      </p:pic>
    </p:spTree>
    <p:extLst>
      <p:ext uri="{BB962C8B-B14F-4D97-AF65-F5344CB8AC3E}">
        <p14:creationId xmlns:p14="http://schemas.microsoft.com/office/powerpoint/2010/main" val="1255051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A58C295-43B6-56CA-6B36-278DFBE95A35}"/>
              </a:ext>
            </a:extLst>
          </p:cNvPr>
          <p:cNvSpPr>
            <a:spLocks noGrp="1"/>
          </p:cNvSpPr>
          <p:nvPr>
            <p:ph type="sldNum" sz="quarter" idx="12"/>
          </p:nvPr>
        </p:nvSpPr>
        <p:spPr/>
        <p:txBody>
          <a:bodyPr/>
          <a:lstStyle/>
          <a:p>
            <a:fld id="{B5CEABB6-07DC-46E8-9B57-56EC44A396E5}" type="slidenum">
              <a:rPr lang="en-US" smtClean="0"/>
              <a:t>3</a:t>
            </a:fld>
            <a:endParaRPr lang="en-US" dirty="0"/>
          </a:p>
        </p:txBody>
      </p:sp>
      <p:sp>
        <p:nvSpPr>
          <p:cNvPr id="8" name="Rectangle 7">
            <a:extLst>
              <a:ext uri="{FF2B5EF4-FFF2-40B4-BE49-F238E27FC236}">
                <a16:creationId xmlns:a16="http://schemas.microsoft.com/office/drawing/2014/main" id="{EA411143-DC43-CDAA-A481-FAD9BBB01D4B}"/>
              </a:ext>
            </a:extLst>
          </p:cNvPr>
          <p:cNvSpPr/>
          <p:nvPr/>
        </p:nvSpPr>
        <p:spPr>
          <a:xfrm>
            <a:off x="488302" y="390784"/>
            <a:ext cx="11215396" cy="607643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B4B46CB3-BAAC-FEDD-8BE0-5B61260B07AD}"/>
              </a:ext>
            </a:extLst>
          </p:cNvPr>
          <p:cNvSpPr txBox="1"/>
          <p:nvPr/>
        </p:nvSpPr>
        <p:spPr>
          <a:xfrm>
            <a:off x="819539" y="2090172"/>
            <a:ext cx="8109857" cy="2677656"/>
          </a:xfrm>
          <a:prstGeom prst="rect">
            <a:avLst/>
          </a:prstGeom>
          <a:noFill/>
        </p:spPr>
        <p:txBody>
          <a:bodyPr wrap="square" rtlCol="0">
            <a:spAutoFit/>
          </a:bodyPr>
          <a:lstStyle/>
          <a:p>
            <a:r>
              <a:rPr lang="en-US" sz="2400" i="0" dirty="0">
                <a:solidFill>
                  <a:schemeClr val="bg1"/>
                </a:solidFill>
                <a:effectLst/>
                <a:latin typeface="Bookman Old Style" panose="02050604050505020204" pitchFamily="18" charset="0"/>
              </a:rPr>
              <a:t>Car price prediction project involves building a machine learning model that can predict the price of a car based on various features such as company, model, year of manufacture, mileage, fuel type, and other relevant factors. This type of project can help for both car buyers and sellers, as it can help them estimate the fair market value of a car.</a:t>
            </a:r>
            <a:endParaRPr lang="en-IN" sz="2400" dirty="0">
              <a:solidFill>
                <a:schemeClr val="bg1"/>
              </a:solidFill>
              <a:latin typeface="Bookman Old Style" panose="02050604050505020204" pitchFamily="18" charset="0"/>
            </a:endParaRPr>
          </a:p>
        </p:txBody>
      </p:sp>
      <p:sp>
        <p:nvSpPr>
          <p:cNvPr id="10" name="Rectangle: Rounded Corners 9">
            <a:extLst>
              <a:ext uri="{FF2B5EF4-FFF2-40B4-BE49-F238E27FC236}">
                <a16:creationId xmlns:a16="http://schemas.microsoft.com/office/drawing/2014/main" id="{79E92BC9-4F9B-A9E2-E542-F6AF6D26350E}"/>
              </a:ext>
            </a:extLst>
          </p:cNvPr>
          <p:cNvSpPr/>
          <p:nvPr/>
        </p:nvSpPr>
        <p:spPr>
          <a:xfrm>
            <a:off x="1119673" y="774441"/>
            <a:ext cx="4668416" cy="858416"/>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3">
                    <a:lumMod val="50000"/>
                  </a:schemeClr>
                </a:solidFill>
                <a:latin typeface="Arial Black" panose="020B0A04020102020204" pitchFamily="34" charset="0"/>
                <a:ea typeface="Cascadia Code" panose="020B0609020000020004" pitchFamily="49" charset="0"/>
                <a:cs typeface="Cascadia Code" panose="020B0609020000020004" pitchFamily="49" charset="0"/>
              </a:rPr>
              <a:t>Description:</a:t>
            </a:r>
            <a:endParaRPr lang="en-IN" sz="3200" b="1" dirty="0">
              <a:solidFill>
                <a:schemeClr val="accent3">
                  <a:lumMod val="50000"/>
                </a:schemeClr>
              </a:solidFill>
              <a:latin typeface="Arial Black" panose="020B0A04020102020204" pitchFamily="34" charset="0"/>
              <a:ea typeface="Cascadia Code" panose="020B0609020000020004" pitchFamily="49" charset="0"/>
              <a:cs typeface="Cascadia Code" panose="020B0609020000020004" pitchFamily="49" charset="0"/>
            </a:endParaRPr>
          </a:p>
        </p:txBody>
      </p:sp>
      <p:pic>
        <p:nvPicPr>
          <p:cNvPr id="2" name="Picture 1">
            <a:extLst>
              <a:ext uri="{FF2B5EF4-FFF2-40B4-BE49-F238E27FC236}">
                <a16:creationId xmlns:a16="http://schemas.microsoft.com/office/drawing/2014/main" id="{874E8A31-4E21-5E00-BF94-959B9F5BD489}"/>
              </a:ext>
            </a:extLst>
          </p:cNvPr>
          <p:cNvPicPr>
            <a:picLocks noChangeAspect="1"/>
          </p:cNvPicPr>
          <p:nvPr/>
        </p:nvPicPr>
        <p:blipFill>
          <a:blip r:embed="rId2"/>
          <a:stretch>
            <a:fillRect/>
          </a:stretch>
        </p:blipFill>
        <p:spPr>
          <a:xfrm>
            <a:off x="8382314" y="1318388"/>
            <a:ext cx="4114486" cy="5148828"/>
          </a:xfrm>
          <a:prstGeom prst="rect">
            <a:avLst/>
          </a:prstGeom>
        </p:spPr>
      </p:pic>
    </p:spTree>
    <p:extLst>
      <p:ext uri="{BB962C8B-B14F-4D97-AF65-F5344CB8AC3E}">
        <p14:creationId xmlns:p14="http://schemas.microsoft.com/office/powerpoint/2010/main" val="395358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4" name="Oval 53">
            <a:extLst>
              <a:ext uri="{FF2B5EF4-FFF2-40B4-BE49-F238E27FC236}">
                <a16:creationId xmlns:a16="http://schemas.microsoft.com/office/drawing/2014/main" id="{C36E857E-0515-51EB-D372-93E3F55EF97A}"/>
              </a:ext>
            </a:extLst>
          </p:cNvPr>
          <p:cNvSpPr/>
          <p:nvPr/>
        </p:nvSpPr>
        <p:spPr>
          <a:xfrm>
            <a:off x="6828002" y="5639497"/>
            <a:ext cx="1930457" cy="1663699"/>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a:extLst>
              <a:ext uri="{FF2B5EF4-FFF2-40B4-BE49-F238E27FC236}">
                <a16:creationId xmlns:a16="http://schemas.microsoft.com/office/drawing/2014/main" id="{E0EEEE7C-8BC2-2B25-E25D-6AA6C020D789}"/>
              </a:ext>
            </a:extLst>
          </p:cNvPr>
          <p:cNvSpPr/>
          <p:nvPr/>
        </p:nvSpPr>
        <p:spPr>
          <a:xfrm>
            <a:off x="6161640" y="-14055"/>
            <a:ext cx="1082494" cy="1006321"/>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95DEFF45-0816-AC42-9394-8E410A43E5AA}"/>
              </a:ext>
            </a:extLst>
          </p:cNvPr>
          <p:cNvSpPr/>
          <p:nvPr/>
        </p:nvSpPr>
        <p:spPr>
          <a:xfrm>
            <a:off x="1142522" y="-61903"/>
            <a:ext cx="1843713" cy="186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Oval 56">
            <a:extLst>
              <a:ext uri="{FF2B5EF4-FFF2-40B4-BE49-F238E27FC236}">
                <a16:creationId xmlns:a16="http://schemas.microsoft.com/office/drawing/2014/main" id="{AFF17254-ECA1-1BE6-0919-953AC2FFD0FB}"/>
              </a:ext>
            </a:extLst>
          </p:cNvPr>
          <p:cNvSpPr/>
          <p:nvPr/>
        </p:nvSpPr>
        <p:spPr>
          <a:xfrm rot="1922648">
            <a:off x="10897400" y="3187881"/>
            <a:ext cx="1476272" cy="1429642"/>
          </a:xfrm>
          <a:prstGeom prst="ellipse">
            <a:avLst/>
          </a:prstGeom>
          <a:gradFill>
            <a:gsLst>
              <a:gs pos="26000">
                <a:schemeClr val="accent6">
                  <a:lumMod val="50000"/>
                </a:schemeClr>
              </a:gs>
              <a:gs pos="0">
                <a:schemeClr val="accent1">
                  <a:lumMod val="5000"/>
                  <a:lumOff val="95000"/>
                </a:schemeClr>
              </a:gs>
              <a:gs pos="52448">
                <a:srgbClr val="B1E2D1"/>
              </a:gs>
              <a:gs pos="64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6" name="Group 45">
            <a:extLst>
              <a:ext uri="{FF2B5EF4-FFF2-40B4-BE49-F238E27FC236}">
                <a16:creationId xmlns:a16="http://schemas.microsoft.com/office/drawing/2014/main" id="{B032D2A8-74C9-5088-92CB-816877D66193}"/>
              </a:ext>
            </a:extLst>
          </p:cNvPr>
          <p:cNvGrpSpPr/>
          <p:nvPr/>
        </p:nvGrpSpPr>
        <p:grpSpPr>
          <a:xfrm rot="836635">
            <a:off x="10938400" y="-993495"/>
            <a:ext cx="1235030" cy="2917697"/>
            <a:chOff x="6917742" y="5196572"/>
            <a:chExt cx="4773588" cy="4870001"/>
          </a:xfrm>
        </p:grpSpPr>
        <p:sp>
          <p:nvSpPr>
            <p:cNvPr id="47" name="Parallelogram 46">
              <a:extLst>
                <a:ext uri="{FF2B5EF4-FFF2-40B4-BE49-F238E27FC236}">
                  <a16:creationId xmlns:a16="http://schemas.microsoft.com/office/drawing/2014/main" id="{F002EC93-99B9-16B5-C6E9-A9A66AC2A776}"/>
                </a:ext>
              </a:extLst>
            </p:cNvPr>
            <p:cNvSpPr/>
            <p:nvPr/>
          </p:nvSpPr>
          <p:spPr>
            <a:xfrm rot="1210138">
              <a:off x="8426319" y="5365583"/>
              <a:ext cx="1756434" cy="4625665"/>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Parallelogram 47">
              <a:extLst>
                <a:ext uri="{FF2B5EF4-FFF2-40B4-BE49-F238E27FC236}">
                  <a16:creationId xmlns:a16="http://schemas.microsoft.com/office/drawing/2014/main" id="{F7F2D2D5-7FD6-EF31-0EE1-1AE14B5C66F3}"/>
                </a:ext>
              </a:extLst>
            </p:cNvPr>
            <p:cNvSpPr/>
            <p:nvPr/>
          </p:nvSpPr>
          <p:spPr>
            <a:xfrm rot="1210138">
              <a:off x="6917742" y="5196572"/>
              <a:ext cx="1756434" cy="4625665"/>
            </a:xfrm>
            <a:prstGeom prst="parallelogram">
              <a:avLst/>
            </a:prstGeom>
            <a:solidFill>
              <a:schemeClr val="accent6">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Parallelogram 48">
              <a:extLst>
                <a:ext uri="{FF2B5EF4-FFF2-40B4-BE49-F238E27FC236}">
                  <a16:creationId xmlns:a16="http://schemas.microsoft.com/office/drawing/2014/main" id="{EBE9BEBA-A4F4-AE34-F370-EB1776B8ED14}"/>
                </a:ext>
              </a:extLst>
            </p:cNvPr>
            <p:cNvSpPr/>
            <p:nvPr/>
          </p:nvSpPr>
          <p:spPr>
            <a:xfrm rot="1210138">
              <a:off x="9934896" y="5440908"/>
              <a:ext cx="1756434" cy="4625665"/>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6" name="Group 25">
            <a:extLst>
              <a:ext uri="{FF2B5EF4-FFF2-40B4-BE49-F238E27FC236}">
                <a16:creationId xmlns:a16="http://schemas.microsoft.com/office/drawing/2014/main" id="{19DB6112-2059-3CBE-B05C-D818BFC9AADD}"/>
              </a:ext>
            </a:extLst>
          </p:cNvPr>
          <p:cNvGrpSpPr/>
          <p:nvPr/>
        </p:nvGrpSpPr>
        <p:grpSpPr>
          <a:xfrm rot="6674329">
            <a:off x="-19544" y="-409701"/>
            <a:ext cx="1234458" cy="1913077"/>
            <a:chOff x="6917742" y="5196572"/>
            <a:chExt cx="4773588" cy="4870001"/>
          </a:xfrm>
        </p:grpSpPr>
        <p:sp>
          <p:nvSpPr>
            <p:cNvPr id="27" name="Parallelogram 26">
              <a:extLst>
                <a:ext uri="{FF2B5EF4-FFF2-40B4-BE49-F238E27FC236}">
                  <a16:creationId xmlns:a16="http://schemas.microsoft.com/office/drawing/2014/main" id="{C3E2FBE5-0674-4A4A-FC9C-D52C61A5E272}"/>
                </a:ext>
              </a:extLst>
            </p:cNvPr>
            <p:cNvSpPr/>
            <p:nvPr/>
          </p:nvSpPr>
          <p:spPr>
            <a:xfrm rot="1210138">
              <a:off x="8426319" y="5365583"/>
              <a:ext cx="1756434" cy="4625665"/>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Parallelogram 27">
              <a:extLst>
                <a:ext uri="{FF2B5EF4-FFF2-40B4-BE49-F238E27FC236}">
                  <a16:creationId xmlns:a16="http://schemas.microsoft.com/office/drawing/2014/main" id="{506CAB7E-72D3-E0C8-0BA3-0179855FE0B2}"/>
                </a:ext>
              </a:extLst>
            </p:cNvPr>
            <p:cNvSpPr/>
            <p:nvPr/>
          </p:nvSpPr>
          <p:spPr>
            <a:xfrm rot="1210138">
              <a:off x="6917742" y="5196572"/>
              <a:ext cx="1756434" cy="4625665"/>
            </a:xfrm>
            <a:prstGeom prst="parallelogram">
              <a:avLst/>
            </a:prstGeom>
            <a:solidFill>
              <a:schemeClr val="accent6">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Parallelogram 28">
              <a:extLst>
                <a:ext uri="{FF2B5EF4-FFF2-40B4-BE49-F238E27FC236}">
                  <a16:creationId xmlns:a16="http://schemas.microsoft.com/office/drawing/2014/main" id="{2BD71BAE-A8B8-3A89-890C-1D5DF7B41555}"/>
                </a:ext>
              </a:extLst>
            </p:cNvPr>
            <p:cNvSpPr/>
            <p:nvPr/>
          </p:nvSpPr>
          <p:spPr>
            <a:xfrm rot="1210138">
              <a:off x="9934896" y="5440908"/>
              <a:ext cx="1756434" cy="4625665"/>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0" name="Group 29">
            <a:extLst>
              <a:ext uri="{FF2B5EF4-FFF2-40B4-BE49-F238E27FC236}">
                <a16:creationId xmlns:a16="http://schemas.microsoft.com/office/drawing/2014/main" id="{1881A4BD-D8DE-A7AB-1AB4-1D02DD9E7428}"/>
              </a:ext>
            </a:extLst>
          </p:cNvPr>
          <p:cNvGrpSpPr/>
          <p:nvPr/>
        </p:nvGrpSpPr>
        <p:grpSpPr>
          <a:xfrm rot="836635">
            <a:off x="288742" y="4571685"/>
            <a:ext cx="1235030" cy="2917697"/>
            <a:chOff x="6917742" y="5196572"/>
            <a:chExt cx="4773588" cy="4870001"/>
          </a:xfrm>
        </p:grpSpPr>
        <p:sp>
          <p:nvSpPr>
            <p:cNvPr id="31" name="Parallelogram 30">
              <a:extLst>
                <a:ext uri="{FF2B5EF4-FFF2-40B4-BE49-F238E27FC236}">
                  <a16:creationId xmlns:a16="http://schemas.microsoft.com/office/drawing/2014/main" id="{773027BF-0A81-A53A-A1D8-B84478CC9AF6}"/>
                </a:ext>
              </a:extLst>
            </p:cNvPr>
            <p:cNvSpPr/>
            <p:nvPr/>
          </p:nvSpPr>
          <p:spPr>
            <a:xfrm rot="1210138">
              <a:off x="8426319" y="5365583"/>
              <a:ext cx="1756434" cy="4625665"/>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Parallelogram 31">
              <a:extLst>
                <a:ext uri="{FF2B5EF4-FFF2-40B4-BE49-F238E27FC236}">
                  <a16:creationId xmlns:a16="http://schemas.microsoft.com/office/drawing/2014/main" id="{04DED5A5-2D7D-7F3E-C3D3-EBC9F370ABD8}"/>
                </a:ext>
              </a:extLst>
            </p:cNvPr>
            <p:cNvSpPr/>
            <p:nvPr/>
          </p:nvSpPr>
          <p:spPr>
            <a:xfrm rot="1210138">
              <a:off x="6917742" y="5196572"/>
              <a:ext cx="1756434" cy="4625665"/>
            </a:xfrm>
            <a:prstGeom prst="parallelogram">
              <a:avLst/>
            </a:prstGeom>
            <a:solidFill>
              <a:schemeClr val="accent6">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Parallelogram 32">
              <a:extLst>
                <a:ext uri="{FF2B5EF4-FFF2-40B4-BE49-F238E27FC236}">
                  <a16:creationId xmlns:a16="http://schemas.microsoft.com/office/drawing/2014/main" id="{8E608B91-FEEB-727C-1E45-E3DF1FAD593B}"/>
                </a:ext>
              </a:extLst>
            </p:cNvPr>
            <p:cNvSpPr/>
            <p:nvPr/>
          </p:nvSpPr>
          <p:spPr>
            <a:xfrm rot="1210138">
              <a:off x="9934896" y="5440908"/>
              <a:ext cx="1756434" cy="4625665"/>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 name="Group 21">
            <a:extLst>
              <a:ext uri="{FF2B5EF4-FFF2-40B4-BE49-F238E27FC236}">
                <a16:creationId xmlns:a16="http://schemas.microsoft.com/office/drawing/2014/main" id="{8637005A-B0B9-C0CD-2213-7B136728FEFC}"/>
              </a:ext>
            </a:extLst>
          </p:cNvPr>
          <p:cNvGrpSpPr/>
          <p:nvPr/>
        </p:nvGrpSpPr>
        <p:grpSpPr>
          <a:xfrm rot="6251856">
            <a:off x="10872170" y="4882501"/>
            <a:ext cx="977865" cy="2683779"/>
            <a:chOff x="6917742" y="5196572"/>
            <a:chExt cx="4773588" cy="4870001"/>
          </a:xfrm>
        </p:grpSpPr>
        <p:sp>
          <p:nvSpPr>
            <p:cNvPr id="23" name="Parallelogram 22">
              <a:extLst>
                <a:ext uri="{FF2B5EF4-FFF2-40B4-BE49-F238E27FC236}">
                  <a16:creationId xmlns:a16="http://schemas.microsoft.com/office/drawing/2014/main" id="{AF2448E6-94EB-C875-6B9C-C791DEAFE70E}"/>
                </a:ext>
              </a:extLst>
            </p:cNvPr>
            <p:cNvSpPr/>
            <p:nvPr/>
          </p:nvSpPr>
          <p:spPr>
            <a:xfrm rot="1210138">
              <a:off x="8426319" y="5365583"/>
              <a:ext cx="1756434" cy="4625665"/>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Parallelogram 23">
              <a:extLst>
                <a:ext uri="{FF2B5EF4-FFF2-40B4-BE49-F238E27FC236}">
                  <a16:creationId xmlns:a16="http://schemas.microsoft.com/office/drawing/2014/main" id="{B46792DE-9C49-10B9-5F9D-76A4F579CD92}"/>
                </a:ext>
              </a:extLst>
            </p:cNvPr>
            <p:cNvSpPr/>
            <p:nvPr/>
          </p:nvSpPr>
          <p:spPr>
            <a:xfrm rot="1210138">
              <a:off x="6917742" y="5196572"/>
              <a:ext cx="1756434" cy="4625665"/>
            </a:xfrm>
            <a:prstGeom prst="parallelogram">
              <a:avLst/>
            </a:prstGeom>
            <a:solidFill>
              <a:schemeClr val="accent6">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Parallelogram 24">
              <a:extLst>
                <a:ext uri="{FF2B5EF4-FFF2-40B4-BE49-F238E27FC236}">
                  <a16:creationId xmlns:a16="http://schemas.microsoft.com/office/drawing/2014/main" id="{6690D716-B3C7-EBDC-B784-32DDA86E9BE4}"/>
                </a:ext>
              </a:extLst>
            </p:cNvPr>
            <p:cNvSpPr/>
            <p:nvPr/>
          </p:nvSpPr>
          <p:spPr>
            <a:xfrm rot="1210138">
              <a:off x="9934896" y="5440908"/>
              <a:ext cx="1756434" cy="4625665"/>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Rectangle: Rounded Corners 5">
            <a:extLst>
              <a:ext uri="{FF2B5EF4-FFF2-40B4-BE49-F238E27FC236}">
                <a16:creationId xmlns:a16="http://schemas.microsoft.com/office/drawing/2014/main" id="{D3267EA0-5B71-EBB7-1185-0D44D7D5A773}"/>
              </a:ext>
            </a:extLst>
          </p:cNvPr>
          <p:cNvSpPr/>
          <p:nvPr/>
        </p:nvSpPr>
        <p:spPr>
          <a:xfrm>
            <a:off x="557752" y="529700"/>
            <a:ext cx="11015546" cy="5936414"/>
          </a:xfrm>
          <a:prstGeom prst="roundRect">
            <a:avLst>
              <a:gd name="adj" fmla="val 637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Rounded Corners 7">
            <a:extLst>
              <a:ext uri="{FF2B5EF4-FFF2-40B4-BE49-F238E27FC236}">
                <a16:creationId xmlns:a16="http://schemas.microsoft.com/office/drawing/2014/main" id="{75BF246D-C467-4564-E061-E3DC9E40439A}"/>
              </a:ext>
            </a:extLst>
          </p:cNvPr>
          <p:cNvSpPr/>
          <p:nvPr/>
        </p:nvSpPr>
        <p:spPr>
          <a:xfrm>
            <a:off x="1015113" y="3794067"/>
            <a:ext cx="3554963" cy="671804"/>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latin typeface="Arial Black" panose="020B0A04020102020204" pitchFamily="34" charset="0"/>
              </a:rPr>
              <a:t>DATA SET</a:t>
            </a:r>
            <a:endParaRPr lang="en-IN" sz="2800" dirty="0">
              <a:solidFill>
                <a:schemeClr val="accent1">
                  <a:lumMod val="50000"/>
                </a:schemeClr>
              </a:solidFill>
              <a:latin typeface="Arial Black" panose="020B0A04020102020204" pitchFamily="34" charset="0"/>
            </a:endParaRPr>
          </a:p>
        </p:txBody>
      </p:sp>
      <p:sp>
        <p:nvSpPr>
          <p:cNvPr id="10" name="Rectangle: Rounded Corners 9">
            <a:extLst>
              <a:ext uri="{FF2B5EF4-FFF2-40B4-BE49-F238E27FC236}">
                <a16:creationId xmlns:a16="http://schemas.microsoft.com/office/drawing/2014/main" id="{394E8CD8-9893-C573-876D-7A0820C89C3D}"/>
              </a:ext>
            </a:extLst>
          </p:cNvPr>
          <p:cNvSpPr/>
          <p:nvPr/>
        </p:nvSpPr>
        <p:spPr>
          <a:xfrm>
            <a:off x="937149" y="787521"/>
            <a:ext cx="3520751" cy="681135"/>
          </a:xfrm>
          <a:prstGeom prst="roundRect">
            <a:avLst/>
          </a:prstGeom>
          <a:solidFill>
            <a:srgbClr val="D6D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lumMod val="50000"/>
                  </a:schemeClr>
                </a:solidFill>
                <a:latin typeface="Arial Black" panose="020B0A04020102020204" pitchFamily="34" charset="0"/>
              </a:rPr>
              <a:t>LANGUAGES :</a:t>
            </a:r>
            <a:endParaRPr lang="en-IN" sz="2800" b="1" dirty="0">
              <a:solidFill>
                <a:schemeClr val="accent1">
                  <a:lumMod val="50000"/>
                </a:schemeClr>
              </a:solidFill>
              <a:latin typeface="Arial Black" panose="020B0A04020102020204" pitchFamily="34" charset="0"/>
            </a:endParaRPr>
          </a:p>
        </p:txBody>
      </p:sp>
      <p:sp>
        <p:nvSpPr>
          <p:cNvPr id="9" name="TextBox 8">
            <a:extLst>
              <a:ext uri="{FF2B5EF4-FFF2-40B4-BE49-F238E27FC236}">
                <a16:creationId xmlns:a16="http://schemas.microsoft.com/office/drawing/2014/main" id="{04097AF4-5544-941F-9090-9BFF2DCFB294}"/>
              </a:ext>
            </a:extLst>
          </p:cNvPr>
          <p:cNvSpPr txBox="1"/>
          <p:nvPr/>
        </p:nvSpPr>
        <p:spPr>
          <a:xfrm>
            <a:off x="1265659" y="4973774"/>
            <a:ext cx="3679372"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Arial" panose="020B0604020202020204" pitchFamily="34" charset="0"/>
                <a:cs typeface="Arial" panose="020B0604020202020204" pitchFamily="34" charset="0"/>
              </a:rPr>
              <a:t>Cars data set</a:t>
            </a:r>
            <a:endParaRPr lang="en-IN" sz="2400" b="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643B0FB-4D90-518A-3614-F7C4C4934B58}"/>
              </a:ext>
            </a:extLst>
          </p:cNvPr>
          <p:cNvSpPr txBox="1"/>
          <p:nvPr/>
        </p:nvSpPr>
        <p:spPr>
          <a:xfrm>
            <a:off x="1909471" y="1617993"/>
            <a:ext cx="3343469"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FRONTEND:</a:t>
            </a:r>
          </a:p>
        </p:txBody>
      </p:sp>
      <p:pic>
        <p:nvPicPr>
          <p:cNvPr id="4" name="Picture 3">
            <a:extLst>
              <a:ext uri="{FF2B5EF4-FFF2-40B4-BE49-F238E27FC236}">
                <a16:creationId xmlns:a16="http://schemas.microsoft.com/office/drawing/2014/main" id="{AE89D46F-7FF7-9437-3E8C-9EC43F4CAFED}"/>
              </a:ext>
            </a:extLst>
          </p:cNvPr>
          <p:cNvPicPr>
            <a:picLocks noChangeAspect="1"/>
          </p:cNvPicPr>
          <p:nvPr/>
        </p:nvPicPr>
        <p:blipFill>
          <a:blip r:embed="rId2"/>
          <a:stretch>
            <a:fillRect/>
          </a:stretch>
        </p:blipFill>
        <p:spPr>
          <a:xfrm>
            <a:off x="1157727" y="2279842"/>
            <a:ext cx="3693253" cy="1006322"/>
          </a:xfrm>
          <a:prstGeom prst="rect">
            <a:avLst/>
          </a:prstGeom>
        </p:spPr>
      </p:pic>
      <p:grpSp>
        <p:nvGrpSpPr>
          <p:cNvPr id="13" name="Group 12">
            <a:extLst>
              <a:ext uri="{FF2B5EF4-FFF2-40B4-BE49-F238E27FC236}">
                <a16:creationId xmlns:a16="http://schemas.microsoft.com/office/drawing/2014/main" id="{72CB0A29-3D9B-247B-7719-4A13B38829D8}"/>
              </a:ext>
            </a:extLst>
          </p:cNvPr>
          <p:cNvGrpSpPr/>
          <p:nvPr/>
        </p:nvGrpSpPr>
        <p:grpSpPr>
          <a:xfrm>
            <a:off x="6174154" y="2279842"/>
            <a:ext cx="2042912" cy="1006322"/>
            <a:chOff x="5907915" y="2234505"/>
            <a:chExt cx="2654679" cy="1288467"/>
          </a:xfrm>
        </p:grpSpPr>
        <p:pic>
          <p:nvPicPr>
            <p:cNvPr id="5" name="Picture 4">
              <a:extLst>
                <a:ext uri="{FF2B5EF4-FFF2-40B4-BE49-F238E27FC236}">
                  <a16:creationId xmlns:a16="http://schemas.microsoft.com/office/drawing/2014/main" id="{65B06C14-C77E-A00B-1714-FBA327AAC36D}"/>
                </a:ext>
              </a:extLst>
            </p:cNvPr>
            <p:cNvPicPr>
              <a:picLocks noChangeAspect="1"/>
            </p:cNvPicPr>
            <p:nvPr/>
          </p:nvPicPr>
          <p:blipFill>
            <a:blip r:embed="rId3"/>
            <a:stretch>
              <a:fillRect/>
            </a:stretch>
          </p:blipFill>
          <p:spPr>
            <a:xfrm>
              <a:off x="5907915" y="2234505"/>
              <a:ext cx="1175787" cy="1288467"/>
            </a:xfrm>
            <a:prstGeom prst="rect">
              <a:avLst/>
            </a:prstGeom>
          </p:spPr>
        </p:pic>
        <p:pic>
          <p:nvPicPr>
            <p:cNvPr id="7" name="Picture 6">
              <a:extLst>
                <a:ext uri="{FF2B5EF4-FFF2-40B4-BE49-F238E27FC236}">
                  <a16:creationId xmlns:a16="http://schemas.microsoft.com/office/drawing/2014/main" id="{C11E8848-02C7-3B81-9295-079BB5DE53C6}"/>
                </a:ext>
              </a:extLst>
            </p:cNvPr>
            <p:cNvPicPr>
              <a:picLocks noChangeAspect="1"/>
            </p:cNvPicPr>
            <p:nvPr/>
          </p:nvPicPr>
          <p:blipFill>
            <a:blip r:embed="rId4"/>
            <a:stretch>
              <a:fillRect/>
            </a:stretch>
          </p:blipFill>
          <p:spPr>
            <a:xfrm>
              <a:off x="7320959" y="2300905"/>
              <a:ext cx="1241635" cy="930028"/>
            </a:xfrm>
            <a:prstGeom prst="rect">
              <a:avLst/>
            </a:prstGeom>
          </p:spPr>
        </p:pic>
      </p:grpSp>
      <p:sp>
        <p:nvSpPr>
          <p:cNvPr id="3" name="TextBox 2">
            <a:extLst>
              <a:ext uri="{FF2B5EF4-FFF2-40B4-BE49-F238E27FC236}">
                <a16:creationId xmlns:a16="http://schemas.microsoft.com/office/drawing/2014/main" id="{0A49757B-49C4-F0A9-E841-320A9A9C923C}"/>
              </a:ext>
            </a:extLst>
          </p:cNvPr>
          <p:cNvSpPr txBox="1"/>
          <p:nvPr/>
        </p:nvSpPr>
        <p:spPr>
          <a:xfrm>
            <a:off x="6252309" y="1617993"/>
            <a:ext cx="1886603" cy="830997"/>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BACKEND:</a:t>
            </a:r>
          </a:p>
          <a:p>
            <a:endParaRPr lang="en-US" sz="2400" b="1" u="sng" dirty="0">
              <a:latin typeface="Times New Roman" panose="02020603050405020304" pitchFamily="18" charset="0"/>
              <a:cs typeface="Times New Roman" panose="02020603050405020304" pitchFamily="18" charset="0"/>
            </a:endParaRPr>
          </a:p>
        </p:txBody>
      </p:sp>
      <p:sp>
        <p:nvSpPr>
          <p:cNvPr id="50" name="Oval 49">
            <a:extLst>
              <a:ext uri="{FF2B5EF4-FFF2-40B4-BE49-F238E27FC236}">
                <a16:creationId xmlns:a16="http://schemas.microsoft.com/office/drawing/2014/main" id="{D71228D5-154B-378D-FE2E-99A8FEE74124}"/>
              </a:ext>
            </a:extLst>
          </p:cNvPr>
          <p:cNvSpPr/>
          <p:nvPr/>
        </p:nvSpPr>
        <p:spPr>
          <a:xfrm>
            <a:off x="10583924" y="992338"/>
            <a:ext cx="466530" cy="44368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a:extLst>
              <a:ext uri="{FF2B5EF4-FFF2-40B4-BE49-F238E27FC236}">
                <a16:creationId xmlns:a16="http://schemas.microsoft.com/office/drawing/2014/main" id="{CF1DAEB9-85C2-91D4-4906-CE680EFB1414}"/>
              </a:ext>
            </a:extLst>
          </p:cNvPr>
          <p:cNvSpPr/>
          <p:nvPr/>
        </p:nvSpPr>
        <p:spPr>
          <a:xfrm>
            <a:off x="3623924" y="-191589"/>
            <a:ext cx="466530" cy="44368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41787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D0C7117C-4D3D-F2BB-F6D3-8C13EF5F7CA8}"/>
              </a:ext>
            </a:extLst>
          </p:cNvPr>
          <p:cNvSpPr/>
          <p:nvPr/>
        </p:nvSpPr>
        <p:spPr>
          <a:xfrm>
            <a:off x="-1209674" y="5215918"/>
            <a:ext cx="2063652" cy="2089834"/>
          </a:xfrm>
          <a:prstGeom prst="ellipse">
            <a:avLst/>
          </a:prstGeom>
          <a:solidFill>
            <a:schemeClr val="bg2">
              <a:lumMod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E41736D6-1FBA-D2CE-EA99-6D98CE220664}"/>
              </a:ext>
            </a:extLst>
          </p:cNvPr>
          <p:cNvSpPr/>
          <p:nvPr/>
        </p:nvSpPr>
        <p:spPr>
          <a:xfrm>
            <a:off x="8040516" y="4347658"/>
            <a:ext cx="1333500" cy="1184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86EB3E59-DD05-E5F7-645B-B4EAC3DFB27A}"/>
              </a:ext>
            </a:extLst>
          </p:cNvPr>
          <p:cNvSpPr/>
          <p:nvPr/>
        </p:nvSpPr>
        <p:spPr>
          <a:xfrm>
            <a:off x="9574568" y="5433768"/>
            <a:ext cx="1512531" cy="19957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B5C4DEE-3258-9AF6-CD0B-D07E974E1635}"/>
              </a:ext>
            </a:extLst>
          </p:cNvPr>
          <p:cNvSpPr/>
          <p:nvPr/>
        </p:nvSpPr>
        <p:spPr>
          <a:xfrm>
            <a:off x="-538841" y="-186205"/>
            <a:ext cx="2400735" cy="2089834"/>
          </a:xfrm>
          <a:prstGeom prst="ellipse">
            <a:avLst/>
          </a:prstGeom>
          <a:solidFill>
            <a:schemeClr val="accent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4B4662F0-FBC4-D61E-C19F-2F63E008643D}"/>
              </a:ext>
            </a:extLst>
          </p:cNvPr>
          <p:cNvSpPr/>
          <p:nvPr/>
        </p:nvSpPr>
        <p:spPr>
          <a:xfrm>
            <a:off x="679216" y="545988"/>
            <a:ext cx="10814180" cy="574765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latin typeface="Arial Black" panose="020B0A04020102020204" pitchFamily="34" charset="0"/>
            </a:endParaRPr>
          </a:p>
        </p:txBody>
      </p:sp>
      <p:sp>
        <p:nvSpPr>
          <p:cNvPr id="6" name="TextBox 5">
            <a:extLst>
              <a:ext uri="{FF2B5EF4-FFF2-40B4-BE49-F238E27FC236}">
                <a16:creationId xmlns:a16="http://schemas.microsoft.com/office/drawing/2014/main" id="{94E0CD55-936C-0B36-E836-9544EF44EAFC}"/>
              </a:ext>
            </a:extLst>
          </p:cNvPr>
          <p:cNvSpPr txBox="1"/>
          <p:nvPr/>
        </p:nvSpPr>
        <p:spPr>
          <a:xfrm>
            <a:off x="1212980" y="998376"/>
            <a:ext cx="5281126" cy="584775"/>
          </a:xfrm>
          <a:prstGeom prst="rect">
            <a:avLst/>
          </a:prstGeom>
          <a:noFill/>
        </p:spPr>
        <p:txBody>
          <a:bodyPr wrap="square" rtlCol="0">
            <a:spAutoFit/>
          </a:bodyPr>
          <a:lstStyle/>
          <a:p>
            <a:r>
              <a:rPr lang="en-US" sz="3200" b="1" dirty="0">
                <a:solidFill>
                  <a:schemeClr val="bg1"/>
                </a:solidFill>
                <a:latin typeface="Arial Black" panose="020B0A04020102020204" pitchFamily="34" charset="0"/>
              </a:rPr>
              <a:t>REGRESSION</a:t>
            </a:r>
            <a:endParaRPr lang="en-IN" sz="3200" b="1" dirty="0">
              <a:solidFill>
                <a:schemeClr val="bg1"/>
              </a:solidFill>
              <a:latin typeface="Arial Black" panose="020B0A04020102020204" pitchFamily="34" charset="0"/>
            </a:endParaRPr>
          </a:p>
        </p:txBody>
      </p:sp>
      <p:sp>
        <p:nvSpPr>
          <p:cNvPr id="7" name="TextBox 6">
            <a:extLst>
              <a:ext uri="{FF2B5EF4-FFF2-40B4-BE49-F238E27FC236}">
                <a16:creationId xmlns:a16="http://schemas.microsoft.com/office/drawing/2014/main" id="{8ED079FC-174C-3D42-A041-EDCB5F270CEA}"/>
              </a:ext>
            </a:extLst>
          </p:cNvPr>
          <p:cNvSpPr txBox="1"/>
          <p:nvPr/>
        </p:nvSpPr>
        <p:spPr>
          <a:xfrm>
            <a:off x="1334278" y="1735494"/>
            <a:ext cx="5887616" cy="2831544"/>
          </a:xfrm>
          <a:prstGeom prst="rect">
            <a:avLst/>
          </a:prstGeom>
          <a:noFill/>
        </p:spPr>
        <p:txBody>
          <a:bodyPr wrap="square" rtlCol="0">
            <a:spAutoFit/>
          </a:bodyPr>
          <a:lstStyle/>
          <a:p>
            <a:pPr marL="285750" indent="-285750">
              <a:buFont typeface="Wingdings" panose="05000000000000000000" pitchFamily="2" charset="2"/>
              <a:buChar char="v"/>
            </a:pPr>
            <a:r>
              <a:rPr lang="en-US" sz="2000" b="1" u="sng" dirty="0">
                <a:solidFill>
                  <a:schemeClr val="bg2"/>
                </a:solidFill>
                <a:latin typeface="Bahnschrift SemiBold" panose="020B0502040204020203" pitchFamily="34" charset="0"/>
              </a:rPr>
              <a:t>Multiple Linear Regression </a:t>
            </a:r>
            <a:r>
              <a:rPr lang="en-US" sz="2000" u="sng" dirty="0">
                <a:solidFill>
                  <a:schemeClr val="bg2"/>
                </a:solidFill>
              </a:rPr>
              <a:t>:</a:t>
            </a:r>
          </a:p>
          <a:p>
            <a:r>
              <a:rPr lang="en-US" dirty="0">
                <a:solidFill>
                  <a:schemeClr val="bg2"/>
                </a:solidFill>
              </a:rPr>
              <a:t>      </a:t>
            </a:r>
          </a:p>
          <a:p>
            <a:r>
              <a:rPr lang="en-US" dirty="0">
                <a:solidFill>
                  <a:schemeClr val="bg2"/>
                </a:solidFill>
              </a:rPr>
              <a:t> </a:t>
            </a:r>
            <a:r>
              <a:rPr lang="en-US" sz="2000" b="0" i="0" dirty="0">
                <a:solidFill>
                  <a:schemeClr val="bg2"/>
                </a:solidFill>
                <a:effectLst/>
                <a:latin typeface="arial" panose="020B0604020202020204" pitchFamily="34" charset="0"/>
              </a:rPr>
              <a:t>Multiple regression is </a:t>
            </a:r>
            <a:r>
              <a:rPr lang="en-US" sz="2000" b="1" i="0" dirty="0">
                <a:solidFill>
                  <a:schemeClr val="bg2"/>
                </a:solidFill>
                <a:effectLst/>
                <a:latin typeface="arial" panose="020B0604020202020204" pitchFamily="34" charset="0"/>
              </a:rPr>
              <a:t>a statistical technique that can be used to analyze the relationship between a single dependent variable and several independent variables</a:t>
            </a:r>
            <a:r>
              <a:rPr lang="en-US" sz="2000" b="0" i="0" dirty="0">
                <a:solidFill>
                  <a:schemeClr val="bg2"/>
                </a:solidFill>
                <a:effectLst/>
                <a:latin typeface="arial" panose="020B0604020202020204" pitchFamily="34" charset="0"/>
              </a:rPr>
              <a:t>. The objective of multiple regression analysis is to use the independent variables whose values are known to predict the value of the single dependent value.</a:t>
            </a:r>
            <a:r>
              <a:rPr lang="en-US" sz="2000" dirty="0">
                <a:solidFill>
                  <a:schemeClr val="bg2"/>
                </a:solidFill>
              </a:rPr>
              <a:t> </a:t>
            </a:r>
            <a:endParaRPr lang="en-IN" sz="2000" dirty="0">
              <a:solidFill>
                <a:schemeClr val="bg2"/>
              </a:solidFill>
            </a:endParaRPr>
          </a:p>
        </p:txBody>
      </p:sp>
      <p:pic>
        <p:nvPicPr>
          <p:cNvPr id="10" name="Picture 9">
            <a:extLst>
              <a:ext uri="{FF2B5EF4-FFF2-40B4-BE49-F238E27FC236}">
                <a16:creationId xmlns:a16="http://schemas.microsoft.com/office/drawing/2014/main" id="{63DC1349-839D-BF40-AE4B-28559FE59679}"/>
              </a:ext>
            </a:extLst>
          </p:cNvPr>
          <p:cNvPicPr>
            <a:picLocks noChangeAspect="1"/>
          </p:cNvPicPr>
          <p:nvPr/>
        </p:nvPicPr>
        <p:blipFill rotWithShape="1">
          <a:blip r:embed="rId2"/>
          <a:srcRect l="3020" t="2422" b="2733"/>
          <a:stretch/>
        </p:blipFill>
        <p:spPr>
          <a:xfrm>
            <a:off x="7343192" y="2043700"/>
            <a:ext cx="3895879" cy="2752235"/>
          </a:xfrm>
          <a:prstGeom prst="rect">
            <a:avLst/>
          </a:prstGeom>
        </p:spPr>
      </p:pic>
      <p:sp>
        <p:nvSpPr>
          <p:cNvPr id="12" name="Oval 11">
            <a:extLst>
              <a:ext uri="{FF2B5EF4-FFF2-40B4-BE49-F238E27FC236}">
                <a16:creationId xmlns:a16="http://schemas.microsoft.com/office/drawing/2014/main" id="{62F9972F-A4C5-1664-17CA-E47ED86D7ADC}"/>
              </a:ext>
            </a:extLst>
          </p:cNvPr>
          <p:cNvSpPr/>
          <p:nvPr/>
        </p:nvSpPr>
        <p:spPr>
          <a:xfrm>
            <a:off x="8116660" y="-1745001"/>
            <a:ext cx="2694214" cy="2545359"/>
          </a:xfrm>
          <a:prstGeom prst="ellipse">
            <a:avLst/>
          </a:prstGeom>
          <a:solidFill>
            <a:schemeClr val="accent6">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22C4CC7C-8FEB-608E-4C7F-9DC7AAA559E1}"/>
              </a:ext>
            </a:extLst>
          </p:cNvPr>
          <p:cNvSpPr/>
          <p:nvPr/>
        </p:nvSpPr>
        <p:spPr>
          <a:xfrm>
            <a:off x="1054529" y="5572124"/>
            <a:ext cx="574246" cy="429791"/>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CF03CC7C-FCE7-7E36-5CD3-EB3DC95B6431}"/>
              </a:ext>
            </a:extLst>
          </p:cNvPr>
          <p:cNvSpPr/>
          <p:nvPr/>
        </p:nvSpPr>
        <p:spPr>
          <a:xfrm>
            <a:off x="7773955" y="-28644"/>
            <a:ext cx="1333500" cy="118498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FCFC44AF-AA9D-7A53-8C06-A2BDF04F0873}"/>
              </a:ext>
            </a:extLst>
          </p:cNvPr>
          <p:cNvSpPr/>
          <p:nvPr/>
        </p:nvSpPr>
        <p:spPr>
          <a:xfrm>
            <a:off x="5044017" y="5234483"/>
            <a:ext cx="2052054" cy="192246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D06900B3-5B77-B5FD-2EC0-FCB3C51ADF95}"/>
              </a:ext>
            </a:extLst>
          </p:cNvPr>
          <p:cNvSpPr/>
          <p:nvPr/>
        </p:nvSpPr>
        <p:spPr>
          <a:xfrm>
            <a:off x="10810874" y="5716044"/>
            <a:ext cx="276225" cy="307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2AD3DEDC-D8DD-0320-CDF3-6AA19E21E34A}"/>
              </a:ext>
            </a:extLst>
          </p:cNvPr>
          <p:cNvSpPr/>
          <p:nvPr/>
        </p:nvSpPr>
        <p:spPr>
          <a:xfrm>
            <a:off x="7543800" y="5159531"/>
            <a:ext cx="460310" cy="44013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2A5ECFE-079C-8893-4D4D-4594C0F1AB1C}"/>
              </a:ext>
            </a:extLst>
          </p:cNvPr>
          <p:cNvSpPr/>
          <p:nvPr/>
        </p:nvSpPr>
        <p:spPr>
          <a:xfrm>
            <a:off x="6329949" y="5795523"/>
            <a:ext cx="1333500" cy="118498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55958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032C06-1502-DA1C-0B3E-7AC43E37C139}"/>
              </a:ext>
            </a:extLst>
          </p:cNvPr>
          <p:cNvSpPr>
            <a:spLocks noGrp="1"/>
          </p:cNvSpPr>
          <p:nvPr>
            <p:ph type="sldNum" sz="quarter" idx="12"/>
          </p:nvPr>
        </p:nvSpPr>
        <p:spPr/>
        <p:txBody>
          <a:bodyPr/>
          <a:lstStyle/>
          <a:p>
            <a:fld id="{B5CEABB6-07DC-46E8-9B57-56EC44A396E5}" type="slidenum">
              <a:rPr lang="en-US" smtClean="0"/>
              <a:t>6</a:t>
            </a:fld>
            <a:endParaRPr lang="en-US" dirty="0"/>
          </a:p>
        </p:txBody>
      </p:sp>
      <p:sp>
        <p:nvSpPr>
          <p:cNvPr id="5" name="Rectangle: Rounded Corners 4">
            <a:extLst>
              <a:ext uri="{FF2B5EF4-FFF2-40B4-BE49-F238E27FC236}">
                <a16:creationId xmlns:a16="http://schemas.microsoft.com/office/drawing/2014/main" id="{2C3844CF-11D1-D38A-553C-5B9DDC8B2CD5}"/>
              </a:ext>
            </a:extLst>
          </p:cNvPr>
          <p:cNvSpPr/>
          <p:nvPr/>
        </p:nvSpPr>
        <p:spPr>
          <a:xfrm>
            <a:off x="553615" y="338105"/>
            <a:ext cx="10954139" cy="5924939"/>
          </a:xfrm>
          <a:prstGeom prst="roundRect">
            <a:avLst>
              <a:gd name="adj" fmla="val 1864"/>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E856EF53-A6B3-2A27-D9AC-3676383F6A70}"/>
              </a:ext>
            </a:extLst>
          </p:cNvPr>
          <p:cNvSpPr txBox="1"/>
          <p:nvPr/>
        </p:nvSpPr>
        <p:spPr>
          <a:xfrm>
            <a:off x="1212980" y="1147665"/>
            <a:ext cx="7221893" cy="461665"/>
          </a:xfrm>
          <a:prstGeom prst="rect">
            <a:avLst/>
          </a:prstGeom>
          <a:noFill/>
        </p:spPr>
        <p:txBody>
          <a:bodyPr wrap="square" rtlCol="0">
            <a:spAutoFit/>
          </a:bodyPr>
          <a:lstStyle/>
          <a:p>
            <a:r>
              <a:rPr lang="en-US" sz="2400" b="1" dirty="0">
                <a:latin typeface="Copperplate Gothic Bold" panose="020E0705020206020404" pitchFamily="34" charset="0"/>
              </a:rPr>
              <a:t>Multi Linear Regression Formula:</a:t>
            </a:r>
            <a:endParaRPr lang="en-IN" sz="2400" b="1" dirty="0">
              <a:latin typeface="Copperplate Gothic Bold" panose="020E0705020206020404" pitchFamily="34" charset="0"/>
            </a:endParaRPr>
          </a:p>
        </p:txBody>
      </p:sp>
      <p:sp>
        <p:nvSpPr>
          <p:cNvPr id="7" name="TextBox 6">
            <a:extLst>
              <a:ext uri="{FF2B5EF4-FFF2-40B4-BE49-F238E27FC236}">
                <a16:creationId xmlns:a16="http://schemas.microsoft.com/office/drawing/2014/main" id="{CE797E15-55CF-D6EE-F8A8-5DF7E6409ED3}"/>
              </a:ext>
            </a:extLst>
          </p:cNvPr>
          <p:cNvSpPr txBox="1"/>
          <p:nvPr/>
        </p:nvSpPr>
        <p:spPr>
          <a:xfrm>
            <a:off x="1371600" y="2351027"/>
            <a:ext cx="8481527" cy="2862322"/>
          </a:xfrm>
          <a:prstGeom prst="rect">
            <a:avLst/>
          </a:prstGeom>
          <a:noFill/>
        </p:spPr>
        <p:txBody>
          <a:bodyPr wrap="square" rtlCol="0">
            <a:spAutoFit/>
          </a:bodyPr>
          <a:lstStyle/>
          <a:p>
            <a:endParaRPr lang="en-US" sz="2000" b="1" dirty="0">
              <a:solidFill>
                <a:schemeClr val="bg1"/>
              </a:solidFill>
              <a:latin typeface="Bahnschrift SemiBold" panose="020B0502040204020203" pitchFamily="34" charset="0"/>
            </a:endParaRPr>
          </a:p>
          <a:p>
            <a:r>
              <a:rPr lang="en-US" sz="2000" b="1" dirty="0">
                <a:latin typeface="Bahnschrift SemiBold" panose="020B0502040204020203" pitchFamily="34" charset="0"/>
              </a:rPr>
              <a:t>Where :</a:t>
            </a:r>
          </a:p>
          <a:p>
            <a:pPr lvl="1">
              <a:buFont typeface="Arial" panose="020B0604020202020204" pitchFamily="34" charset="0"/>
              <a:buChar char="•"/>
            </a:pPr>
            <a:r>
              <a:rPr lang="en-US" sz="2000" b="0" i="0" dirty="0">
                <a:effectLst/>
                <a:latin typeface="-apple-system"/>
              </a:rPr>
              <a:t>Y= the dependent variable of the regression</a:t>
            </a:r>
          </a:p>
          <a:p>
            <a:pPr lvl="1">
              <a:buFont typeface="Arial" panose="020B0604020202020204" pitchFamily="34" charset="0"/>
              <a:buChar char="•"/>
            </a:pPr>
            <a:r>
              <a:rPr lang="en-US" sz="2000" b="0" i="0" dirty="0">
                <a:effectLst/>
                <a:latin typeface="-apple-system"/>
              </a:rPr>
              <a:t>M= slope of the regression</a:t>
            </a:r>
          </a:p>
          <a:p>
            <a:pPr lvl="1">
              <a:buFont typeface="Arial" panose="020B0604020202020204" pitchFamily="34" charset="0"/>
              <a:buChar char="•"/>
            </a:pPr>
            <a:r>
              <a:rPr lang="en-US" sz="2000" b="0" i="0" dirty="0">
                <a:effectLst/>
                <a:latin typeface="-apple-system"/>
              </a:rPr>
              <a:t>X1=first independent variable of the regression</a:t>
            </a:r>
          </a:p>
          <a:p>
            <a:pPr lvl="1">
              <a:buFont typeface="Arial" panose="020B0604020202020204" pitchFamily="34" charset="0"/>
              <a:buChar char="•"/>
            </a:pPr>
            <a:r>
              <a:rPr lang="en-US" sz="2000" b="0" i="0" dirty="0">
                <a:effectLst/>
                <a:latin typeface="-apple-system"/>
              </a:rPr>
              <a:t>x2=second independent variable of the regression</a:t>
            </a:r>
          </a:p>
          <a:p>
            <a:pPr lvl="1">
              <a:buFont typeface="Arial" panose="020B0604020202020204" pitchFamily="34" charset="0"/>
              <a:buChar char="•"/>
            </a:pPr>
            <a:r>
              <a:rPr lang="en-US" sz="2000" b="0" i="0" dirty="0">
                <a:effectLst/>
                <a:latin typeface="-apple-system"/>
              </a:rPr>
              <a:t>x3=third independent variable of the regression</a:t>
            </a:r>
          </a:p>
          <a:p>
            <a:pPr lvl="1">
              <a:buFont typeface="Arial" panose="020B0604020202020204" pitchFamily="34" charset="0"/>
              <a:buChar char="•"/>
            </a:pPr>
            <a:r>
              <a:rPr lang="en-US" sz="2000" dirty="0">
                <a:latin typeface="-apple-system"/>
              </a:rPr>
              <a:t>C </a:t>
            </a:r>
            <a:r>
              <a:rPr lang="en-US" sz="2000" b="0" i="0" dirty="0">
                <a:effectLst/>
                <a:latin typeface="-apple-system"/>
              </a:rPr>
              <a:t>= constant</a:t>
            </a:r>
          </a:p>
          <a:p>
            <a:endParaRPr lang="en-IN" sz="2000" b="1" dirty="0">
              <a:solidFill>
                <a:schemeClr val="bg1"/>
              </a:solidFill>
              <a:latin typeface="Bahnschrift SemiBold" panose="020B0502040204020203" pitchFamily="34" charset="0"/>
            </a:endParaRPr>
          </a:p>
        </p:txBody>
      </p:sp>
      <p:sp>
        <p:nvSpPr>
          <p:cNvPr id="8" name="Rectangle: Rounded Corners 7">
            <a:extLst>
              <a:ext uri="{FF2B5EF4-FFF2-40B4-BE49-F238E27FC236}">
                <a16:creationId xmlns:a16="http://schemas.microsoft.com/office/drawing/2014/main" id="{35FEA577-E2C2-491E-D0D0-B9902B37C6CC}"/>
              </a:ext>
            </a:extLst>
          </p:cNvPr>
          <p:cNvSpPr/>
          <p:nvPr/>
        </p:nvSpPr>
        <p:spPr>
          <a:xfrm>
            <a:off x="1548881" y="1828499"/>
            <a:ext cx="6690049" cy="704662"/>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Black" panose="020B0A04020102020204" pitchFamily="34" charset="0"/>
              </a:rPr>
              <a:t>Y = Mx1 + Mx2 + Mx3 + Mx4 + ….. </a:t>
            </a:r>
            <a:r>
              <a:rPr lang="en-US" sz="2000" b="1" dirty="0" err="1">
                <a:latin typeface="Arial Black" panose="020B0A04020102020204" pitchFamily="34" charset="0"/>
              </a:rPr>
              <a:t>Mxn</a:t>
            </a:r>
            <a:r>
              <a:rPr lang="en-US" sz="2000" b="1" dirty="0">
                <a:latin typeface="Arial Black" panose="020B0A04020102020204" pitchFamily="34" charset="0"/>
              </a:rPr>
              <a:t> + c</a:t>
            </a:r>
            <a:endParaRPr lang="en-IN" sz="2000" b="1" dirty="0">
              <a:latin typeface="Arial Black" panose="020B0A04020102020204" pitchFamily="34" charset="0"/>
            </a:endParaRPr>
          </a:p>
        </p:txBody>
      </p:sp>
      <p:pic>
        <p:nvPicPr>
          <p:cNvPr id="12" name="Picture 11">
            <a:extLst>
              <a:ext uri="{FF2B5EF4-FFF2-40B4-BE49-F238E27FC236}">
                <a16:creationId xmlns:a16="http://schemas.microsoft.com/office/drawing/2014/main" id="{22057463-3ED4-7E35-93DE-1688C2B4344B}"/>
              </a:ext>
            </a:extLst>
          </p:cNvPr>
          <p:cNvPicPr>
            <a:picLocks noChangeAspect="1"/>
          </p:cNvPicPr>
          <p:nvPr/>
        </p:nvPicPr>
        <p:blipFill>
          <a:blip r:embed="rId2"/>
          <a:stretch>
            <a:fillRect/>
          </a:stretch>
        </p:blipFill>
        <p:spPr>
          <a:xfrm>
            <a:off x="6123193" y="-948593"/>
            <a:ext cx="7892185" cy="8755186"/>
          </a:xfrm>
          <a:prstGeom prst="rect">
            <a:avLst/>
          </a:prstGeom>
        </p:spPr>
      </p:pic>
    </p:spTree>
    <p:extLst>
      <p:ext uri="{BB962C8B-B14F-4D97-AF65-F5344CB8AC3E}">
        <p14:creationId xmlns:p14="http://schemas.microsoft.com/office/powerpoint/2010/main" val="3616754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F55C329-21B0-8757-C477-A4D876216EAF}"/>
              </a:ext>
            </a:extLst>
          </p:cNvPr>
          <p:cNvSpPr>
            <a:spLocks noGrp="1"/>
          </p:cNvSpPr>
          <p:nvPr>
            <p:ph type="sldNum" sz="quarter" idx="12"/>
          </p:nvPr>
        </p:nvSpPr>
        <p:spPr/>
        <p:txBody>
          <a:bodyPr/>
          <a:lstStyle/>
          <a:p>
            <a:r>
              <a:rPr lang="en-US" dirty="0"/>
              <a:t>TEAM-3</a:t>
            </a:r>
          </a:p>
        </p:txBody>
      </p:sp>
      <p:sp>
        <p:nvSpPr>
          <p:cNvPr id="6" name="Rectangle 5">
            <a:extLst>
              <a:ext uri="{FF2B5EF4-FFF2-40B4-BE49-F238E27FC236}">
                <a16:creationId xmlns:a16="http://schemas.microsoft.com/office/drawing/2014/main" id="{046A5318-CC11-2F1E-4C46-773B23FC1B5B}"/>
              </a:ext>
            </a:extLst>
          </p:cNvPr>
          <p:cNvSpPr/>
          <p:nvPr/>
        </p:nvSpPr>
        <p:spPr>
          <a:xfrm>
            <a:off x="810995" y="779106"/>
            <a:ext cx="10515600" cy="529978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Oval 8">
            <a:extLst>
              <a:ext uri="{FF2B5EF4-FFF2-40B4-BE49-F238E27FC236}">
                <a16:creationId xmlns:a16="http://schemas.microsoft.com/office/drawing/2014/main" id="{5F8FC29E-D91A-4F8A-A35A-9A9E374785C2}"/>
              </a:ext>
            </a:extLst>
          </p:cNvPr>
          <p:cNvSpPr/>
          <p:nvPr/>
        </p:nvSpPr>
        <p:spPr>
          <a:xfrm>
            <a:off x="1838130" y="1313117"/>
            <a:ext cx="1614197" cy="93556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START</a:t>
            </a:r>
            <a:endParaRPr lang="en-IN" b="1" dirty="0">
              <a:solidFill>
                <a:schemeClr val="tx1"/>
              </a:solidFill>
            </a:endParaRPr>
          </a:p>
        </p:txBody>
      </p:sp>
      <p:sp>
        <p:nvSpPr>
          <p:cNvPr id="10" name="Rectangle: Rounded Corners 9">
            <a:extLst>
              <a:ext uri="{FF2B5EF4-FFF2-40B4-BE49-F238E27FC236}">
                <a16:creationId xmlns:a16="http://schemas.microsoft.com/office/drawing/2014/main" id="{4C15EAD4-D119-4550-9A7F-0AF87A73644A}"/>
              </a:ext>
            </a:extLst>
          </p:cNvPr>
          <p:cNvSpPr/>
          <p:nvPr/>
        </p:nvSpPr>
        <p:spPr>
          <a:xfrm>
            <a:off x="6742140" y="1399592"/>
            <a:ext cx="1830355" cy="80243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Importing libraries</a:t>
            </a:r>
            <a:endParaRPr lang="en-IN" b="1" dirty="0">
              <a:solidFill>
                <a:schemeClr val="tx1"/>
              </a:solidFill>
            </a:endParaRPr>
          </a:p>
        </p:txBody>
      </p:sp>
      <p:sp>
        <p:nvSpPr>
          <p:cNvPr id="11" name="Rectangle: Rounded Corners 10">
            <a:extLst>
              <a:ext uri="{FF2B5EF4-FFF2-40B4-BE49-F238E27FC236}">
                <a16:creationId xmlns:a16="http://schemas.microsoft.com/office/drawing/2014/main" id="{EC544A73-ACB1-0889-84AB-52BE6DBC4F72}"/>
              </a:ext>
            </a:extLst>
          </p:cNvPr>
          <p:cNvSpPr/>
          <p:nvPr/>
        </p:nvSpPr>
        <p:spPr>
          <a:xfrm>
            <a:off x="4038598" y="1399593"/>
            <a:ext cx="1830355" cy="80243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Importing</a:t>
            </a:r>
          </a:p>
          <a:p>
            <a:pPr algn="ctr"/>
            <a:r>
              <a:rPr lang="en-US" b="1" dirty="0">
                <a:solidFill>
                  <a:schemeClr val="tx1"/>
                </a:solidFill>
              </a:rPr>
              <a:t>Data Set</a:t>
            </a:r>
            <a:endParaRPr lang="en-IN" b="1" dirty="0">
              <a:solidFill>
                <a:schemeClr val="tx1"/>
              </a:solidFill>
            </a:endParaRPr>
          </a:p>
        </p:txBody>
      </p:sp>
      <p:sp>
        <p:nvSpPr>
          <p:cNvPr id="12" name="Rectangle: Rounded Corners 11">
            <a:extLst>
              <a:ext uri="{FF2B5EF4-FFF2-40B4-BE49-F238E27FC236}">
                <a16:creationId xmlns:a16="http://schemas.microsoft.com/office/drawing/2014/main" id="{AB544C9C-34C8-B1E7-AC29-93BFFD59B94E}"/>
              </a:ext>
            </a:extLst>
          </p:cNvPr>
          <p:cNvSpPr/>
          <p:nvPr/>
        </p:nvSpPr>
        <p:spPr>
          <a:xfrm>
            <a:off x="6694714" y="2774808"/>
            <a:ext cx="1830355" cy="80243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Loading data sets</a:t>
            </a:r>
            <a:endParaRPr lang="en-IN" b="1" dirty="0">
              <a:solidFill>
                <a:schemeClr val="tx1"/>
              </a:solidFill>
            </a:endParaRPr>
          </a:p>
        </p:txBody>
      </p:sp>
      <p:sp>
        <p:nvSpPr>
          <p:cNvPr id="13" name="Rectangle: Rounded Corners 12">
            <a:extLst>
              <a:ext uri="{FF2B5EF4-FFF2-40B4-BE49-F238E27FC236}">
                <a16:creationId xmlns:a16="http://schemas.microsoft.com/office/drawing/2014/main" id="{344C7BDD-00A6-1DAF-8871-58753389BC51}"/>
              </a:ext>
            </a:extLst>
          </p:cNvPr>
          <p:cNvSpPr/>
          <p:nvPr/>
        </p:nvSpPr>
        <p:spPr>
          <a:xfrm>
            <a:off x="4038597" y="2740996"/>
            <a:ext cx="1830355" cy="80243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Exploratory data analysis</a:t>
            </a:r>
            <a:endParaRPr lang="en-IN" b="1" dirty="0">
              <a:solidFill>
                <a:schemeClr val="tx1"/>
              </a:solidFill>
            </a:endParaRPr>
          </a:p>
        </p:txBody>
      </p:sp>
      <p:sp>
        <p:nvSpPr>
          <p:cNvPr id="14" name="Rectangle: Rounded Corners 13">
            <a:extLst>
              <a:ext uri="{FF2B5EF4-FFF2-40B4-BE49-F238E27FC236}">
                <a16:creationId xmlns:a16="http://schemas.microsoft.com/office/drawing/2014/main" id="{1712C3B3-9DC3-0AD4-EF09-B70D5B954E9B}"/>
              </a:ext>
            </a:extLst>
          </p:cNvPr>
          <p:cNvSpPr/>
          <p:nvPr/>
        </p:nvSpPr>
        <p:spPr>
          <a:xfrm>
            <a:off x="4038597" y="4008159"/>
            <a:ext cx="1830355" cy="80243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Data preprocessing</a:t>
            </a:r>
            <a:endParaRPr lang="en-IN" b="1" dirty="0">
              <a:solidFill>
                <a:schemeClr val="tx1"/>
              </a:solidFill>
            </a:endParaRPr>
          </a:p>
        </p:txBody>
      </p:sp>
      <p:sp>
        <p:nvSpPr>
          <p:cNvPr id="15" name="Rectangle: Rounded Corners 14">
            <a:extLst>
              <a:ext uri="{FF2B5EF4-FFF2-40B4-BE49-F238E27FC236}">
                <a16:creationId xmlns:a16="http://schemas.microsoft.com/office/drawing/2014/main" id="{80E596E1-2544-FD9A-98D3-B589450DC9B4}"/>
              </a:ext>
            </a:extLst>
          </p:cNvPr>
          <p:cNvSpPr/>
          <p:nvPr/>
        </p:nvSpPr>
        <p:spPr>
          <a:xfrm>
            <a:off x="6694713" y="3955518"/>
            <a:ext cx="1830355" cy="80243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Building and training the models</a:t>
            </a:r>
            <a:endParaRPr lang="en-IN" b="1" dirty="0">
              <a:solidFill>
                <a:schemeClr val="tx1"/>
              </a:solidFill>
            </a:endParaRPr>
          </a:p>
        </p:txBody>
      </p:sp>
      <p:sp>
        <p:nvSpPr>
          <p:cNvPr id="16" name="Rectangle: Rounded Corners 15">
            <a:extLst>
              <a:ext uri="{FF2B5EF4-FFF2-40B4-BE49-F238E27FC236}">
                <a16:creationId xmlns:a16="http://schemas.microsoft.com/office/drawing/2014/main" id="{BC20A729-B473-6BF8-A47A-5AF6BF1D4752}"/>
              </a:ext>
            </a:extLst>
          </p:cNvPr>
          <p:cNvSpPr/>
          <p:nvPr/>
        </p:nvSpPr>
        <p:spPr>
          <a:xfrm>
            <a:off x="8963611" y="5031642"/>
            <a:ext cx="1830355" cy="80243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Selecting the best model</a:t>
            </a:r>
            <a:endParaRPr lang="en-IN" b="1" dirty="0">
              <a:solidFill>
                <a:schemeClr val="tx1"/>
              </a:solidFill>
            </a:endParaRPr>
          </a:p>
        </p:txBody>
      </p:sp>
      <p:sp>
        <p:nvSpPr>
          <p:cNvPr id="17" name="Rectangle: Rounded Corners 16">
            <a:extLst>
              <a:ext uri="{FF2B5EF4-FFF2-40B4-BE49-F238E27FC236}">
                <a16:creationId xmlns:a16="http://schemas.microsoft.com/office/drawing/2014/main" id="{9481143B-9AED-80D4-1DB5-A96B687E9CC8}"/>
              </a:ext>
            </a:extLst>
          </p:cNvPr>
          <p:cNvSpPr/>
          <p:nvPr/>
        </p:nvSpPr>
        <p:spPr>
          <a:xfrm>
            <a:off x="5718660" y="5032775"/>
            <a:ext cx="2344313" cy="80243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Making prediction on unknown dataset</a:t>
            </a:r>
            <a:endParaRPr lang="en-IN" b="1" dirty="0">
              <a:solidFill>
                <a:schemeClr val="tx1"/>
              </a:solidFill>
            </a:endParaRPr>
          </a:p>
        </p:txBody>
      </p:sp>
      <p:sp>
        <p:nvSpPr>
          <p:cNvPr id="18" name="Oval 17">
            <a:extLst>
              <a:ext uri="{FF2B5EF4-FFF2-40B4-BE49-F238E27FC236}">
                <a16:creationId xmlns:a16="http://schemas.microsoft.com/office/drawing/2014/main" id="{2F3377F3-16CE-727E-39BC-2DD6B0CA60C0}"/>
              </a:ext>
            </a:extLst>
          </p:cNvPr>
          <p:cNvSpPr/>
          <p:nvPr/>
        </p:nvSpPr>
        <p:spPr>
          <a:xfrm>
            <a:off x="2062065" y="4726023"/>
            <a:ext cx="1614197" cy="93556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End</a:t>
            </a:r>
            <a:endParaRPr lang="en-IN" b="1" dirty="0">
              <a:solidFill>
                <a:schemeClr val="tx1"/>
              </a:solidFill>
            </a:endParaRPr>
          </a:p>
        </p:txBody>
      </p:sp>
      <p:sp>
        <p:nvSpPr>
          <p:cNvPr id="19" name="Rectangle: Rounded Corners 18">
            <a:extLst>
              <a:ext uri="{FF2B5EF4-FFF2-40B4-BE49-F238E27FC236}">
                <a16:creationId xmlns:a16="http://schemas.microsoft.com/office/drawing/2014/main" id="{981C4C43-2B5D-01D7-519B-C755CA1847C8}"/>
              </a:ext>
            </a:extLst>
          </p:cNvPr>
          <p:cNvSpPr/>
          <p:nvPr/>
        </p:nvSpPr>
        <p:spPr>
          <a:xfrm>
            <a:off x="6457558" y="8363566"/>
            <a:ext cx="1830355" cy="802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Right 24">
            <a:extLst>
              <a:ext uri="{FF2B5EF4-FFF2-40B4-BE49-F238E27FC236}">
                <a16:creationId xmlns:a16="http://schemas.microsoft.com/office/drawing/2014/main" id="{F3630288-F2A3-70AB-A16E-A2EF2C8B6363}"/>
              </a:ext>
            </a:extLst>
          </p:cNvPr>
          <p:cNvSpPr/>
          <p:nvPr/>
        </p:nvSpPr>
        <p:spPr>
          <a:xfrm>
            <a:off x="6068795" y="1667073"/>
            <a:ext cx="508508" cy="1971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Arrow: Right 26">
            <a:extLst>
              <a:ext uri="{FF2B5EF4-FFF2-40B4-BE49-F238E27FC236}">
                <a16:creationId xmlns:a16="http://schemas.microsoft.com/office/drawing/2014/main" id="{A0EAE2F7-1B4B-48C6-00D1-80BB534CB78B}"/>
              </a:ext>
            </a:extLst>
          </p:cNvPr>
          <p:cNvSpPr/>
          <p:nvPr/>
        </p:nvSpPr>
        <p:spPr>
          <a:xfrm>
            <a:off x="3481409" y="1667073"/>
            <a:ext cx="508508" cy="1971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Arrow: Right 27">
            <a:extLst>
              <a:ext uri="{FF2B5EF4-FFF2-40B4-BE49-F238E27FC236}">
                <a16:creationId xmlns:a16="http://schemas.microsoft.com/office/drawing/2014/main" id="{486DC0A2-618E-9C1C-FCD2-3C71B17B9208}"/>
              </a:ext>
            </a:extLst>
          </p:cNvPr>
          <p:cNvSpPr/>
          <p:nvPr/>
        </p:nvSpPr>
        <p:spPr>
          <a:xfrm rot="5400000">
            <a:off x="4875190" y="3675228"/>
            <a:ext cx="409875" cy="2527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Arrow: Right 28">
            <a:extLst>
              <a:ext uri="{FF2B5EF4-FFF2-40B4-BE49-F238E27FC236}">
                <a16:creationId xmlns:a16="http://schemas.microsoft.com/office/drawing/2014/main" id="{DF1429A5-FF41-1EC6-17C5-5FA314D5910C}"/>
              </a:ext>
            </a:extLst>
          </p:cNvPr>
          <p:cNvSpPr/>
          <p:nvPr/>
        </p:nvSpPr>
        <p:spPr>
          <a:xfrm rot="10800000">
            <a:off x="6027579" y="3047618"/>
            <a:ext cx="508508" cy="1971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Arrow: Right 29">
            <a:extLst>
              <a:ext uri="{FF2B5EF4-FFF2-40B4-BE49-F238E27FC236}">
                <a16:creationId xmlns:a16="http://schemas.microsoft.com/office/drawing/2014/main" id="{174001B4-F41B-13C1-3BA0-CDE9376FD700}"/>
              </a:ext>
            </a:extLst>
          </p:cNvPr>
          <p:cNvSpPr/>
          <p:nvPr/>
        </p:nvSpPr>
        <p:spPr>
          <a:xfrm>
            <a:off x="6027579" y="4212183"/>
            <a:ext cx="508508" cy="1971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Arrow: Curved Down 32">
            <a:extLst>
              <a:ext uri="{FF2B5EF4-FFF2-40B4-BE49-F238E27FC236}">
                <a16:creationId xmlns:a16="http://schemas.microsoft.com/office/drawing/2014/main" id="{BA1CBCEA-EB2C-7752-DBD6-3E97462FCDEE}"/>
              </a:ext>
            </a:extLst>
          </p:cNvPr>
          <p:cNvSpPr/>
          <p:nvPr/>
        </p:nvSpPr>
        <p:spPr>
          <a:xfrm rot="1840417">
            <a:off x="8801979" y="4102804"/>
            <a:ext cx="1146853" cy="38989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Arrow: Right 33">
            <a:extLst>
              <a:ext uri="{FF2B5EF4-FFF2-40B4-BE49-F238E27FC236}">
                <a16:creationId xmlns:a16="http://schemas.microsoft.com/office/drawing/2014/main" id="{945DD4C8-E5A5-4BB5-282A-C6924E36A9F4}"/>
              </a:ext>
            </a:extLst>
          </p:cNvPr>
          <p:cNvSpPr/>
          <p:nvPr/>
        </p:nvSpPr>
        <p:spPr>
          <a:xfrm rot="10800000">
            <a:off x="8153400" y="5190927"/>
            <a:ext cx="629357" cy="267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Arrow: Right 34">
            <a:extLst>
              <a:ext uri="{FF2B5EF4-FFF2-40B4-BE49-F238E27FC236}">
                <a16:creationId xmlns:a16="http://schemas.microsoft.com/office/drawing/2014/main" id="{363369B7-B461-3EAC-2519-C6ACD1937473}"/>
              </a:ext>
            </a:extLst>
          </p:cNvPr>
          <p:cNvSpPr/>
          <p:nvPr/>
        </p:nvSpPr>
        <p:spPr>
          <a:xfrm rot="10800000">
            <a:off x="4011003" y="5125653"/>
            <a:ext cx="1440798" cy="4030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Down 35">
            <a:extLst>
              <a:ext uri="{FF2B5EF4-FFF2-40B4-BE49-F238E27FC236}">
                <a16:creationId xmlns:a16="http://schemas.microsoft.com/office/drawing/2014/main" id="{8D9BDD6E-75E7-0855-9C7C-FDFEF1BCA619}"/>
              </a:ext>
            </a:extLst>
          </p:cNvPr>
          <p:cNvSpPr/>
          <p:nvPr/>
        </p:nvSpPr>
        <p:spPr>
          <a:xfrm>
            <a:off x="7609890" y="2248679"/>
            <a:ext cx="339792" cy="5261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1EA56559-15C1-0E60-C5DA-0A89BFC66C18}"/>
              </a:ext>
            </a:extLst>
          </p:cNvPr>
          <p:cNvSpPr/>
          <p:nvPr/>
        </p:nvSpPr>
        <p:spPr>
          <a:xfrm rot="20252730">
            <a:off x="-821217" y="-140609"/>
            <a:ext cx="3939300" cy="1808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Black" panose="020B0A04020102020204" pitchFamily="34" charset="0"/>
              </a:rPr>
              <a:t>FLOW CHART</a:t>
            </a:r>
            <a:endParaRPr lang="en-IN" sz="2400" b="1"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159717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7AF63EB-6948-A5DF-4F00-A254F0937E66}"/>
              </a:ext>
            </a:extLst>
          </p:cNvPr>
          <p:cNvPicPr>
            <a:picLocks noChangeAspect="1"/>
          </p:cNvPicPr>
          <p:nvPr/>
        </p:nvPicPr>
        <p:blipFill rotWithShape="1">
          <a:blip r:embed="rId2"/>
          <a:srcRect t="25540" r="24544" b="8489"/>
          <a:stretch/>
        </p:blipFill>
        <p:spPr>
          <a:xfrm>
            <a:off x="2113578" y="1720497"/>
            <a:ext cx="9170142" cy="4509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Arrow: Right 1">
            <a:extLst>
              <a:ext uri="{FF2B5EF4-FFF2-40B4-BE49-F238E27FC236}">
                <a16:creationId xmlns:a16="http://schemas.microsoft.com/office/drawing/2014/main" id="{704C6DFA-5F7E-0276-33E4-E0BC9EB2D433}"/>
              </a:ext>
            </a:extLst>
          </p:cNvPr>
          <p:cNvSpPr/>
          <p:nvPr/>
        </p:nvSpPr>
        <p:spPr>
          <a:xfrm>
            <a:off x="689205" y="64897"/>
            <a:ext cx="4441371" cy="14089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Black" panose="020B0A04020102020204" pitchFamily="34" charset="0"/>
              </a:rPr>
              <a:t>Sample Data set of cars:</a:t>
            </a:r>
            <a:endParaRPr lang="en-IN" b="1"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3844003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C8247B-48B9-D4F0-2CCE-2F01111803CB}"/>
              </a:ext>
            </a:extLst>
          </p:cNvPr>
          <p:cNvSpPr>
            <a:spLocks noGrp="1"/>
          </p:cNvSpPr>
          <p:nvPr>
            <p:ph type="sldNum" sz="quarter" idx="12"/>
          </p:nvPr>
        </p:nvSpPr>
        <p:spPr/>
        <p:txBody>
          <a:bodyPr/>
          <a:lstStyle/>
          <a:p>
            <a:fld id="{B5CEABB6-07DC-46E8-9B57-56EC44A396E5}" type="slidenum">
              <a:rPr lang="en-US" smtClean="0"/>
              <a:t>9</a:t>
            </a:fld>
            <a:endParaRPr lang="en-US" dirty="0"/>
          </a:p>
        </p:txBody>
      </p:sp>
      <p:pic>
        <p:nvPicPr>
          <p:cNvPr id="6" name="Picture 5">
            <a:extLst>
              <a:ext uri="{FF2B5EF4-FFF2-40B4-BE49-F238E27FC236}">
                <a16:creationId xmlns:a16="http://schemas.microsoft.com/office/drawing/2014/main" id="{4EB7D78A-9675-2A37-BC90-E92D5EA4E98C}"/>
              </a:ext>
            </a:extLst>
          </p:cNvPr>
          <p:cNvPicPr>
            <a:picLocks noChangeAspect="1"/>
          </p:cNvPicPr>
          <p:nvPr/>
        </p:nvPicPr>
        <p:blipFill rotWithShape="1">
          <a:blip r:embed="rId2"/>
          <a:srcRect b="9939"/>
          <a:stretch/>
        </p:blipFill>
        <p:spPr>
          <a:xfrm>
            <a:off x="671804" y="1000973"/>
            <a:ext cx="10346095" cy="5241208"/>
          </a:xfrm>
          <a:prstGeom prst="rect">
            <a:avLst/>
          </a:prstGeom>
          <a:ln>
            <a:noFill/>
          </a:ln>
          <a:effectLst>
            <a:outerShdw blurRad="190500" algn="tl" rotWithShape="0">
              <a:srgbClr val="000000">
                <a:alpha val="70000"/>
              </a:srgbClr>
            </a:outerShdw>
          </a:effectLst>
        </p:spPr>
      </p:pic>
      <p:sp>
        <p:nvSpPr>
          <p:cNvPr id="7" name="Rectangle 6">
            <a:extLst>
              <a:ext uri="{FF2B5EF4-FFF2-40B4-BE49-F238E27FC236}">
                <a16:creationId xmlns:a16="http://schemas.microsoft.com/office/drawing/2014/main" id="{33C5015C-FEF3-DB34-1865-133673D557C0}"/>
              </a:ext>
            </a:extLst>
          </p:cNvPr>
          <p:cNvSpPr/>
          <p:nvPr/>
        </p:nvSpPr>
        <p:spPr>
          <a:xfrm>
            <a:off x="752022" y="293087"/>
            <a:ext cx="2499402" cy="707886"/>
          </a:xfrm>
          <a:prstGeom prst="rect">
            <a:avLst/>
          </a:prstGeom>
          <a:noFill/>
        </p:spPr>
        <p:txBody>
          <a:bodyPr wrap="none" lIns="91440" tIns="45720" rIns="91440" bIns="45720">
            <a:spAutoFit/>
          </a:bodyPr>
          <a:lstStyle/>
          <a:p>
            <a:pPr algn="ctr"/>
            <a:r>
              <a:rPr lang="en-US" sz="4000" b="1" cap="none" spc="0" dirty="0">
                <a:ln w="12700">
                  <a:solidFill>
                    <a:srgbClr val="7030A0"/>
                  </a:solidFill>
                  <a:prstDash val="solid"/>
                </a:ln>
                <a:solidFill>
                  <a:srgbClr val="7030A0"/>
                </a:solidFill>
                <a:effectLst>
                  <a:innerShdw blurRad="63500" dist="50800" dir="2700000">
                    <a:prstClr val="black">
                      <a:alpha val="50000"/>
                    </a:prstClr>
                  </a:innerShdw>
                </a:effectLst>
                <a:latin typeface="Arial Black" panose="020B0A04020102020204" pitchFamily="34" charset="0"/>
              </a:rPr>
              <a:t>UI </a:t>
            </a:r>
            <a:r>
              <a:rPr lang="en-US" sz="4000" b="1" dirty="0">
                <a:ln w="12700">
                  <a:solidFill>
                    <a:srgbClr val="7030A0"/>
                  </a:solidFill>
                  <a:prstDash val="solid"/>
                </a:ln>
                <a:solidFill>
                  <a:srgbClr val="7030A0"/>
                </a:solidFill>
                <a:effectLst>
                  <a:innerShdw blurRad="63500" dist="50800" dir="2700000">
                    <a:prstClr val="black">
                      <a:alpha val="50000"/>
                    </a:prstClr>
                  </a:innerShdw>
                </a:effectLst>
                <a:latin typeface="Arial Black" panose="020B0A04020102020204" pitchFamily="34" charset="0"/>
              </a:rPr>
              <a:t>PAGE</a:t>
            </a:r>
          </a:p>
        </p:txBody>
      </p:sp>
    </p:spTree>
    <p:extLst>
      <p:ext uri="{BB962C8B-B14F-4D97-AF65-F5344CB8AC3E}">
        <p14:creationId xmlns:p14="http://schemas.microsoft.com/office/powerpoint/2010/main" val="3870169930"/>
      </p:ext>
    </p:extLst>
  </p:cSld>
  <p:clrMapOvr>
    <a:masterClrMapping/>
  </p:clrMapOvr>
</p:sld>
</file>

<file path=ppt/theme/theme1.xml><?xml version="1.0" encoding="utf-8"?>
<a:theme xmlns:a="http://schemas.openxmlformats.org/drawingml/2006/main" name="Office Theme">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ght Pitch Deck_tm66722518_Win32_JB_SL_v3" id="{F88C4BC3-D7CC-4809-9A20-83B96B306E67}" vid="{C89703AC-DCB6-4757-83A4-6B2EB7B7FA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C88140-B977-44ED-8877-83D5BCE76393}">
  <ds:schemaRefs>
    <ds:schemaRef ds:uri="http://schemas.microsoft.com/sharepoint/v3/contenttype/forms"/>
  </ds:schemaRefs>
</ds:datastoreItem>
</file>

<file path=customXml/itemProps2.xml><?xml version="1.0" encoding="utf-8"?>
<ds:datastoreItem xmlns:ds="http://schemas.openxmlformats.org/officeDocument/2006/customXml" ds:itemID="{DBE6AE0A-D4B0-4A5B-9359-3C20E0AE6F6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34F12D6A-2BE8-4847-A724-6F141C79A2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TM03457496[[fn=Parallax]]</Template>
  <TotalTime>379</TotalTime>
  <Words>361</Words>
  <Application>Microsoft Office PowerPoint</Application>
  <PresentationFormat>Widescreen</PresentationFormat>
  <Paragraphs>66</Paragraphs>
  <Slides>12</Slides>
  <Notes>0</Notes>
  <HiddenSlides>0</HiddenSlides>
  <MMClips>1</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-apple-system</vt:lpstr>
      <vt:lpstr>arial</vt:lpstr>
      <vt:lpstr>arial</vt:lpstr>
      <vt:lpstr>Arial Black</vt:lpstr>
      <vt:lpstr>Bahnschrift</vt:lpstr>
      <vt:lpstr>Bahnschrift SemiBold</vt:lpstr>
      <vt:lpstr>Bodoni MT</vt:lpstr>
      <vt:lpstr>Bookman Old Style</vt:lpstr>
      <vt:lpstr>Calibri</vt:lpstr>
      <vt:lpstr>Copperplate Gothic Bold</vt:lpstr>
      <vt:lpstr>Source Sans Pro Light</vt:lpstr>
      <vt:lpstr>Times New Roman</vt:lpstr>
      <vt:lpstr>Wingdings</vt:lpstr>
      <vt:lpstr>Office Theme</vt:lpstr>
      <vt:lpstr>CAR PRICE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BILLA KRISHNA</dc:creator>
  <cp:lastModifiedBy>GOPATHOTI SRINADH</cp:lastModifiedBy>
  <cp:revision>6</cp:revision>
  <dcterms:created xsi:type="dcterms:W3CDTF">2023-04-06T05:39:17Z</dcterms:created>
  <dcterms:modified xsi:type="dcterms:W3CDTF">2023-10-04T15:11:14Z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