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ink/ink1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19T09:04:31"/>
    </inkml:context>
    <inkml:brush xml:id="br0">
      <inkml:brushProperty name="width" value="0.105818495" units="cm"/>
      <inkml:brushProperty name="height" value="0.105818495" units="cm"/>
      <inkml:brushProperty name="fitToCurve" value="1"/>
      <inkml:brushProperty name="color" value="#000000"/>
    </inkml:brush>
  </inkml:definitions>
  <inkml:annotation type="path"> 0 0 1, 63 63 1, 127 127 1</inkml:annotation>
  <inkml:annotation type="data">ACIcA4CABAAAAAAAHQIsLAMERWlIERHVTrtBCgcDgniAgniA
</inkml:annotation>
  <inkml:annotation type="types">AAEB
</inkml:annotation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Image" descr="SD-PanelTitle-V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" name="Rectangle"/>
            <p:cNvSpPr>
              <a:spLocks/>
            </p:cNvSpPr>
            <p:nvPr/>
          </p:nvSpPr>
          <p:spPr>
            <a:xfrm rot="0">
              <a:off x="1515530" y="1520422"/>
              <a:ext cx="6112935" cy="3818468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14" name="Image" descr="HDRibbonTitle-UniformTrim.png"/>
            <p:cNvPicPr>
              <a:picLocks noChangeAspect="1"/>
            </p:cNvPicPr>
            <p:nvPr/>
          </p:nvPicPr>
          <p:blipFill>
            <a:blip r:embed="rId4" cstate="print"/>
            <a:srcRect l="-2" r="47959"/>
            <a:stretch>
              <a:fillRect/>
            </a:stretch>
          </p:blipFill>
          <p:spPr>
            <a:xfrm rot="5400000">
              <a:off x="3739196" y="525780"/>
              <a:ext cx="1664208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" name="Image" descr="HDRibbonTitle-UniformTrim.png"/>
            <p:cNvPicPr>
              <a:picLocks noChangeAspect="1"/>
            </p:cNvPicPr>
            <p:nvPr/>
          </p:nvPicPr>
          <p:blipFill>
            <a:blip r:embed="rId5" cstate="print"/>
            <a:srcRect l="-2" r="47959"/>
            <a:stretch>
              <a:fillRect/>
            </a:stretch>
          </p:blipFill>
          <p:spPr>
            <a:xfrm rot="5400000">
              <a:off x="3739196" y="5719572"/>
              <a:ext cx="1664208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7" name="Text box"/>
          <p:cNvSpPr>
            <a:spLocks noGrp="1"/>
          </p:cNvSpPr>
          <p:nvPr>
            <p:ph type="ctrTitle"/>
          </p:nvPr>
        </p:nvSpPr>
        <p:spPr>
          <a:xfrm rot="0">
            <a:off x="1921934" y="1811862"/>
            <a:ext cx="5308866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Click to edit Master title style</a:t>
            </a:r>
            <a:endParaRPr lang="zh-CN" altLang="en-US" sz="48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subTitle" idx="1"/>
          </p:nvPr>
        </p:nvSpPr>
        <p:spPr>
          <a:xfrm rot="0">
            <a:off x="1921934" y="3598327"/>
            <a:ext cx="5308866" cy="1377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0"/>
          </p:nvPr>
        </p:nvSpPr>
        <p:spPr>
          <a:xfrm rot="0">
            <a:off x="6065417" y="5054602"/>
            <a:ext cx="673276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Date/Time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ftr"/>
          </p:nvPr>
        </p:nvSpPr>
        <p:spPr>
          <a:xfrm rot="0">
            <a:off x="1921934" y="5054602"/>
            <a:ext cx="406485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1" name="Text box"/>
          <p:cNvSpPr>
            <a:spLocks noGrp="1"/>
          </p:cNvSpPr>
          <p:nvPr>
            <p:ph type="sldNum"/>
          </p:nvPr>
        </p:nvSpPr>
        <p:spPr>
          <a:xfrm rot="0">
            <a:off x="6817316" y="5054602"/>
            <a:ext cx="4134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2" name="Straight line"/>
          <p:cNvSpPr>
            <a:spLocks/>
          </p:cNvSpPr>
          <p:nvPr/>
        </p:nvSpPr>
        <p:spPr>
          <a:xfrm rot="0">
            <a:off x="2019825" y="3471329"/>
            <a:ext cx="5113083" cy="0"/>
          </a:xfrm>
          <a:prstGeom prst="line"/>
          <a:noFill/>
          <a:ln w="15875" cmpd="sng" cap="flat">
            <a:solidFill>
              <a:srgbClr val="B15E28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509539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954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011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6" name="Image" descr="SD-PanelContent-V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7" name="Rectangle"/>
            <p:cNvSpPr>
              <a:spLocks/>
            </p:cNvSpPr>
            <p:nvPr/>
          </p:nvSpPr>
          <p:spPr>
            <a:xfrm rot="0">
              <a:off x="553888" y="542807"/>
              <a:ext cx="8039776" cy="5756392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28" name="Image" descr="HDRibbonContent-UniformTrim.png"/>
            <p:cNvPicPr>
              <a:picLocks noChangeAspect="1"/>
            </p:cNvPicPr>
            <p:nvPr/>
          </p:nvPicPr>
          <p:blipFill>
            <a:blip r:embed="rId4" cstate="print"/>
            <a:srcRect l="1" r="14240"/>
            <a:stretch>
              <a:fillRect/>
            </a:stretch>
          </p:blipFill>
          <p:spPr>
            <a:xfrm rot="5400000">
              <a:off x="4221675" y="39689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9" name="Image" descr="HDRibbonContent-UniformTrim.png"/>
            <p:cNvPicPr>
              <a:picLocks noChangeAspect="1"/>
            </p:cNvPicPr>
            <p:nvPr/>
          </p:nvPicPr>
          <p:blipFill>
            <a:blip r:embed="rId5" cstate="print"/>
            <a:srcRect l="1" r="14240"/>
            <a:stretch>
              <a:fillRect/>
            </a:stretch>
          </p:blipFill>
          <p:spPr>
            <a:xfrm rot="5400000">
              <a:off x="4221675" y="6211888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31" name="Straight line"/>
          <p:cNvSpPr>
            <a:spLocks/>
          </p:cNvSpPr>
          <p:nvPr/>
        </p:nvSpPr>
        <p:spPr>
          <a:xfrm rot="0">
            <a:off x="1278466" y="2354670"/>
            <a:ext cx="6595533" cy="0"/>
          </a:xfrm>
          <a:prstGeom prst="line"/>
          <a:noFill/>
          <a:ln w="15875" cmpd="sng" cap="flat">
            <a:solidFill>
              <a:srgbClr val="B15E28"/>
            </a:solidFill>
            <a:prstDash val="solid"/>
            <a:round/>
          </a:ln>
        </p:spPr>
      </p:sp>
      <p:sp>
        <p:nvSpPr>
          <p:cNvPr id="32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dt" idx="10"/>
          </p:nvPr>
        </p:nvSpPr>
        <p:spPr>
          <a:xfrm rot="0">
            <a:off x="6356670" y="5960533"/>
            <a:ext cx="11482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r>
              <a:rPr lang="en-US" altLang="zh-CN" sz="1000" b="0" i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Date/Time</a:t>
            </a:r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35" name="Text box"/>
          <p:cNvSpPr>
            <a:spLocks noGrp="1"/>
          </p:cNvSpPr>
          <p:nvPr>
            <p:ph type="ftr"/>
          </p:nvPr>
        </p:nvSpPr>
        <p:spPr>
          <a:xfrm rot="0">
            <a:off x="1176865" y="5960533"/>
            <a:ext cx="510466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sldNum"/>
          </p:nvPr>
        </p:nvSpPr>
        <p:spPr>
          <a:xfrm rot="0">
            <a:off x="7580091" y="5960533"/>
            <a:ext cx="395508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79262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974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9038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3997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9562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6026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486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8760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" name="Image" descr="SD-PanelContent-V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" name="Rectangle"/>
            <p:cNvSpPr>
              <a:spLocks/>
            </p:cNvSpPr>
            <p:nvPr/>
          </p:nvSpPr>
          <p:spPr>
            <a:xfrm rot="0">
              <a:off x="553888" y="542807"/>
              <a:ext cx="8039776" cy="5756392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4" name="Image" descr="HDRibbonContent-UniformTrim.png"/>
            <p:cNvPicPr>
              <a:picLocks noChangeAspect="1"/>
            </p:cNvPicPr>
            <p:nvPr/>
          </p:nvPicPr>
          <p:blipFill>
            <a:blip r:embed="rId3" cstate="print"/>
            <a:srcRect l="1" r="14240"/>
            <a:stretch>
              <a:fillRect/>
            </a:stretch>
          </p:blipFill>
          <p:spPr>
            <a:xfrm rot="5400000">
              <a:off x="4221675" y="39689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" name="Image" descr="HDRibbonContent-UniformTrim.png"/>
            <p:cNvPicPr>
              <a:picLocks noChangeAspect="1"/>
            </p:cNvPicPr>
            <p:nvPr/>
          </p:nvPicPr>
          <p:blipFill>
            <a:blip r:embed="rId4" cstate="print"/>
            <a:srcRect l="1" r="14240"/>
            <a:stretch>
              <a:fillRect/>
            </a:stretch>
          </p:blipFill>
          <p:spPr>
            <a:xfrm rot="5400000">
              <a:off x="4221675" y="6211888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dt" idx="2"/>
          </p:nvPr>
        </p:nvSpPr>
        <p:spPr>
          <a:xfrm rot="0">
            <a:off x="6356670" y="5960533"/>
            <a:ext cx="11482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9/19/2025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0" name="Text box"/>
          <p:cNvSpPr>
            <a:spLocks noGrp="1"/>
          </p:cNvSpPr>
          <p:nvPr>
            <p:ph type="ftr" idx="3"/>
          </p:nvPr>
        </p:nvSpPr>
        <p:spPr>
          <a:xfrm rot="0">
            <a:off x="1176865" y="5960533"/>
            <a:ext cx="510466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1" name="Text box"/>
          <p:cNvSpPr>
            <a:spLocks noGrp="1"/>
          </p:cNvSpPr>
          <p:nvPr>
            <p:ph type="sldNum" idx="4"/>
          </p:nvPr>
        </p:nvSpPr>
        <p:spPr>
          <a:xfrm rot="0">
            <a:off x="7580091" y="5960533"/>
            <a:ext cx="395508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0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0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8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6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ustomXml" Target="../ink/ink1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ctrTitle"/>
          </p:nvPr>
        </p:nvSpPr>
        <p:spPr>
          <a:xfrm rot="0">
            <a:off x="1921934" y="1811862"/>
            <a:ext cx="5308866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Digital Portfolio - Student Dashboard</a:t>
            </a:r>
            <a:endParaRPr lang="zh-CN" altLang="en-US" sz="43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subTitle" idx="1"/>
          </p:nvPr>
        </p:nvSpPr>
        <p:spPr>
          <a:xfrm rot="0">
            <a:off x="1921934" y="3598327"/>
            <a:ext cx="5308866" cy="1377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Name: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K.Gopesh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REGISTER NO AND NMID:24AI0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32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 &amp; Asunm1301222404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6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16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Department: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B.Sc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 Computer Science with AI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College/University: AM JAIN COLLEGE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25" name="Rectangle" descr="*#TXT_SIGN#*"/>
          <p:cNvSpPr>
            <a:spLocks/>
          </p:cNvSpPr>
          <p:nvPr/>
        </p:nvSpPr>
        <p:spPr>
          <a:xfrm rot="0">
            <a:off x="3987542" y="2849617"/>
            <a:ext cx="3486096" cy="419100"/>
          </a:xfrm>
          <a:prstGeom prst="rect"/>
          <a:noFill/>
          <a:ln w="12700" cmpd="sng" cap="flat">
            <a:noFill/>
            <a:prstDash val="solid"/>
            <a:miter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r:id="rId2">
            <p14:nvContentPartPr>
              <p14:cNvPr id="55" name="Mobile phone user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8498615" y="4868844"/>
              <a:ext cx="71841" cy="71841"/>
            </p14:xfrm>
          </p:contentPart>
        </mc:Choice>
        <mc:Fallback/>
      </mc:AlternateContent>
      <p:sp>
        <p:nvSpPr>
          <p:cNvPr id="56" name="Text box" descr="*#TXT_SIGN#*"/>
          <p:cNvSpPr txBox="1">
            <a:spLocks/>
          </p:cNvSpPr>
          <p:nvPr/>
        </p:nvSpPr>
        <p:spPr>
          <a:xfrm rot="0">
            <a:off x="3987542" y="2849617"/>
            <a:ext cx="3486096" cy="419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0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Conclusion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serves as a modern digital portfolio for students. It highlights academic and technical skills while maintaining a vibrant and engaging design.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18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Agenda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3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1. Problem Statement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2. Project Overview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3. End Users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4. Tools and Technologies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5. Portfolio Design &amp; Layout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6. Features and Functionality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7. Results and Screenshots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8. Conclusion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9. Github Link</a:t>
            </a:r>
            <a:endParaRPr lang="zh-CN" altLang="en-US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34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Problem Statement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0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Students need a centralized portfolio to showcase their skills, certificates, resume, and contact details in a professional digital format.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9642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Project Overview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2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is a web-based portfolio created using HTML and CSS. It consists of sections for Home, Certificates, Resume, and Contact, styled with a futuristic theme for better presentation.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231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End Users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4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Students who want to present their academic &amp; professional details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Recruiters and Employers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Academic Institutions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Project Reviewers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612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Tools and Technologies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6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HTML5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CSS3 (Gradient, Animations, Responsive Design)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Fonts: Orbitron, Roboto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Development Environment: Any text editor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538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Futuristic Premium Theme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Navigation Bar: Home, Certificates, Resume, Contact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Gradient dark background with glow effects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Smooth animations &amp; hover effects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764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Home Page: Personal introduction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Certificates: Academic and skill certifications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Resume: Education, Skills, Contact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Contact Page: Email, Phone, Location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Interactive UI with animations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221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Results and Screenshots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successfully presents: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A professional-looking portfolio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Easy navigation for users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Modern design elements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Demonstrates HTML &amp; CSS skills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ga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15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Mobile phone user</cp:lastModifiedBy>
  <cp:revision>5</cp:revision>
  <dcterms:created xsi:type="dcterms:W3CDTF">2013-01-27T09:14:16Z</dcterms:created>
  <dcterms:modified xsi:type="dcterms:W3CDTF">2025-09-19T01:04:31Z</dcterms:modified>
</cp:coreProperties>
</file>