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3D0-73DE-4A79-91D4-FBDC4A985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56AB-0A40-4E28-8094-11E463DD7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A196-4496-4C2F-ADEF-5A982C7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7D29-3A2F-413C-A38A-E7DBC932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8735-FC8A-46B3-B3AF-FCF82B0A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6427-4554-497A-8566-32A29B35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34AF5-BFA3-401F-B231-1F4635F9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3003-B517-47DC-8F20-FEB8E09A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5A55-EA02-4949-9409-30883410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AF9C-F5AC-4669-9907-C3CB9FA4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CB3D4-5433-468D-A489-D7F0131EC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B534A-44DB-4B89-8F19-FC2744B69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56DC-D8BF-4113-B3EF-6898EFDD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2CB01-03C2-45E1-966E-95919913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F45E-1B4D-40E3-A567-42FDCD3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8741-F083-4F48-AC03-CE67A8E7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CC6-BD76-47E9-8902-814EAE5B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3589-2C7B-4EBD-8834-943B1D1E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02E1-AA53-4738-BC98-73A2B63D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19D5-B239-4502-A621-A1BB4F0A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A7C6-9EF1-401E-81F0-774FB07D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97E13-9632-4051-BE5C-5EE714CF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463A-EDFA-4FAB-B4A5-7F2FF0FB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A741-D22D-438F-B313-008363B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FD0F-8725-45EF-8F90-A216456F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26A7-D268-47AD-918B-CB16E010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F522-D941-46A1-A9FC-1FDAA7A98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650A8-4ABF-4C9E-B9C9-274619A0B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7C49F-F6BF-45A6-B3E0-FBDE8494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E0D19-D35D-4C79-8F51-C5EF5627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9EDD7-5FC0-41FB-951D-284A0368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023F-D231-4D32-8D9A-1332911E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C587-35EE-4806-AF4F-2A15E1D1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2F71A-7BAD-4530-8935-9032B73B6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330DB-225B-472F-8A40-5BAFBF08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9EDEC-74E6-42F7-BD32-0D3E74BB6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D97FC-4F47-4FFC-876E-6CB731EC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70E3D-83D6-4214-802B-447AACF9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AAD1-C9E3-4C41-810A-3007B58F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E776-3A60-4610-929A-DB9B06A3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1DD7E-B656-4D88-A141-588F33E4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3C571-0D42-49A3-9E5C-DDD2B26B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AAA1D-A46D-4B93-A96F-2EFF4C8E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8C741-7CDC-4465-9465-61A2DBE6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537F3-D8E3-4C75-BDFC-967442A4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CA30-6612-4858-A917-125AD773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1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E37F-3E9C-42D3-A80B-FDDBA9E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EF86-331C-4049-81A8-4C9B2714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6D11-38C4-414B-951A-35B816FAE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2F5C9-1367-4064-BEAD-C8701611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E408-C0EF-461E-A4A6-4FF0AB24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BEC6F-A939-4123-9C15-3C143932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BFF4-AF64-4C87-98BA-E414475B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B5B10-BB9C-47EA-B01B-6074C34B1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6F74-75A0-4598-BF99-B1CDF3C31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6EE8-71DA-47E8-BB82-33E4F45F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01-C045-453E-A551-892FA939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4BAC-72AD-4ED1-B3CF-C6D0A21B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ACA44-D781-45B2-AB10-F7C91E57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CA1F-4991-4958-AED8-FFC4707A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D106-EA4D-4783-999C-8304FC5C0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6678-F975-4F7D-A7CC-AA7E812F745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19B6-021C-4659-A822-36679E5D8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D8AC-A9BC-405E-B839-0DF29311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AFCF-A975-4C4B-A966-08FE4249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565B2-5015-49BC-8C26-4C92E445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885187"/>
            <a:ext cx="4505954" cy="857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DD1704-B896-438D-A056-659AF5A65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8397"/>
            <a:ext cx="4544059" cy="1790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5E7820-A12A-4309-9A85-A2090EEEF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444" y="2547898"/>
            <a:ext cx="456311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1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</dc:creator>
  <cp:lastModifiedBy>Cal</cp:lastModifiedBy>
  <cp:revision>3</cp:revision>
  <dcterms:created xsi:type="dcterms:W3CDTF">2020-10-23T19:51:21Z</dcterms:created>
  <dcterms:modified xsi:type="dcterms:W3CDTF">2020-10-23T19:52:38Z</dcterms:modified>
</cp:coreProperties>
</file>