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E055-56BA-6644-94C7-14E4B308E345}" type="datetimeFigureOut">
              <a:rPr lang="en-US" smtClean="0"/>
              <a:t>15/05/14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40155" y="1425907"/>
            <a:ext cx="1882834" cy="18828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51491" y="1425907"/>
            <a:ext cx="1882834" cy="1882834"/>
          </a:xfrm>
          <a:prstGeom prst="ellipse">
            <a:avLst/>
          </a:prstGeom>
          <a:solidFill>
            <a:srgbClr val="0000FF">
              <a:alpha val="10000"/>
            </a:srgbClr>
          </a:solidFill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profile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888" y="2060879"/>
            <a:ext cx="276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User is in Sydney</a:t>
            </a:r>
          </a:p>
          <a:p>
            <a:r>
              <a:rPr lang="en-US" dirty="0" smtClean="0"/>
              <a:t>- We know they like “sushi”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0410" y="2216839"/>
            <a:ext cx="135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“restaurant”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77887" y="2383939"/>
            <a:ext cx="0" cy="1225388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9956" y="3542484"/>
            <a:ext cx="782778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1.0 * (restaurant) + 0.1 * (sushi)</a:t>
            </a:r>
            <a:r>
              <a:rPr lang="en-US" dirty="0"/>
              <a:t> </a:t>
            </a:r>
            <a:r>
              <a:rPr lang="en-US" dirty="0" smtClean="0"/>
              <a:t>&amp; meta[</a:t>
            </a:r>
            <a:r>
              <a:rPr lang="en-US" dirty="0" err="1" smtClean="0"/>
              <a:t>lat</a:t>
            </a:r>
            <a:r>
              <a:rPr lang="en-US" dirty="0" smtClean="0"/>
              <a:t>]=-33.87 &amp; meta[</a:t>
            </a:r>
            <a:r>
              <a:rPr lang="en-US" dirty="0" err="1" smtClean="0"/>
              <a:t>lng</a:t>
            </a:r>
            <a:r>
              <a:rPr lang="en-US" dirty="0" smtClean="0"/>
              <a:t>]=151.21</a:t>
            </a:r>
          </a:p>
          <a:p>
            <a:endParaRPr lang="en-US" dirty="0"/>
          </a:p>
          <a:p>
            <a:r>
              <a:rPr lang="en-US" sz="2200" b="1" dirty="0" smtClean="0"/>
              <a:t>Simple search for “restaurant” shows sushi restaurants in Sydney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6711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930848" y="1464566"/>
            <a:ext cx="0" cy="2144761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0848" y="3609327"/>
            <a:ext cx="3395873" cy="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78317" y="1666189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08705" y="1658401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8308" y="1669843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3603851" y="1795377"/>
            <a:ext cx="846120" cy="75100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31587" y="2527993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61975" y="2520205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5642" y="3015865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34239" y="1776147"/>
            <a:ext cx="846120" cy="75100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5283" y="1787589"/>
            <a:ext cx="846120" cy="75100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>
            <a:off x="4572273" y="2640365"/>
            <a:ext cx="793369" cy="438267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25543" y="2632577"/>
            <a:ext cx="793369" cy="438267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18042" y="3130713"/>
            <a:ext cx="823361" cy="233211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62202" y="1727053"/>
            <a:ext cx="13526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865869" y="2600299"/>
            <a:ext cx="13526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865869" y="3103747"/>
            <a:ext cx="13526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9496" y="1532539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33908" y="239401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45346" y="2901873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37744" y="3649970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9405" y="1098423"/>
            <a:ext cx="86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99734" y="3576523"/>
            <a:ext cx="0" cy="107777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95799" y="3580177"/>
            <a:ext cx="0" cy="107777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49069" y="3583831"/>
            <a:ext cx="0" cy="107777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5348" y="3676042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78752" y="3668724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20581" y="3643776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76" y="3757213"/>
            <a:ext cx="1119953" cy="1254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68" y="4209929"/>
            <a:ext cx="2356738" cy="382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4581" y="3398249"/>
            <a:ext cx="221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 similar to this: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4894" y="46225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expected to use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8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79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Datalicious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Ogilvy</dc:creator>
  <cp:lastModifiedBy>Hamish Ogilvy</cp:lastModifiedBy>
  <cp:revision>8</cp:revision>
  <dcterms:created xsi:type="dcterms:W3CDTF">2014-05-15T06:54:22Z</dcterms:created>
  <dcterms:modified xsi:type="dcterms:W3CDTF">2014-05-19T01:36:17Z</dcterms:modified>
</cp:coreProperties>
</file>