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56BA-6644-94C7-14E4B308E345}" type="datetimeFigureOut">
              <a:rPr lang="en-US" smtClean="0"/>
              <a:t>6/06/14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5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56BA-6644-94C7-14E4B308E345}" type="datetimeFigureOut">
              <a:rPr lang="en-US" smtClean="0"/>
              <a:t>6/06/14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2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56BA-6644-94C7-14E4B308E345}" type="datetimeFigureOut">
              <a:rPr lang="en-US" smtClean="0"/>
              <a:t>6/06/14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3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56BA-6644-94C7-14E4B308E345}" type="datetimeFigureOut">
              <a:rPr lang="en-US" smtClean="0"/>
              <a:t>6/06/14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7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56BA-6644-94C7-14E4B308E345}" type="datetimeFigureOut">
              <a:rPr lang="en-US" smtClean="0"/>
              <a:t>6/06/14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56BA-6644-94C7-14E4B308E345}" type="datetimeFigureOut">
              <a:rPr lang="en-US" smtClean="0"/>
              <a:t>6/06/14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0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56BA-6644-94C7-14E4B308E345}" type="datetimeFigureOut">
              <a:rPr lang="en-US" smtClean="0"/>
              <a:t>6/06/14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5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56BA-6644-94C7-14E4B308E345}" type="datetimeFigureOut">
              <a:rPr lang="en-US" smtClean="0"/>
              <a:t>6/06/14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4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56BA-6644-94C7-14E4B308E345}" type="datetimeFigureOut">
              <a:rPr lang="en-US" smtClean="0"/>
              <a:t>6/06/14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7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56BA-6644-94C7-14E4B308E345}" type="datetimeFigureOut">
              <a:rPr lang="en-US" smtClean="0"/>
              <a:t>6/06/14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4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E055-56BA-6644-94C7-14E4B308E345}" type="datetimeFigureOut">
              <a:rPr lang="en-US" smtClean="0"/>
              <a:t>6/06/14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3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CE055-56BA-6644-94C7-14E4B308E345}" type="datetimeFigureOut">
              <a:rPr lang="en-US" smtClean="0"/>
              <a:t>6/06/14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F197F-AB5D-B241-8187-A1CB3FE5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3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40155" y="1425907"/>
            <a:ext cx="1882834" cy="1882834"/>
          </a:xfrm>
          <a:prstGeom prst="ellipse">
            <a:avLst/>
          </a:prstGeom>
          <a:solidFill>
            <a:srgbClr val="FF0000">
              <a:alpha val="10000"/>
            </a:srgbClr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51491" y="1425907"/>
            <a:ext cx="1882834" cy="1882834"/>
          </a:xfrm>
          <a:prstGeom prst="ellipse">
            <a:avLst/>
          </a:prstGeom>
          <a:solidFill>
            <a:srgbClr val="0000FF">
              <a:alpha val="10000"/>
            </a:srgbClr>
          </a:solidFill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profile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5888" y="2060879"/>
            <a:ext cx="276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User is in Sydney</a:t>
            </a:r>
          </a:p>
          <a:p>
            <a:r>
              <a:rPr lang="en-US" dirty="0" smtClean="0"/>
              <a:t>- We know they like “sushi”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0410" y="2216839"/>
            <a:ext cx="135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“restaurant”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177887" y="2383939"/>
            <a:ext cx="0" cy="1225388"/>
          </a:xfrm>
          <a:prstGeom prst="straightConnector1">
            <a:avLst/>
          </a:prstGeom>
          <a:ln w="2540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79956" y="3542484"/>
            <a:ext cx="782778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 1.0 * (restaurant) + 0.1 * (sushi)</a:t>
            </a:r>
            <a:r>
              <a:rPr lang="en-US" dirty="0"/>
              <a:t> </a:t>
            </a:r>
            <a:r>
              <a:rPr lang="en-US" dirty="0" smtClean="0"/>
              <a:t>&amp; meta[</a:t>
            </a:r>
            <a:r>
              <a:rPr lang="en-US" dirty="0" err="1" smtClean="0"/>
              <a:t>lat</a:t>
            </a:r>
            <a:r>
              <a:rPr lang="en-US" dirty="0" smtClean="0"/>
              <a:t>]=-33.87 &amp; meta[</a:t>
            </a:r>
            <a:r>
              <a:rPr lang="en-US" dirty="0" err="1" smtClean="0"/>
              <a:t>lng</a:t>
            </a:r>
            <a:r>
              <a:rPr lang="en-US" dirty="0" smtClean="0"/>
              <a:t>]=151.21</a:t>
            </a:r>
          </a:p>
          <a:p>
            <a:endParaRPr lang="en-US" dirty="0"/>
          </a:p>
          <a:p>
            <a:r>
              <a:rPr lang="en-US" sz="2200" b="1" dirty="0" smtClean="0"/>
              <a:t>Simple search for “restaurant” shows sushi restaurants in Sydney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36711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930848" y="1464566"/>
            <a:ext cx="0" cy="2144761"/>
          </a:xfrm>
          <a:prstGeom prst="straightConnector1">
            <a:avLst/>
          </a:prstGeom>
          <a:ln w="2540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30848" y="3609327"/>
            <a:ext cx="3395873" cy="0"/>
          </a:xfrm>
          <a:prstGeom prst="straightConnector1">
            <a:avLst/>
          </a:prstGeom>
          <a:ln w="2540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478317" y="1666189"/>
            <a:ext cx="125534" cy="125534"/>
          </a:xfrm>
          <a:prstGeom prst="ellipse">
            <a:avLst/>
          </a:prstGeom>
          <a:solidFill>
            <a:srgbClr val="FF0000">
              <a:alpha val="10000"/>
            </a:srgbClr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08705" y="1658401"/>
            <a:ext cx="125534" cy="125534"/>
          </a:xfrm>
          <a:prstGeom prst="ellipse">
            <a:avLst/>
          </a:prstGeom>
          <a:solidFill>
            <a:srgbClr val="FF0000">
              <a:alpha val="10000"/>
            </a:srgbClr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58308" y="1669843"/>
            <a:ext cx="125534" cy="125534"/>
          </a:xfrm>
          <a:prstGeom prst="ellipse">
            <a:avLst/>
          </a:prstGeom>
          <a:solidFill>
            <a:srgbClr val="FF0000">
              <a:alpha val="10000"/>
            </a:srgbClr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endCxn id="14" idx="1"/>
          </p:cNvCxnSpPr>
          <p:nvPr/>
        </p:nvCxnSpPr>
        <p:spPr>
          <a:xfrm>
            <a:off x="3603851" y="1795377"/>
            <a:ext cx="846120" cy="751000"/>
          </a:xfrm>
          <a:prstGeom prst="straightConnector1">
            <a:avLst/>
          </a:prstGeom>
          <a:ln w="2540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431587" y="2527993"/>
            <a:ext cx="125534" cy="125534"/>
          </a:xfrm>
          <a:prstGeom prst="ellipse">
            <a:avLst/>
          </a:prstGeom>
          <a:solidFill>
            <a:srgbClr val="FF0000">
              <a:alpha val="10000"/>
            </a:srgbClr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61975" y="2520205"/>
            <a:ext cx="125534" cy="125534"/>
          </a:xfrm>
          <a:prstGeom prst="ellipse">
            <a:avLst/>
          </a:prstGeom>
          <a:solidFill>
            <a:srgbClr val="FF0000">
              <a:alpha val="10000"/>
            </a:srgbClr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65642" y="3015865"/>
            <a:ext cx="125534" cy="125534"/>
          </a:xfrm>
          <a:prstGeom prst="ellipse">
            <a:avLst/>
          </a:prstGeom>
          <a:solidFill>
            <a:srgbClr val="FF0000">
              <a:alpha val="10000"/>
            </a:srgbClr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534239" y="1776147"/>
            <a:ext cx="846120" cy="751000"/>
          </a:xfrm>
          <a:prstGeom prst="straightConnector1">
            <a:avLst/>
          </a:prstGeom>
          <a:ln w="2540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95283" y="1787589"/>
            <a:ext cx="846120" cy="751000"/>
          </a:xfrm>
          <a:prstGeom prst="straightConnector1">
            <a:avLst/>
          </a:prstGeom>
          <a:ln w="2540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2"/>
          </p:cNvCxnSpPr>
          <p:nvPr/>
        </p:nvCxnSpPr>
        <p:spPr>
          <a:xfrm>
            <a:off x="4572273" y="2640365"/>
            <a:ext cx="793369" cy="438267"/>
          </a:xfrm>
          <a:prstGeom prst="straightConnector1">
            <a:avLst/>
          </a:prstGeom>
          <a:ln w="2540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25543" y="2632577"/>
            <a:ext cx="793369" cy="438267"/>
          </a:xfrm>
          <a:prstGeom prst="straightConnector1">
            <a:avLst/>
          </a:prstGeom>
          <a:ln w="2540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18042" y="3130713"/>
            <a:ext cx="823361" cy="233211"/>
          </a:xfrm>
          <a:prstGeom prst="straightConnector1">
            <a:avLst/>
          </a:prstGeom>
          <a:ln w="2540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862202" y="1727053"/>
            <a:ext cx="135266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865869" y="2600299"/>
            <a:ext cx="135266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865869" y="3103747"/>
            <a:ext cx="135266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19496" y="1532539"/>
            <a:ext cx="70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33908" y="2394015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50%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45346" y="2901873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25%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37744" y="3649970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39405" y="1098423"/>
            <a:ext cx="86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3599734" y="3576523"/>
            <a:ext cx="0" cy="107777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495799" y="3580177"/>
            <a:ext cx="0" cy="107777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49069" y="3583831"/>
            <a:ext cx="0" cy="107777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75348" y="3676042"/>
            <a:ext cx="45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278752" y="3668724"/>
            <a:ext cx="45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220581" y="3643776"/>
            <a:ext cx="45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76" y="3757213"/>
            <a:ext cx="1119953" cy="1254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068" y="4209929"/>
            <a:ext cx="2356738" cy="382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4581" y="3398249"/>
            <a:ext cx="221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find similar to this: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64894" y="4622534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You’re expected to use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8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38" y="2322711"/>
            <a:ext cx="8183102" cy="5966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641" y="1451465"/>
            <a:ext cx="2784268" cy="16201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668" y="954368"/>
            <a:ext cx="3911600" cy="120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013" y="794857"/>
            <a:ext cx="1350773" cy="13507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303" y="100692"/>
            <a:ext cx="3251200" cy="325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1103" y="818373"/>
            <a:ext cx="1366011" cy="1366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3023" y="794857"/>
            <a:ext cx="1375000" cy="137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4199" y="805485"/>
            <a:ext cx="1360583" cy="136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5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19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5662</TotalTime>
  <Words>79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Datalicious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Hamish Ogilvy</dc:creator>
  <cp:lastModifiedBy>Hamish Ogilvy</cp:lastModifiedBy>
  <cp:revision>13</cp:revision>
  <dcterms:created xsi:type="dcterms:W3CDTF">2014-05-15T06:54:22Z</dcterms:created>
  <dcterms:modified xsi:type="dcterms:W3CDTF">2014-06-06T05:24:58Z</dcterms:modified>
</cp:coreProperties>
</file>