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9A6A90-9A87-4DE2-AB5B-920B56A0980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90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6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3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0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6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1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88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2765-D675-4717-BDD8-DE0F69B372FF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CNN </a:t>
            </a:r>
            <a:br>
              <a:rPr lang="en-IN" dirty="0" smtClean="0"/>
            </a:br>
            <a:r>
              <a:rPr lang="en-IN" dirty="0" smtClean="0"/>
              <a:t>(Convolution Neural Networks)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:\Data Science\deeplearning\PPTs\CNN-Filters\CNN Continued\1Convolution image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39379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D:\Data Science\deeplearning\PPTs\CNN-Filters\CNN Continued\2Convolution image with padd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370434" cy="33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D:\Data Science\deeplearning\PPTs\CNN-Filters\CNN Continued\3Activation Map filte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53494"/>
            <a:ext cx="7620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CNN</a:t>
            </a:r>
            <a:endParaRPr lang="en-IN" dirty="0"/>
          </a:p>
        </p:txBody>
      </p:sp>
      <p:pic>
        <p:nvPicPr>
          <p:cNvPr id="1026" name="Picture 2" descr="D:\Data Science\deeplearning\PPTs\CNN-Filters\Advantages of CNN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1729581"/>
            <a:ext cx="80867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2668"/>
            <a:ext cx="8229600" cy="3941027"/>
          </a:xfrm>
        </p:spPr>
      </p:pic>
    </p:spTree>
    <p:extLst>
      <p:ext uri="{BB962C8B-B14F-4D97-AF65-F5344CB8AC3E}">
        <p14:creationId xmlns:p14="http://schemas.microsoft.com/office/powerpoint/2010/main" val="25869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:\Data Science\deeplearning\PPTs\CNN-Filters\CNN Intro\1.CNN-2D to 1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454945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D:\Data Science\deeplearning\PPTs\CNN-Filters\CNN Intro\2.CNN-2D to 1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35" y="1600200"/>
            <a:ext cx="623372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D:\Data Science\deeplearning\PPTs\CNN-Filters\CNN Intro\3.CNN-2D to 1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31" y="1600200"/>
            <a:ext cx="631293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9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D:\Data Science\deeplearning\PPTs\CNN-Filters\CNN Intro\4.CNN-2D to 1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609600"/>
            <a:ext cx="775335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9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D:\Data Science\deeplearning\PPTs\CNN-Filters\CNN Intro\5.CNN-2D to 1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652463"/>
            <a:ext cx="7629525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D:\Data Science\deeplearning\PPTs\CNN-Filters\CNN Intro\CNN-Fil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2959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D:\Data Science\deeplearning\PPTs\CNN-Filters\CNN Intro\Convolution in 3Lay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40" y="1676400"/>
            <a:ext cx="85439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3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D:\Data Science\deeplearning\PPTs\CNN-Filters\CNN Intro\Max Poo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33" y="2514600"/>
            <a:ext cx="5045075" cy="27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7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4</Words>
  <Application>Microsoft Office PowerPoint</Application>
  <PresentationFormat>On-screen Show 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CNN  (Convolution Neural Networks)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CNN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CNN</dc:title>
  <dc:creator>Sreenivas</dc:creator>
  <cp:lastModifiedBy>Sreenivas</cp:lastModifiedBy>
  <cp:revision>5</cp:revision>
  <dcterms:created xsi:type="dcterms:W3CDTF">2018-06-01T13:21:06Z</dcterms:created>
  <dcterms:modified xsi:type="dcterms:W3CDTF">2019-02-12T17:50:16Z</dcterms:modified>
</cp:coreProperties>
</file>