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2964752" y="4974471"/>
            <a:ext cx="7980183" cy="10058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endParaRPr sz="2400"/>
          </a:p>
          <a:p>
            <a:r>
              <a:rPr b="1" dirty="0" sz="2000" lang="en-US">
                <a:solidFill>
                  <a:schemeClr val="accent1">
                    <a:lumMod val="75000"/>
                  </a:schemeClr>
                </a:solidFill>
                <a:latin typeface="Arial" pitchFamily="34" charset="0"/>
                <a:cs typeface="Arial" pitchFamily="34" charset="0"/>
              </a:rPr>
              <a:t>G</a:t>
            </a:r>
            <a:r>
              <a:rPr b="1" dirty="0" sz="2000" lang="en-US">
                <a:solidFill>
                  <a:schemeClr val="accent1">
                    <a:lumMod val="75000"/>
                  </a:schemeClr>
                </a:solidFill>
                <a:latin typeface="Arial" pitchFamily="34" charset="0"/>
                <a:cs typeface="Arial" pitchFamily="34" charset="0"/>
              </a:rPr>
              <a:t>o</a:t>
            </a:r>
            <a:r>
              <a:rPr b="1" dirty="0" sz="2000" lang="en-US">
                <a:solidFill>
                  <a:schemeClr val="accent1">
                    <a:lumMod val="75000"/>
                  </a:schemeClr>
                </a:solidFill>
                <a:latin typeface="Arial" pitchFamily="34" charset="0"/>
                <a:cs typeface="Arial" pitchFamily="34" charset="0"/>
              </a:rPr>
              <a:t>p</a:t>
            </a:r>
            <a:r>
              <a:rPr b="1" dirty="0" sz="2000" lang="en-US">
                <a:solidFill>
                  <a:schemeClr val="accent1">
                    <a:lumMod val="75000"/>
                  </a:schemeClr>
                </a:solidFill>
                <a:latin typeface="Arial" pitchFamily="34" charset="0"/>
                <a:cs typeface="Arial" pitchFamily="34" charset="0"/>
              </a:rPr>
              <a:t>i</a:t>
            </a:r>
            <a:r>
              <a:rPr b="1" dirty="0" sz="2000" lang="en-US">
                <a:solidFill>
                  <a:schemeClr val="accent1">
                    <a:lumMod val="75000"/>
                  </a:schemeClr>
                </a:solidFill>
                <a:latin typeface="Arial" pitchFamily="34" charset="0"/>
                <a:cs typeface="Arial" pitchFamily="34" charset="0"/>
              </a:rPr>
              <a:t>n</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t</a:t>
            </a:r>
            <a:r>
              <a:rPr b="1" dirty="0" sz="2000" lang="en-US">
                <a:solidFill>
                  <a:schemeClr val="accent1">
                    <a:lumMod val="75000"/>
                  </a:schemeClr>
                </a:solidFill>
                <a:latin typeface="Arial" pitchFamily="34" charset="0"/>
                <a:cs typeface="Arial" pitchFamily="34" charset="0"/>
              </a:rPr>
              <a:t>h</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P</a:t>
            </a:r>
            <a:endParaRPr sz="2400"/>
          </a:p>
          <a:p>
            <a:r>
              <a:rPr altLang="en-US" b="1" dirty="0" sz="2000" lang="en-US">
                <a:solidFill>
                  <a:schemeClr val="accent1">
                    <a:lumMod val="75000"/>
                  </a:schemeClr>
                </a:solidFill>
                <a:latin typeface="Arial"/>
                <a:cs typeface="Arial"/>
              </a:rPr>
              <a:t>D</a:t>
            </a:r>
            <a:r>
              <a:rPr altLang="en-US" b="1" dirty="0" sz="2000" lang="en-US">
                <a:solidFill>
                  <a:schemeClr val="accent1">
                    <a:lumMod val="75000"/>
                  </a:schemeClr>
                </a:solidFill>
                <a:latin typeface="Arial"/>
                <a:cs typeface="Arial"/>
              </a:rPr>
              <a:t>M</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ege </a:t>
            </a:r>
            <a:r>
              <a:rPr altLang="en-US" b="1" dirty="0" sz="2000" lang="en-US">
                <a:solidFill>
                  <a:schemeClr val="accent1">
                    <a:lumMod val="75000"/>
                  </a:schemeClr>
                </a:solidFill>
                <a:latin typeface="Arial"/>
                <a:cs typeface="Arial"/>
              </a:rPr>
              <a:t>of </a:t>
            </a:r>
            <a:r>
              <a:rPr altLang="en-US" b="1" dirty="0" sz="2000" lang="en-US">
                <a:solidFill>
                  <a:schemeClr val="accent1">
                    <a:lumMod val="75000"/>
                  </a:schemeClr>
                </a:solidFill>
                <a:latin typeface="Arial"/>
                <a:cs typeface="Arial"/>
              </a:rPr>
              <a:t>Engineering </a:t>
            </a:r>
            <a:r>
              <a:rPr altLang="en-US" b="1" dirty="0" sz="2000" lang="en-US">
                <a:solidFill>
                  <a:schemeClr val="accent1">
                    <a:lumMod val="75000"/>
                  </a:schemeClr>
                </a:solidFill>
                <a:latin typeface="Arial"/>
                <a:cs typeface="Arial"/>
              </a:rPr>
              <a:t>Chennai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3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892041"/>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2021-05-25T18:50:10Z</dcterms:created>
  <dcterms:modified xsi:type="dcterms:W3CDTF">2024-04-05T08:07:13Z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f62e74a8cb704d2eadf181e6cc9d0add</vt:lpwstr>
  </property>
</Properties>
</file>