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acifico"/>
      <p:regular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773839e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773839e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W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hich helps in agile, robust and secure back-end development of web application.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MVC architecture is also included in the Laravel.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773839e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773839e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773839e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773839e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773839e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773839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773839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773839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773839ea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773839e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773839ea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773839ea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773839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773839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77383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77383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773839e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773839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773839e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773839e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773839e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773839e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773839e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773839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ad857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ad857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773839e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773839e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LAMP Stack includes Mysql for database, PHP and Linux</a:t>
            </a:r>
            <a:endParaRPr sz="12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a7569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a7569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rage"/>
              <a:buAutoNum type="arabicPeriod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PEAR is framework and distributed system for reusable php components.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rage"/>
              <a:buAutoNum type="arabicPeriod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Composer </a:t>
            </a:r>
            <a:r>
              <a:rPr lang="en" sz="1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is a tool for dependency management in PHP. It allows users to declare the libraries on which the project depends and it will manage (install/update) them for user.</a:t>
            </a:r>
            <a:endParaRPr sz="12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odeword.sit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edium.com/@advanceidea/php-vs-node-js-which-one-is-better-for-you-1c323b924982" TargetMode="External"/><Relationship Id="rId4" Type="http://schemas.openxmlformats.org/officeDocument/2006/relationships/hyperlink" Target="https://belitsoft.com/php-development-services/php7-vs-nodejs" TargetMode="External"/><Relationship Id="rId5" Type="http://schemas.openxmlformats.org/officeDocument/2006/relationships/hyperlink" Target="https://www.websoptimization.com/blog/what-is-the-difference-between-php-and-node-js/" TargetMode="External"/><Relationship Id="rId6" Type="http://schemas.openxmlformats.org/officeDocument/2006/relationships/hyperlink" Target="https://www.geeksforgeeks.org/php-vs-node-j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dvanceidea.co.in/blog/php-7-review-performance-and-security" TargetMode="External"/><Relationship Id="rId4" Type="http://schemas.openxmlformats.org/officeDocument/2006/relationships/hyperlink" Target="http://www.advanceidea.co.in/blog/php-7-review-performance-and-security" TargetMode="External"/><Relationship Id="rId5" Type="http://schemas.openxmlformats.org/officeDocument/2006/relationships/hyperlink" Target="https://www.sitepoint.com/an-introduction-into-event-loops-in-php/" TargetMode="External"/><Relationship Id="rId6" Type="http://schemas.openxmlformats.org/officeDocument/2006/relationships/hyperlink" Target="https://medium.com/async-php/reactive-php-events-d0cd866e928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Final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05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555600"/>
            <a:ext cx="830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DIFFERENT THAN Node.JS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59675" y="2393825"/>
            <a:ext cx="39216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PHP is a very popular server-side scripting language.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It also has many other frameworks like Cakephp, CodeIgniter, Laravel etc., </a:t>
            </a:r>
            <a:endParaRPr sz="1800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749125" y="2487800"/>
            <a:ext cx="40809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Node.js uses a Express and stack MVC framework.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613725" y="1493450"/>
            <a:ext cx="2589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Frameworks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TOOLCHAIN CHOICE IN OUR APPLICATION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- Client-side and Server-side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- Is a SQL database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XAMPP - It is a local web browser for testing and deployment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Tortoise Git, HTML, CSS,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PHP Mailer - Module for PHP to send emails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15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76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security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Reduced total cost of ownership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Flexibility</a:t>
            </a:r>
            <a:r>
              <a:rPr lang="en" sz="1400"/>
              <a:t> of open source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XAMPP: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start and stop the whole web server+database stack with one command.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XAMPP is portable so you can carry it around on a drive.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security settings are strict by default, nobody but you will be able to access the web server.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PHP error reporting is enabled by default, which helps when debugging scripts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928300"/>
            <a:ext cx="8520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Revert the code files back to their previous state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Recall and revert the entire project back to its previous state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code changes over specific durations of time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who last modified a piece of code that might be causing an issue or a problem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Tortoise Git: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Easier to clone.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upload code.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pull/push code.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remove all </a:t>
            </a:r>
            <a:r>
              <a:rPr lang="en" sz="1400"/>
              <a:t>untracked</a:t>
            </a:r>
            <a:r>
              <a:rPr lang="en" sz="1400"/>
              <a:t> files from your local.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mailer: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Inbuilt module for PHP send mails.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Options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cPanel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cPanel is an online Linux-based web hosting control panel.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graphical interface and automation tools designed to simplify the process of hosting a web site to the website owner or the "end user".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we’ve chosen cPanel over heroku: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Faster and secure when the site get hits more than thousands of requests.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to use.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cPanel empowers you to manage a web hosting account with maximum efficiency.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Vinay Linginedi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on the codeword below to use our codeword application….</a:t>
            </a:r>
            <a:endParaRPr sz="1800"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Vinay Linginedi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271375" y="1920450"/>
            <a:ext cx="50997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hlink"/>
                </a:solidFill>
                <a:uFill>
                  <a:noFill/>
                </a:uFill>
                <a:latin typeface="Pacifico"/>
                <a:ea typeface="Pacifico"/>
                <a:cs typeface="Pacifico"/>
                <a:sym typeface="Pacifico"/>
                <a:hlinkClick r:id="rId3"/>
              </a:rPr>
              <a:t>Codeword</a:t>
            </a:r>
            <a:endParaRPr b="1" sz="72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152675" y="1267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https://medium.com/@advanceidea/php-vs-node-js-which-one-is-better-for-you-1c323b924982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https://belitsoft.com/php-development-services/php7-vs-nodejs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5"/>
              </a:rPr>
              <a:t>https://www.websoptimization.com/blog/what-is-the-difference-between-php-and-node-js/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u="sng">
                <a:solidFill>
                  <a:schemeClr val="lt2"/>
                </a:solidFill>
                <a:hlinkClick r:id="rId6"/>
              </a:rPr>
              <a:t>https://www.geeksforgeeks.org/php-vs-node-js/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Vinay Linginedi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88" y="152400"/>
            <a:ext cx="86716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75" y="1318700"/>
            <a:ext cx="2142149" cy="285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927" y="1318707"/>
            <a:ext cx="2142150" cy="285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8875" y="1318700"/>
            <a:ext cx="2142150" cy="2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23775" y="4450525"/>
            <a:ext cx="2017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5975" y="4342725"/>
            <a:ext cx="2017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Vinay Linginedi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500925" y="4342725"/>
            <a:ext cx="2017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Gopi Krishna Amara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325875" y="4342725"/>
            <a:ext cx="2017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it different than Node.js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Benefits from our tool chain choice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Deployment options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Gopi Krishna Amara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447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is acronym for “PHP, Hypertext Preprocessor”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is widely-used, open source scripting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scripts are executed on server and the result is </a:t>
            </a:r>
            <a:r>
              <a:rPr lang="en"/>
              <a:t>returned</a:t>
            </a:r>
            <a:r>
              <a:rPr lang="en"/>
              <a:t> to the browser as plain 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files contain text, HTML, CSS, Javascript, and PHP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25" y="1474325"/>
            <a:ext cx="3913274" cy="27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Gopi Krishna Amara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6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PHP?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975350"/>
            <a:ext cx="86385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runs effectively on server side.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can interact with any client side scripting language and that gave so much space in terms of app development.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takes less number of lines to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supports wide range of</a:t>
            </a:r>
            <a:r>
              <a:rPr lang="en"/>
              <a:t> </a:t>
            </a:r>
            <a:r>
              <a:rPr lang="en"/>
              <a:t>databases.</a:t>
            </a:r>
            <a:r>
              <a:rPr lang="en"/>
              <a:t>(</a:t>
            </a:r>
            <a:r>
              <a:rPr lang="en" sz="1200">
                <a:solidFill>
                  <a:srgbClr val="B7B7B7"/>
                </a:solidFill>
                <a:highlight>
                  <a:schemeClr val="lt1"/>
                </a:highlight>
              </a:rPr>
              <a:t>MySQL,MySQLi,SQLite,PostgreSQL,Oracle(OCI8),Oracle,Microsoft SQL Server,Sybase,ODBC,mSQL,IBM DB2,Cloudspace,Apache Derby,Informix,Ovrimos</a:t>
            </a:r>
            <a:r>
              <a:rPr lang="en" sz="1200">
                <a:solidFill>
                  <a:srgbClr val="B7B7B7"/>
                </a:solidFill>
                <a:highlight>
                  <a:schemeClr val="lt1"/>
                </a:highlight>
              </a:rPr>
              <a:t> </a:t>
            </a:r>
            <a:r>
              <a:rPr lang="en" sz="1200">
                <a:solidFill>
                  <a:srgbClr val="B7B7B7"/>
                </a:solidFill>
                <a:highlight>
                  <a:schemeClr val="lt1"/>
                </a:highlight>
              </a:rPr>
              <a:t>SQL,Lotus,Notes,DB++,DBM,dBase,DBX,FrontBase,filePro,Ingres II,SESAM,Firebird/InterBase,Paradox File Access,MaxDB,PDO).</a:t>
            </a:r>
            <a:endParaRPr sz="1200"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is compatible with almost all servers used today (Apache, IIS, etc).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Supports more frameworks and CMS.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Gopi Krishna Amara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58925" y="251650"/>
            <a:ext cx="5689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DOES IT DIFFERENT THAN Node.js ?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2025" y="815400"/>
            <a:ext cx="79254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/>
              </a:rPr>
              <a:t>PHP </a:t>
            </a:r>
            <a:r>
              <a:rPr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/>
              </a:rPr>
              <a:t>is a programming language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Node.js is not a programming language; it is rather an interpreter of JavaScript code.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PHP is not same anymore,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it's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completely rewritten and lot better from PHP7.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can use </a:t>
            </a:r>
            <a:r>
              <a:rPr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5"/>
              </a:rPr>
              <a:t>event loops,callbacks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and </a:t>
            </a:r>
            <a:r>
              <a:rPr lang="en" sz="18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6"/>
              </a:rPr>
              <a:t>non-blocking I/O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with ReactPHP.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 order to code on Node.js, you have to understand callback functions and blockings.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Ease of use : there is always a hassle-free way to update functionality with PHP.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Cross-platform compatibility: PHP supports all the major OS. These are Windows, Linux, UNIX and MacOS. Thus, PHP websites can be integrated in nearly all the web servers on the Internet.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Gopi Krishna Amara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55975" y="555600"/>
            <a:ext cx="585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PHP web application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724"/>
            <a:ext cx="9144001" cy="18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Gopi Krishna Amara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55600"/>
            <a:ext cx="830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DIFFERENT THAN Node.js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2131300"/>
            <a:ext cx="35610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Switch between different environments and language is possible in PHP because of the LAMP stack.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828300" y="1964100"/>
            <a:ext cx="35610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Node.js is written only in the javascript on both server side and client side. So there is no chance of switching between languages.</a:t>
            </a:r>
            <a:endParaRPr sz="2400"/>
          </a:p>
        </p:txBody>
      </p:sp>
      <p:sp>
        <p:nvSpPr>
          <p:cNvPr id="125" name="Google Shape;125;p20"/>
          <p:cNvSpPr txBox="1"/>
          <p:nvPr/>
        </p:nvSpPr>
        <p:spPr>
          <a:xfrm>
            <a:off x="2613725" y="1493450"/>
            <a:ext cx="2589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Context Switching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555600"/>
            <a:ext cx="830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DIFFERENT THAN Node.js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03775" y="2300800"/>
            <a:ext cx="3921600" cy="23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PHP uses the two model installing technologies.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Composer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881000" y="2300800"/>
            <a:ext cx="40809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Node.js comes with a package management system called NPM 	(Node Package Manager).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306500" y="4649950"/>
            <a:ext cx="236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Harika Naidu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613725" y="1493450"/>
            <a:ext cx="2589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Modules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