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axe Accessibility Linter in Visual Studio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Technical Presentation with Examples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axe-linter.yml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extends: 'recommended'</a:t>
            </a:r>
          </a:p>
          <a:p>
            <a:r>
              <a:t>customComponents:</a:t>
            </a:r>
          </a:p>
          <a:p>
            <a:r>
              <a:t>  button:</a:t>
            </a:r>
          </a:p>
          <a:p>
            <a:r>
              <a:t>    - my-button</a:t>
            </a:r>
          </a:p>
          <a:p>
            <a:r>
              <a:t>exclude:</a:t>
            </a:r>
          </a:p>
          <a:p>
            <a:r>
              <a:t>  - node_modules/**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axe Accessibility Linter brings accessibility testing into VS Code.</a:t>
            </a:r>
          </a:p>
          <a:p>
            <a:r>
              <a:t>Supports modern frameworks and real-time issue detection.</a:t>
            </a:r>
          </a:p>
          <a:p>
            <a:r>
              <a:t>Easy setup and configuration.</a:t>
            </a:r>
          </a:p>
          <a:p>
            <a:r>
              <a:t>Promotes accessible, inclusive applications from day one.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axe Accessibility Linter?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accessibility linter plugin by Deque Systems for VS Code.</a:t>
            </a:r>
          </a:p>
          <a:p>
            <a:r>
              <a:t>Automatically flags accessibility issues in your code.</a:t>
            </a:r>
          </a:p>
          <a:p>
            <a:r>
              <a:t>Supports HTML, React (JSX/TSX), Angular, Vue, Markdown.</a:t>
            </a:r>
          </a:p>
          <a:p>
            <a:r>
              <a:t>Empowers developers to write inclusive, accessible code from the start.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Accessibility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Improves usability for all users, including those with disabilities.</a:t>
            </a:r>
          </a:p>
          <a:p>
            <a:r>
              <a:t>Helps comply with legal standards (WCAG, ADA).</a:t>
            </a:r>
          </a:p>
          <a:p>
            <a:r>
              <a:t>Better SEO and user experience.</a:t>
            </a:r>
          </a:p>
          <a:p>
            <a:r>
              <a:t>Accessible apps reach a wider audience.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Real-Time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Red wavy underline highlights accessibility issues.</a:t>
            </a:r>
          </a:p>
          <a:p>
            <a:r>
              <a:t>Hover for tooltip: shows description of the issue.</a:t>
            </a:r>
          </a:p>
          <a:p>
            <a:r>
              <a:t>Problems pane lists all detected accessibility errors.</a:t>
            </a:r>
          </a:p>
          <a:p>
            <a:r>
              <a:t>Links to Deque University for in-depth guidance.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1: Missing alt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Incorrect:</a:t>
            </a:r>
          </a:p>
          <a:p>
            <a:r>
              <a:t>&lt;img src='banner.png'&gt;</a:t>
            </a:r>
          </a:p>
          <a:p>
            <a:r>
              <a:t>Issue: No alt text – screen readers can't describe the image.</a:t>
            </a:r>
          </a:p>
          <a:p>
            <a:r>
              <a:t>Correct:</a:t>
            </a:r>
          </a:p>
          <a:p>
            <a:r>
              <a:t>&lt;img src='banner.png' alt='Homepage Banner'&gt;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2: Button Without Label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Incorrect:</a:t>
            </a:r>
          </a:p>
          <a:p>
            <a:r>
              <a:t>&lt;button&gt;&lt;i class='fa fa-search'&gt;&lt;/i&gt;&lt;/button&gt;</a:t>
            </a:r>
          </a:p>
          <a:p>
            <a:r>
              <a:t>Issue: No text label or aria-label – screen reader users are confused.</a:t>
            </a:r>
          </a:p>
          <a:p>
            <a:r>
              <a:t>Correct:</a:t>
            </a:r>
          </a:p>
          <a:p>
            <a:r>
              <a:t>&lt;button aria-label='Search'&gt;&lt;i class='fa fa-search'&gt;&lt;/i&gt;&lt;/button&gt;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 Component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axe-linter.yml to tell the linter how to treat custom components.</a:t>
            </a:r>
          </a:p>
          <a:p>
            <a:r>
              <a:t>Example:</a:t>
            </a:r>
          </a:p>
          <a:p>
            <a:r>
              <a:t>customComponents:</a:t>
            </a:r>
          </a:p>
          <a:p>
            <a:r>
              <a:t>  image:</a:t>
            </a:r>
          </a:p>
          <a:p>
            <a:r>
              <a:t>    - custom-img</a:t>
            </a:r>
          </a:p>
          <a:p>
            <a:r>
              <a:t>Makes &lt;custom-img&gt; behave like &lt;img&gt; for accessibility checks.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3: Custom Component Without Alt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&lt;custom-img src='logo.svg'&gt;&lt;/custom-img&gt;</a:t>
            </a:r>
          </a:p>
          <a:p>
            <a:r>
              <a:t>If mapped to &lt;img&gt;, axe will detect missing alt.</a:t>
            </a:r>
          </a:p>
          <a:p>
            <a:r>
              <a:t>Fix:</a:t>
            </a:r>
          </a:p>
          <a:p>
            <a:r>
              <a:t>&lt;custom-img src='logo.svg' alt='Company Logo'&gt;&lt;/custom-img&gt;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axe-linter.yml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Placed at the root of your project.</a:t>
            </a:r>
          </a:p>
          <a:p>
            <a:r>
              <a:t>Can enable/disable specific rules.</a:t>
            </a:r>
          </a:p>
          <a:p>
            <a:r>
              <a:t>Ignore files/directories.</a:t>
            </a:r>
          </a:p>
          <a:p>
            <a:r>
              <a:t>Set custom components for frameworks.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