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26/12/2022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12/26/2022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vamsigutha/EshoppingZone-Spring-boot"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hyperlink" Target="https://github.com/Nirajkumar-1999/Case-Study" TargetMode="External"/><Relationship Id="rId4" Type="http://schemas.openxmlformats.org/officeDocument/2006/relationships/image" Target="../media/image14.pn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820461686"/>
              </p:ext>
            </p:extLst>
          </p:nvPr>
        </p:nvGraphicFramePr>
        <p:xfrm>
          <a:off x="9229514" y="1143001"/>
          <a:ext cx="3038686" cy="5055553"/>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947987"/>
          </a:xfrm>
        </p:spPr>
        <p:txBody>
          <a:bodyPr/>
          <a:lstStyle/>
          <a:p>
            <a:pPr marL="171450" indent="-171450" algn="just" eaLnBrk="1" hangingPunct="1">
              <a:lnSpc>
                <a:spcPct val="114000"/>
              </a:lnSpc>
              <a:buFont typeface="Wingdings" panose="05000000000000000000" pitchFamily="2" charset="2"/>
              <a:buChar char="Ø"/>
            </a:pPr>
            <a:r>
              <a:rPr lang="en-US" altLang="en-US" b="1" u="sng" dirty="0" err="1"/>
              <a:t>Filght</a:t>
            </a:r>
            <a:r>
              <a:rPr lang="en-US" altLang="en-US" b="1" u="sng" dirty="0"/>
              <a:t> booking system Application</a:t>
            </a:r>
          </a:p>
          <a:p>
            <a:pPr marL="88900" lvl="1" indent="0" algn="just">
              <a:buNone/>
            </a:pPr>
            <a:r>
              <a:rPr lang="en-IN" altLang="en-US" sz="1000" dirty="0"/>
              <a:t>Completed end to end case study of </a:t>
            </a:r>
            <a:r>
              <a:rPr lang="en-IN" altLang="en-US" sz="1000" b="1" dirty="0"/>
              <a:t>Flight booking system </a:t>
            </a:r>
            <a:r>
              <a:rPr lang="en-IN" altLang="en-US" sz="1000" dirty="0"/>
              <a:t>Application along with Swagger and payment testing using </a:t>
            </a:r>
            <a:r>
              <a:rPr lang="en-IN" altLang="en-US" sz="1000" dirty="0" err="1"/>
              <a:t>paytm</a:t>
            </a:r>
            <a:r>
              <a:rPr lang="en-IN" altLang="en-US" sz="1000" dirty="0"/>
              <a:t> pay, responsive UI with </a:t>
            </a:r>
            <a:r>
              <a:rPr lang="en-US" altLang="en-US" sz="1000" dirty="0"/>
              <a:t>CSS &amp; Bootstrap and React used for user interface.</a:t>
            </a:r>
            <a:endParaRPr lang="en-US" altLang="nl-NL" sz="1000" b="1" dirty="0"/>
          </a:p>
          <a:p>
            <a:pPr marL="171450" indent="-171450" algn="just">
              <a:lnSpc>
                <a:spcPct val="114000"/>
              </a:lnSpc>
              <a:buFont typeface="Wingdings" panose="05000000000000000000" pitchFamily="2" charset="2"/>
              <a:buChar char="Ø"/>
            </a:pPr>
            <a:r>
              <a:rPr lang="nl-NL" altLang="nl-NL" b="1" dirty="0"/>
              <a:t>Completed python Certification from Coursera.</a:t>
            </a:r>
          </a:p>
          <a:p>
            <a:pPr marL="171450" indent="-171450" algn="just">
              <a:lnSpc>
                <a:spcPct val="114000"/>
              </a:lnSpc>
              <a:buFont typeface="Wingdings" panose="05000000000000000000" pitchFamily="2" charset="2"/>
              <a:buChar char="Ø"/>
            </a:pPr>
            <a:endParaRPr lang="nl-NL" altLang="nl-NL" b="1" dirty="0"/>
          </a:p>
          <a:p>
            <a:pPr marL="171450" indent="-171450" algn="just">
              <a:lnSpc>
                <a:spcPct val="114000"/>
              </a:lnSpc>
              <a:buFont typeface="Wingdings" panose="05000000000000000000" pitchFamily="2" charset="2"/>
              <a:buChar char="Ø"/>
            </a:pPr>
            <a:r>
              <a:rPr lang="nl-NL" altLang="nl-NL" b="1" dirty="0"/>
              <a:t>Completed AWS cloud practitioner certification.</a:t>
            </a:r>
          </a:p>
          <a:p>
            <a:pPr marL="171450" indent="-171450" algn="just">
              <a:lnSpc>
                <a:spcPct val="114000"/>
              </a:lnSpc>
              <a:buFont typeface="Wingdings" panose="05000000000000000000" pitchFamily="2" charset="2"/>
              <a:buChar char="Ø"/>
            </a:pPr>
            <a:r>
              <a:rPr lang="nl-NL" altLang="nl-NL" b="1" dirty="0"/>
              <a:t>Completed GCP certification.</a:t>
            </a:r>
          </a:p>
          <a:p>
            <a:pPr marL="171450" indent="-171450" algn="just">
              <a:lnSpc>
                <a:spcPct val="114000"/>
              </a:lnSpc>
              <a:buFont typeface="Wingdings" panose="05000000000000000000" pitchFamily="2" charset="2"/>
              <a:buChar char="Ø"/>
            </a:pPr>
            <a:endParaRPr lang="nl-NL" altLang="nl-NL" b="1"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608137"/>
            <a:ext cx="5417274" cy="325438"/>
          </a:xfrm>
        </p:spPr>
        <p:txBody>
          <a:bodyPr/>
          <a:lstStyle/>
          <a:p>
            <a:pPr eaLnBrk="1" hangingPunct="1"/>
            <a:r>
              <a:rPr lang="nl-NL" altLang="nl-NL" dirty="0"/>
              <a:t>DURGA-SRI-RANGANADHAGOPI.SOMAROUTHU@CAPGEMINI.COM</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64612" y="2948384"/>
            <a:ext cx="4057650" cy="3042443"/>
          </a:xfrm>
        </p:spPr>
        <p:txBody>
          <a:bodyPr/>
          <a:lstStyle/>
          <a:p>
            <a:pPr marL="171450" indent="-171450" algn="just">
              <a:buFont typeface="Wingdings" panose="05000000000000000000" pitchFamily="2" charset="2"/>
              <a:buChar char="q"/>
            </a:pPr>
            <a:r>
              <a:rPr lang="en-US" altLang="en-US" sz="1100" b="1" dirty="0"/>
              <a:t>Full Stack Developer</a:t>
            </a:r>
          </a:p>
          <a:p>
            <a:pPr marL="171450" indent="-171450" algn="just">
              <a:buFont typeface="Wingdings" panose="05000000000000000000" pitchFamily="2" charset="2"/>
              <a:buChar char="ü"/>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load balancing.</a:t>
            </a:r>
          </a:p>
          <a:p>
            <a:pPr marL="171450" indent="-171450" algn="just">
              <a:buFont typeface="Wingdings" panose="05000000000000000000" pitchFamily="2" charset="2"/>
              <a:buChar char="ü"/>
            </a:pPr>
            <a:r>
              <a:rPr lang="en-US" dirty="0"/>
              <a:t>Proficient in creating </a:t>
            </a:r>
            <a:r>
              <a:rPr lang="en-US" b="1" dirty="0"/>
              <a:t>Single page Web</a:t>
            </a:r>
            <a:r>
              <a:rPr lang="en-US" dirty="0"/>
              <a:t> Application in </a:t>
            </a:r>
            <a:r>
              <a:rPr lang="en-US" b="1" dirty="0"/>
              <a:t>React.</a:t>
            </a:r>
          </a:p>
          <a:p>
            <a:pPr marL="171450" indent="-171450" algn="just">
              <a:buFont typeface="Wingdings" panose="05000000000000000000" pitchFamily="2" charset="2"/>
              <a:buChar char="ü"/>
            </a:pPr>
            <a:r>
              <a:rPr lang="en-US" dirty="0"/>
              <a:t>In Depth understanding of</a:t>
            </a:r>
            <a:r>
              <a:rPr lang="en-US" b="1" dirty="0"/>
              <a:t> OOPs Concepts </a:t>
            </a:r>
            <a:r>
              <a:rPr lang="en-US" dirty="0"/>
              <a:t>(core java)</a:t>
            </a:r>
          </a:p>
          <a:p>
            <a:pPr marL="171450" indent="-171450" algn="just">
              <a:buFont typeface="Wingdings" panose="05000000000000000000" pitchFamily="2" charset="2"/>
              <a:buChar char="ü"/>
            </a:pPr>
            <a:r>
              <a:rPr lang="en-US" dirty="0"/>
              <a:t>Experience in creating </a:t>
            </a:r>
            <a:r>
              <a:rPr lang="en-US" b="1" dirty="0"/>
              <a:t>spring boot</a:t>
            </a:r>
            <a:r>
              <a:rPr lang="en-US" dirty="0"/>
              <a:t> application with testing using </a:t>
            </a:r>
            <a:r>
              <a:rPr lang="en-US" b="1" dirty="0"/>
              <a:t>Junit, Mockito &amp; Swagger. </a:t>
            </a:r>
          </a:p>
          <a:p>
            <a:pPr marL="171450" indent="-171450" algn="just">
              <a:buFont typeface="Wingdings" panose="05000000000000000000" pitchFamily="2" charset="2"/>
              <a:buChar char="ü"/>
            </a:pPr>
            <a:r>
              <a:rPr lang="en-US" altLang="nl-NL" dirty="0"/>
              <a:t>Hands on experience in creating webpages using </a:t>
            </a:r>
            <a:r>
              <a:rPr lang="en-US" altLang="nl-NL" b="1" dirty="0"/>
              <a:t>React, HTML, CSS &amp; Bootstrap, JS &amp; ES6 </a:t>
            </a:r>
            <a:r>
              <a:rPr lang="en-US" altLang="nl-NL" dirty="0"/>
              <a:t>with good understanding of</a:t>
            </a:r>
            <a:r>
              <a:rPr lang="en-US" altLang="nl-NL" b="1" dirty="0"/>
              <a:t> Document Object Model &amp; DOM()</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Durga </a:t>
            </a:r>
            <a:r>
              <a:rPr lang="en-IN" altLang="en-US" dirty="0" err="1"/>
              <a:t>sri</a:t>
            </a:r>
            <a:r>
              <a:rPr lang="en-IN" altLang="en-US" dirty="0"/>
              <a:t> </a:t>
            </a:r>
            <a:r>
              <a:rPr lang="en-IN" altLang="en-US" dirty="0" err="1"/>
              <a:t>ranga</a:t>
            </a:r>
            <a:r>
              <a:rPr lang="en-IN" altLang="en-US" dirty="0"/>
              <a:t> </a:t>
            </a:r>
            <a:r>
              <a:rPr lang="en-IN" altLang="en-US" dirty="0" err="1"/>
              <a:t>nadha</a:t>
            </a:r>
            <a:r>
              <a:rPr lang="en-IN" altLang="en-US" dirty="0"/>
              <a:t> gopi</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238717" y="617432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hlinkClick r:id="rId5"/>
            <a:extLst>
              <a:ext uri="{FF2B5EF4-FFF2-40B4-BE49-F238E27FC236}">
                <a16:creationId xmlns:a16="http://schemas.microsoft.com/office/drawing/2014/main" id="{273FF0AF-5E94-435C-8A2A-7A7CA0FE36A6}"/>
              </a:ext>
            </a:extLst>
          </p:cNvPr>
          <p:cNvSpPr txBox="1">
            <a:spLocks noChangeArrowheads="1"/>
          </p:cNvSpPr>
          <p:nvPr/>
        </p:nvSpPr>
        <p:spPr bwMode="auto">
          <a:xfrm>
            <a:off x="4710204" y="6305877"/>
            <a:ext cx="374965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0752" y="6174328"/>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8255" y="2031945"/>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Master of computer application: 2020 - 2022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3" name="TextBox 2">
            <a:extLst>
              <a:ext uri="{FF2B5EF4-FFF2-40B4-BE49-F238E27FC236}">
                <a16:creationId xmlns:a16="http://schemas.microsoft.com/office/drawing/2014/main" id="{906F7990-0DB1-0DB2-77C4-838F06CF4A2F}"/>
              </a:ext>
            </a:extLst>
          </p:cNvPr>
          <p:cNvSpPr txBox="1"/>
          <p:nvPr/>
        </p:nvSpPr>
        <p:spPr>
          <a:xfrm>
            <a:off x="7176171" y="2064107"/>
            <a:ext cx="1422184" cy="246221"/>
          </a:xfrm>
          <a:prstGeom prst="rect">
            <a:avLst/>
          </a:prstGeom>
          <a:noFill/>
        </p:spPr>
        <p:txBody>
          <a:bodyPr wrap="none" rtlCol="0">
            <a:spAutoFit/>
          </a:bodyPr>
          <a:lstStyle/>
          <a:p>
            <a:r>
              <a:rPr lang="en-IN" sz="1000" b="1" dirty="0"/>
              <a:t>Gopi somarouthu</a:t>
            </a:r>
          </a:p>
        </p:txBody>
      </p:sp>
      <p:pic>
        <p:nvPicPr>
          <p:cNvPr id="10" name="Picture Placeholder 9" descr="A person with a mustache&#10;&#10;Description automatically generated with low confidence">
            <a:extLst>
              <a:ext uri="{FF2B5EF4-FFF2-40B4-BE49-F238E27FC236}">
                <a16:creationId xmlns:a16="http://schemas.microsoft.com/office/drawing/2014/main" id="{F2D3900E-CF89-2E3D-D486-B528B55ED4CA}"/>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l="21875" r="21875"/>
          <a:stretch>
            <a:fillRect/>
          </a:stretch>
        </p:blipFill>
        <p:spPr>
          <a:xfrm>
            <a:off x="381818" y="245911"/>
            <a:ext cx="1734208" cy="1735628"/>
          </a:xfrm>
        </p:spPr>
      </p:pic>
      <p:sp>
        <p:nvSpPr>
          <p:cNvPr id="12" name="Text Placeholder 11">
            <a:extLst>
              <a:ext uri="{FF2B5EF4-FFF2-40B4-BE49-F238E27FC236}">
                <a16:creationId xmlns:a16="http://schemas.microsoft.com/office/drawing/2014/main" id="{0F06A2EC-180A-57DD-8F7E-6E3A255A2E23}"/>
              </a:ext>
            </a:extLst>
          </p:cNvPr>
          <p:cNvSpPr>
            <a:spLocks noGrp="1"/>
          </p:cNvSpPr>
          <p:nvPr>
            <p:ph type="body" sz="quarter" idx="48"/>
          </p:nvPr>
        </p:nvSpPr>
        <p:spPr>
          <a:xfrm>
            <a:off x="3685536" y="1807519"/>
            <a:ext cx="2373312" cy="234325"/>
          </a:xfrm>
        </p:spPr>
        <p:txBody>
          <a:bodyPr/>
          <a:lstStyle/>
          <a:p>
            <a:r>
              <a:rPr lang="en-IN" dirty="0"/>
              <a:t>91 7780196945</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2170</TotalTime>
  <Words>346</Words>
  <Application>Microsoft Office PowerPoint</Application>
  <PresentationFormat>Widescreen</PresentationFormat>
  <Paragraphs>48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Somarouthu, Durga Sri RanganadhaGopi</cp:lastModifiedBy>
  <cp:revision>110</cp:revision>
  <dcterms:created xsi:type="dcterms:W3CDTF">2020-09-22T06:24:34Z</dcterms:created>
  <dcterms:modified xsi:type="dcterms:W3CDTF">2022-12-26T08:55:43Z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