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0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907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7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87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58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91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8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9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6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7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83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parabank.parasoft.com/parabank/index.htm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371600"/>
            <a:ext cx="18473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  <a:p>
            <a:pPr>
              <a:defRPr sz="1800">
                <a:latin typeface="Calibri"/>
              </a:defRPr>
            </a:pP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4F6A34A-3BB7-5260-3513-45674AC0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60692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 </a:t>
            </a: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Banking Loan &amp; Financial        Transaction Automation Testing 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63250D-8DF9-0B59-AF56-CE71C7CE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438400"/>
            <a:ext cx="7704667" cy="37001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Technical Stack Learned &amp;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 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Automation Tool : Selenium WebDriver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Testing Framework : TestNG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Reporting Tools : TestNG Reports and Extent Reports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Project Management Tool : JIRA</a:t>
            </a:r>
          </a:p>
          <a:p>
            <a:pPr marL="0" indent="0" algn="just"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						</a:t>
            </a:r>
          </a:p>
          <a:p>
            <a:pPr marL="0" indent="0" algn="just"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						           Gopi Krishna</a:t>
            </a:r>
          </a:p>
          <a:p>
            <a:pPr marL="0" indent="0" algn="just"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					               </a:t>
            </a:r>
            <a:r>
              <a:rPr lang="en-IN" sz="1600" b="1" u="sng" dirty="0">
                <a:latin typeface="Cambria" panose="02040503050406030204" pitchFamily="18" charset="0"/>
                <a:ea typeface="Cambria" panose="02040503050406030204" pitchFamily="18" charset="0"/>
              </a:rPr>
              <a:t>Under the Guidance Of </a:t>
            </a:r>
          </a:p>
          <a:p>
            <a:pPr marL="0" indent="0" algn="just"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					                      Mr. Vishal Gupta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24CC1C-D3EE-282A-E54F-29433F0C4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200" y="1690818"/>
            <a:ext cx="7004304" cy="392277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73AF061-C69B-ADEB-FA86-67CA832A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69263"/>
          </a:xfrm>
        </p:spPr>
        <p:txBody>
          <a:bodyPr/>
          <a:lstStyle/>
          <a:p>
            <a:r>
              <a:rPr lang="en-US" dirty="0"/>
              <a:t>Test Report From Zephyr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050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E52D3-7068-ADD7-E351-1B236EA1A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06424"/>
            <a:ext cx="7223760" cy="43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2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ank you white Images - Free Download ...">
            <a:extLst>
              <a:ext uri="{FF2B5EF4-FFF2-40B4-BE49-F238E27FC236}">
                <a16:creationId xmlns:a16="http://schemas.microsoft.com/office/drawing/2014/main" id="{56413DA2-1B00-3659-943A-214925334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2557463"/>
            <a:ext cx="3066568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57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600199"/>
          </a:xfrm>
        </p:spPr>
        <p:txBody>
          <a:bodyPr/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ParaBank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Web Application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51709" y="2660073"/>
            <a:ext cx="574963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This website is mainly used to practice automation testing in a banking environment.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ParaBank is a demo online banking site used for learning and testing.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People can open accounts, move money, pay bills, and check their balance or past transactions.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It also gives an option to apply for loans and manage personal finances.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5150-7AFB-D130-4483-39FBA7CD4DF0}"/>
              </a:ext>
            </a:extLst>
          </p:cNvPr>
          <p:cNvSpPr txBox="1"/>
          <p:nvPr/>
        </p:nvSpPr>
        <p:spPr>
          <a:xfrm>
            <a:off x="1588168" y="2146434"/>
            <a:ext cx="5967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URL : </a:t>
            </a:r>
            <a:r>
              <a:rPr lang="en-US" dirty="0">
                <a:hlinkClick r:id="rId2"/>
              </a:rPr>
              <a:t>https://parabank.parasoft.com/parabank/index.htm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3096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2587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Types of Testing &amp; Tools Used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0E4B-AB07-004D-6B2A-430E24D56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911096"/>
            <a:ext cx="7704667" cy="4864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Types of Testing: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All main features are checked using manual testing.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Automation testing is done with Selenium WebDriver along with TestNG.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Tools &amp; Frameworks: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The project is built and run in Eclipse IDE.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Maven is used to handle project builds and dependencies.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Page Object Model (POM) is followed to keep the test code clean and structured.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ExtentReports helps in creating clear and detailed test reports.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GitLab is used to store and manage code versions.</a:t>
            </a:r>
          </a:p>
          <a:p>
            <a:pPr marL="0" indent="0">
              <a:buNone/>
            </a:pP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8915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11B2-ADC8-6D39-185A-1D92002D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749807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Automation Framework &amp; GitLab Repository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7F4270-F412-A4D0-8D30-D58061696E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7411" y="1641288"/>
            <a:ext cx="4613995" cy="357542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D1642B8-C3D8-C2BF-8F59-F515BD445E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9592" y="1533204"/>
            <a:ext cx="2889504" cy="397764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730A45-BC1C-2CE4-279B-EAD8813976A3}"/>
              </a:ext>
            </a:extLst>
          </p:cNvPr>
          <p:cNvSpPr txBox="1"/>
          <p:nvPr/>
        </p:nvSpPr>
        <p:spPr>
          <a:xfrm>
            <a:off x="5879592" y="5608440"/>
            <a:ext cx="265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Automation Framework in Eclipse IDE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B94E6A-A90F-19A6-FF7C-653DADEC8FAF}"/>
              </a:ext>
            </a:extLst>
          </p:cNvPr>
          <p:cNvSpPr txBox="1"/>
          <p:nvPr/>
        </p:nvSpPr>
        <p:spPr>
          <a:xfrm>
            <a:off x="1088136" y="5328080"/>
            <a:ext cx="306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Repository on GitLab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49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79575"/>
          </a:xfrm>
        </p:spPr>
        <p:txBody>
          <a:bodyPr>
            <a:normAutofit/>
          </a:bodyPr>
          <a:lstStyle/>
          <a:p>
            <a:r>
              <a:rPr lang="en-US" dirty="0"/>
              <a:t>Automation Approach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B02E08-751D-94A4-404A-9046382B2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133" y="1282002"/>
            <a:ext cx="7493825" cy="4293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Created and ran test cases for banking features like account opening, 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fund transfer, and loans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Selenium WebDriver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Page  Object Model (POM)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keep test code clean and reusable.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Managed project builds and dependencies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Maven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Developed and executed scripts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Eclipse IDE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with TestNG for execution.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Stored project code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GitLab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for version control and teamwork.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Generated reports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ExtentReports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including logs and screenshots.</a:t>
            </a:r>
          </a:p>
        </p:txBody>
      </p:sp>
    </p:spTree>
    <p:extLst>
      <p:ext uri="{BB962C8B-B14F-4D97-AF65-F5344CB8AC3E}">
        <p14:creationId xmlns:p14="http://schemas.microsoft.com/office/powerpoint/2010/main" val="1095781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54682-948F-3AA7-7154-0CF07546C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04" y="758799"/>
            <a:ext cx="7095744" cy="227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C25A53-8BED-F4E0-FA8A-753278462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04" y="3305434"/>
            <a:ext cx="3127248" cy="198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0FEDD3-EB1D-B07F-7680-A24C82429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832" y="3305434"/>
            <a:ext cx="3785616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9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219456"/>
            <a:ext cx="7704667" cy="1408175"/>
          </a:xfrm>
        </p:spPr>
        <p:txBody>
          <a:bodyPr>
            <a:normAutofit fontScale="90000"/>
          </a:bodyPr>
          <a:lstStyle/>
          <a:p>
            <a:r>
              <a:rPr lang="en-US" dirty="0"/>
              <a:t>Manual Testing with Zephyr &amp; Jira 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1CFC4-869D-FF1C-D689-7B77958968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4864" y="1813057"/>
            <a:ext cx="7179204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Performed manual testing of ParaBank modules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Zephyr inside JIRA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Wrote test cases for login, registration, money transfer, account creation, and viewing transactions.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Connected each test case with its related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 story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JIRA to keep traceability.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Carried out testing sprint by sprint, as per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Scrum workflow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Grouped test cases into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 cycles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Zephyr for every sprint.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Logged bugs in JIRA during testing and linked them back to the related stories and test cases</a:t>
            </a:r>
          </a:p>
        </p:txBody>
      </p:sp>
    </p:spTree>
    <p:extLst>
      <p:ext uri="{BB962C8B-B14F-4D97-AF65-F5344CB8AC3E}">
        <p14:creationId xmlns:p14="http://schemas.microsoft.com/office/powerpoint/2010/main" val="3430125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581911"/>
          </a:xfrm>
        </p:spPr>
        <p:txBody>
          <a:bodyPr/>
          <a:lstStyle/>
          <a:p>
            <a:r>
              <a:rPr lang="en-US" dirty="0"/>
              <a:t>Zephyr Board – Test Cases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50C554-2559-8D85-91C5-6381A7C55E28}"/>
              </a:ext>
            </a:extLst>
          </p:cNvPr>
          <p:cNvSpPr txBox="1"/>
          <p:nvPr/>
        </p:nvSpPr>
        <p:spPr>
          <a:xfrm>
            <a:off x="1572768" y="2039112"/>
            <a:ext cx="6876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Test cases were managed in Zephyr Board.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Created three folders : Sanity , Smoke , Regression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8CDED-AF14-7178-1358-2AEE7CC33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7" y="3081528"/>
            <a:ext cx="6711696" cy="2496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A74374-6A83-D141-D222-C5819A054B1C}"/>
              </a:ext>
            </a:extLst>
          </p:cNvPr>
          <p:cNvSpPr txBox="1"/>
          <p:nvPr/>
        </p:nvSpPr>
        <p:spPr>
          <a:xfrm>
            <a:off x="1572768" y="5824728"/>
            <a:ext cx="4178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Smoke – Critical flows that must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58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96B3FC-0352-0BCE-4523-AB3C65AC5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431" y="1260764"/>
            <a:ext cx="6656832" cy="37222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5A2155-B7DE-17A6-506E-42E33D587E85}"/>
              </a:ext>
            </a:extLst>
          </p:cNvPr>
          <p:cNvSpPr txBox="1"/>
          <p:nvPr/>
        </p:nvSpPr>
        <p:spPr>
          <a:xfrm>
            <a:off x="1874520" y="508346"/>
            <a:ext cx="43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Sanity : Focused checks after changes.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7A287-891D-44BA-99F6-9A9B53E858C5}"/>
              </a:ext>
            </a:extLst>
          </p:cNvPr>
          <p:cNvSpPr txBox="1"/>
          <p:nvPr/>
        </p:nvSpPr>
        <p:spPr>
          <a:xfrm>
            <a:off x="1769364" y="5884396"/>
            <a:ext cx="53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Regression : Selected tests to verify for key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914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487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Cambria</vt:lpstr>
      <vt:lpstr>Century Gothic</vt:lpstr>
      <vt:lpstr>Wingdings</vt:lpstr>
      <vt:lpstr>Wingdings 3</vt:lpstr>
      <vt:lpstr>Ion</vt:lpstr>
      <vt:lpstr>  Banking Loan &amp; Financial        Transaction Automation Testing </vt:lpstr>
      <vt:lpstr>ParaBank Web Application</vt:lpstr>
      <vt:lpstr>Types of Testing &amp; Tools Used</vt:lpstr>
      <vt:lpstr>Automation Framework &amp; GitLab Repository</vt:lpstr>
      <vt:lpstr>Automation Approach</vt:lpstr>
      <vt:lpstr> </vt:lpstr>
      <vt:lpstr>Manual Testing with Zephyr &amp; Jira  </vt:lpstr>
      <vt:lpstr>Zephyr Board – Test Cases</vt:lpstr>
      <vt:lpstr>PowerPoint Presentation</vt:lpstr>
      <vt:lpstr>Test Report From Zephyr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Gujju Gopi Krishna Reddy</dc:creator>
  <cp:lastModifiedBy>Gujju Gopi Krishna Reddy</cp:lastModifiedBy>
  <cp:revision>2</cp:revision>
  <dcterms:modified xsi:type="dcterms:W3CDTF">2025-09-08T03:58:51Z</dcterms:modified>
</cp:coreProperties>
</file>