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27CB-534B-2D9B-95B5-41A54003D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8172F-45C0-E3D9-205E-843C2CD05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64859-B54C-1952-E07B-0B4A1217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355E-C9DD-4B9F-998A-1C52F63183A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A1D82-9044-7271-11A1-2AC9DC38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8283D-AD06-F7E5-7F0D-F8CEC480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78D1-7357-4570-805B-EA60893B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9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DC6A-B5DF-735C-C028-74970E2E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41AED-3308-3F6E-1E57-388763CEF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AC4E-852F-286B-3C37-00A4A554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355E-C9DD-4B9F-998A-1C52F63183A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106C-0F2A-77A6-D88F-6CBDCF77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FB1D-4BFE-EAF1-68A6-97D741A1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78D1-7357-4570-805B-EA60893B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0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E97FA1-FEC7-D9F0-F15C-3FCC59934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DCD44-F0F2-1971-EC96-664BE8B86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5E268-20C8-2303-357C-16FA6B16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355E-C9DD-4B9F-998A-1C52F63183A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7FA1C-B96A-1F03-50C6-FBCEFDB8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861C7-D588-6423-8C40-0F7B7122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78D1-7357-4570-805B-EA60893B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6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55DC-08D3-3557-E99B-455F6D74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2B452-0275-B8DB-67C5-F19415BA7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0B7E8-F4C6-5682-425A-CDF9468D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355E-C9DD-4B9F-998A-1C52F63183A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544C-BC6D-615C-53E5-52AD5A8A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A365F-CFFD-1ACC-9F03-33A45570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78D1-7357-4570-805B-EA60893B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3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B9FB-0C87-6A61-88A3-7A751CF0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5B20A-D2D6-D5A5-FB87-8E63B4E39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8AF1-A972-7ABE-0CDE-07906C50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355E-C9DD-4B9F-998A-1C52F63183A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8FAE5-9ECE-BB95-48E8-4A9554E2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A874E-B2F1-D264-2BD5-25E9F4A4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78D1-7357-4570-805B-EA60893B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1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45FF-7F16-6470-2FF0-98B1830A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C3C7D-E173-6E35-543F-906C48C9A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37E21-F048-341F-79B5-554FAC149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BAB8B-C766-8E2A-A345-6022CE23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355E-C9DD-4B9F-998A-1C52F63183A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7F38-6259-829C-82F9-567A0018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D40FE-A40A-FB87-9AFB-B5BFC93A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78D1-7357-4570-805B-EA60893B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5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B8B2-EF11-D438-0DEE-D7800FC8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73215-0B4E-889A-F86C-5F4E93DD4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51540-AAA9-382C-C510-0C00891E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5CBF5-516C-AF3A-ADCB-8493FA1DD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53645-BEC2-412B-EC3E-CA8C53EB8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D23AC-D9D7-D277-F6F8-BF6DF07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355E-C9DD-4B9F-998A-1C52F63183A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EEECC-8484-904B-F61B-609B2A14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2CC1E2-8A38-4E5A-8EC3-85B19ACB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78D1-7357-4570-805B-EA60893B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2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07C2-5662-F604-9756-5EAFAD2B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72DBE-15A6-E692-4BD6-3EB9497D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355E-C9DD-4B9F-998A-1C52F63183A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66281-FF59-6079-3821-569234B7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0DEE4-85AC-1119-F08B-2758BABB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78D1-7357-4570-805B-EA60893B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9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FB298-44D5-B9A9-F208-6DA9A3FA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355E-C9DD-4B9F-998A-1C52F63183A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DBE1B-354D-4D28-C0CA-26C5B717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95B40-2AD3-BE9E-E44E-E5C08410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78D1-7357-4570-805B-EA60893B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4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7907-9FCF-1843-3D4C-4C221A96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8F80A-9C43-ABEE-4A1B-65FEB054F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07582-08C0-AE3D-50BE-C755ECAD7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66D13-4CAA-B5F9-8926-88F4E4A3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355E-C9DD-4B9F-998A-1C52F63183A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663DF-EF35-D1F3-F781-828FAAD0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80CE3-0836-4831-9CEB-313959B9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78D1-7357-4570-805B-EA60893B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8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5D95-052B-2B60-85C4-E968E3E2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637BE-ED16-716A-46E3-D217E198E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29041-6F1D-5141-B3CA-0B006C5F6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F39E8-0B8F-DD1B-95DB-8AC5DB2B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355E-C9DD-4B9F-998A-1C52F63183A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E17E4-3D59-08A8-1A52-80E4EAA4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AECC-9FC9-944B-96A1-04F58CED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78D1-7357-4570-805B-EA60893B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3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31F32-1575-71D0-91BA-A903066A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613FD-1D0C-E0DD-6B9F-97159B16E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3E916-D55D-21DE-80E0-D8C66F2D0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6355E-C9DD-4B9F-998A-1C52F63183A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CC26-155B-3138-392A-6CABF5673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6420D-0C25-CC4D-DB2C-B8365A071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478D1-7357-4570-805B-EA60893B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6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3D47-9113-4037-EEA2-FE8517DBA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Sparse Representation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E1953-6537-C70F-2A74-4946CB462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6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3630-87B2-0243-AFBE-2F33DD15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77D0C-9D98-4084-0B3F-CB504955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Sparse representation in computer vision refers to a representation of data where only a small number of elements are non-zero. </a:t>
            </a: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concept is widely used in various computer vision tasks, including image processing, image analysis, and machine learning. </a:t>
            </a: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Sparse representations are particularly useful when dealing with high-dimensional data, as they can reduce storage requirements and computational complexity.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4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F64D-330C-A8FD-AF19-CA90115E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Orthogonal Matching Pursuit (OMP)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EEDA-3EF2-C3F6-642F-C416FBC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712147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Orthogonal Matching Pursuit (OMP) is an algorithm used for sparse signal recovery. 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the context of computer vision, OMP is often applied to tasks where data can be sparsely represented, such as image compression, denoising, and feature selection.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0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6CF44-BCAF-2AD3-B6FA-1C6270798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394"/>
            <a:ext cx="10515600" cy="5697569"/>
          </a:xfrm>
        </p:spPr>
        <p:txBody>
          <a:bodyPr>
            <a:normAutofit lnSpcReduction="10000"/>
          </a:bodyPr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Initialization: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Start with an empty set of selected atoms (features).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Initialize the residual as the input signal.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Iteration: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Find the atom (feature) that has the maximum correlation with the current residual.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Update the selected set of atoms.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Update the residual by subtracting the projection of the input signal onto the selected atoms.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Stopping Criteria: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Repeat the iteration until a predefined stopping criterion is met, such as a fixed number of iterations or reaching a certain approximation error.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Output: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Return the selected atoms and their coefficients as the sparse representation of the input signal.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1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14FF-6C3D-2E42-26D1-B9FEACB3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Belief Propagation (BP)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08B1C-2A95-145C-9E3D-1ABF1FEBE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060"/>
            <a:ext cx="10515600" cy="5045815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Belief Propagation (BP) is a message-passing algorithm that has been widely used in computer vision for tasks such as image segmentation, stereo vision, and object recognition. </a:t>
            </a: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algorithm operates on graphical models, where nodes represent variables, and edges represent dependencies between variables. </a:t>
            </a: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computer vision, these graphical models are often based on Markov Random Fields (MRFs) or Bayesian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6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C039-FC1C-5FDF-CF85-173A6D6A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085"/>
            <a:ext cx="10515600" cy="5892878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b="1" i="0">
                <a:solidFill>
                  <a:srgbClr val="374151"/>
                </a:solidFill>
                <a:effectLst/>
                <a:latin typeface="Söhne"/>
              </a:rPr>
              <a:t>Graph Representation:</a:t>
            </a:r>
            <a:endParaRPr lang="en-US" b="0" i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Represent the computer vision problem as a graph, where nodes represent variables (e.g., pixel labels or scene variables), and edges represent relationships or dependencies between variables.</a:t>
            </a:r>
          </a:p>
          <a:p>
            <a:pPr algn="just">
              <a:buFont typeface="+mj-lt"/>
              <a:buAutoNum type="arabicPeriod"/>
            </a:pPr>
            <a:r>
              <a:rPr lang="en-US" b="1" i="0">
                <a:solidFill>
                  <a:srgbClr val="374151"/>
                </a:solidFill>
                <a:effectLst/>
                <a:latin typeface="Söhne"/>
              </a:rPr>
              <a:t>Message Passing:</a:t>
            </a:r>
            <a:endParaRPr lang="en-US" b="0" i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Messages are exchanged between neighboring nodes in the graph. These messages contain information about the beliefs or probabilities associated with the variables.</a:t>
            </a:r>
          </a:p>
          <a:p>
            <a:pPr algn="just">
              <a:buFont typeface="+mj-lt"/>
              <a:buAutoNum type="arabicPeriod"/>
            </a:pPr>
            <a:r>
              <a:rPr lang="en-US" b="1" i="0">
                <a:solidFill>
                  <a:srgbClr val="374151"/>
                </a:solidFill>
                <a:effectLst/>
                <a:latin typeface="Söhne"/>
              </a:rPr>
              <a:t>Update Beliefs:</a:t>
            </a:r>
            <a:endParaRPr lang="en-US" b="0" i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Nodes update their beliefs based on the incoming messages. The update is often based on combining information from neighboring nodes and observed data.</a:t>
            </a:r>
          </a:p>
          <a:p>
            <a:pPr algn="just">
              <a:buFont typeface="+mj-lt"/>
              <a:buAutoNum type="arabicPeriod"/>
            </a:pPr>
            <a:r>
              <a:rPr lang="en-US" b="1" i="0">
                <a:solidFill>
                  <a:srgbClr val="374151"/>
                </a:solidFill>
                <a:effectLst/>
                <a:latin typeface="Söhne"/>
              </a:rPr>
              <a:t>Iterative Process:</a:t>
            </a:r>
            <a:endParaRPr lang="en-US" b="0" i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Steps 2 and 3 are repeated iteratively until convergence or a predefined stopping criterion is met.</a:t>
            </a:r>
          </a:p>
        </p:txBody>
      </p:sp>
    </p:spTree>
    <p:extLst>
      <p:ext uri="{BB962C8B-B14F-4D97-AF65-F5344CB8AC3E}">
        <p14:creationId xmlns:p14="http://schemas.microsoft.com/office/powerpoint/2010/main" val="163324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3893-C824-A68C-566D-36DF1A1F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BP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7DB33-6D7D-E009-364F-D4599D007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Image Segmentation: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Assigning labels to pixels or regions in an image based on observed features and prior knowledge about the relationships between neighboring pixels.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Stereo Vision: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Estimating the depth of objects in a scene by matching corresponding points in stereo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Object Recognition: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Recognizing objects in an image by considering the relationships between different parts or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Image Denoising: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Removing noise from an image by considering the dependencies between neighboring pixels.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0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E8CC-9D78-551E-71EE-6AFC45FD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5E212-8277-6F02-3F2B-8A8BE052D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498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Sparse Representation</vt:lpstr>
      <vt:lpstr>PowerPoint Presentation</vt:lpstr>
      <vt:lpstr> Orthogonal Matching Pursuit (OMP)</vt:lpstr>
      <vt:lpstr>PowerPoint Presentation</vt:lpstr>
      <vt:lpstr>Belief Propagation (BP) Algorithm</vt:lpstr>
      <vt:lpstr>PowerPoint Presentation</vt:lpstr>
      <vt:lpstr>Applications of BP 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Representation</dc:title>
  <dc:creator>hp</dc:creator>
  <cp:lastModifiedBy>hp</cp:lastModifiedBy>
  <cp:revision>1</cp:revision>
  <dcterms:created xsi:type="dcterms:W3CDTF">2023-11-14T04:48:53Z</dcterms:created>
  <dcterms:modified xsi:type="dcterms:W3CDTF">2023-11-14T06:20:53Z</dcterms:modified>
</cp:coreProperties>
</file>