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66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5" r:id="rId29"/>
    <p:sldId id="286" r:id="rId30"/>
    <p:sldId id="276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259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A1410-B1D7-4E52-99BD-73E9C7E1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63325B-5091-49AF-8DED-53551D40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168E97-82BD-4B60-B8C6-F64E5256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5C14A-BA93-4ACE-9FD6-FE8B2292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B10B4-19B0-45AC-BF03-FE16AA9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37D1F-C620-4833-AFD6-4B1D9C4E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F7AEB1-5113-4DFB-8140-C9FECF485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1E46E-CBB2-469B-AD13-888BF7B7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DED2A5-24BC-45E7-A33E-49325666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DEAAF-15ED-4E69-B0F7-9449DA1F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0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D9511D-B9C5-4FD1-B829-372700806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5C2558-6750-4781-8DD6-127A8ED6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22299C-FB57-4591-A640-F9F60E91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EF744A-A024-480F-BA89-86CD9CD8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7962CC-89F4-4071-B3F3-CFB36F79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17724-DCFD-4CC0-B5CE-3860209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2BF54-8CFD-4C48-BAE5-E5CAE5D0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B7086D-EFD5-420C-B7F7-1175A34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9A73C-7606-41DD-B30B-B38F4639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99E918-E1B5-438A-B1E2-911531A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9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FB0A2-BF38-49B3-BD32-B92C6455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3BD6DC-9C79-4F92-97FD-60E828D5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909F67-055E-49B9-B0BA-95873950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DFBF05-8B1B-4199-ACD7-2B724DCF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D26EBF-C002-42F9-BCB9-3A53DCDA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5ED98-5FA1-4A6D-BADC-CF3C0839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41CD3D-D572-454A-9E8B-C7DA042B9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9ED901-366A-43F3-80AA-6AC82EC6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64B3F6-3B74-47BE-BE14-143F411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D4E43A-3A65-44B5-8A12-E14123F0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35DE49-26F0-4CD9-8390-C96F926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6A4D9-8639-49E7-93DB-B78214B3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EEF061-6998-4810-8DCA-EF3123D6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35C709-B589-4163-A82F-FD2BAE7ED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F334F2-C00A-4A03-96F0-6A3F8CF4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E5651B-8A1E-4F78-A674-520EA528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9FB9F1-C39B-417B-A953-6F72D6E3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3E7701-AECF-48E7-998C-078362CB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09F713-C7E6-4AB5-BEE2-28EC1408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7DACA-02A1-444C-A9BC-C6D94E45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602D6E-CC08-415D-8E34-D9B93D00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4F2783-5E35-462A-85E2-FF12E973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AABF76-A322-4D42-8E65-F3325536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0293A5-BAAB-4F2D-A4A2-2A47673E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502864-7463-42B7-8D24-422ADD42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7C96BD-75DC-44BC-A079-BEEBE6E5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853AA-2278-415B-B23A-CBAEFA1B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58E19-1F5E-4661-BD6A-0366B7B0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AD4219-EC46-41A1-914E-BA433201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F2E1B6-3B37-4BAC-AE08-DAE8B63A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EF9DF0-824C-4E19-8887-908B049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F5F362-6A74-4F9D-91AF-9F127C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80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45EC4-6AF5-4534-B28C-D6C2BD5F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108B02-C6B3-47AA-97F1-CC2CA66E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E99A67-3E52-43B3-B653-13C07EF8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CD163-C779-4A87-8EA0-B79686D4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AA5ED8-C53F-4D11-8487-3585F57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9E3462-EB0D-4E7C-9DAA-34F6F20D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1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369525-0CC3-4F05-A2D1-DBB406F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FD26AC-8FCA-4EA4-819A-203EEDBB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E061E1-9128-465C-A58C-4CB138B1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DB4F-6927-4ED4-99B1-9E6B25AF404D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295730-68C6-4EFD-A1F2-D0349369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101F73-885E-4C99-A7A9-E20F9A82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9E42-B54B-4740-84E5-01114A4F6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7BF23-B3A3-4484-AADC-03DD06F49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93DAD4-D468-45C3-BBD6-5814C311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File Format and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61802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6B456-15E9-4CAA-861D-03E1EF7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HEIF (High-Efficiency Image File Format):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48C82-1AC8-4C7D-9038-ACD7A751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42027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HEIF is a highly efficient image format that provides better compression than traditional formats like JPEG. </a:t>
            </a:r>
          </a:p>
          <a:p>
            <a:pPr marL="0" indent="0" algn="just">
              <a:buNone/>
            </a:pPr>
            <a:r>
              <a:rPr lang="en-US" dirty="0"/>
              <a:t>It supports both images and videos and is becoming increasingly popular on mobile devices.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</a:t>
            </a:r>
            <a:r>
              <a:rPr lang="en-US" dirty="0" err="1">
                <a:solidFill>
                  <a:schemeClr val="accent1"/>
                </a:solidFill>
              </a:rPr>
              <a:t>heic</a:t>
            </a:r>
            <a:r>
              <a:rPr lang="en-US" dirty="0">
                <a:solidFill>
                  <a:schemeClr val="accent1"/>
                </a:solidFill>
              </a:rPr>
              <a:t>, .</a:t>
            </a:r>
            <a:r>
              <a:rPr lang="en-US" dirty="0" err="1">
                <a:solidFill>
                  <a:schemeClr val="accent1"/>
                </a:solidFill>
              </a:rPr>
              <a:t>heif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43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EA081-5214-43E1-A3D0-ED65EADE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5B6A01-BF65-4ADC-91C5-7A56665F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1. Which image file format supports transparency, making it suitable for images with irregular shapes or backgrounds?</a:t>
            </a:r>
          </a:p>
          <a:p>
            <a:pPr marL="0" indent="0">
              <a:buNone/>
            </a:pPr>
            <a:r>
              <a:rPr lang="en-US" sz="2000" dirty="0"/>
              <a:t>a) JPEG</a:t>
            </a:r>
          </a:p>
          <a:p>
            <a:pPr marL="0" indent="0">
              <a:buNone/>
            </a:pPr>
            <a:r>
              <a:rPr lang="en-US" sz="2000" dirty="0"/>
              <a:t>b) PNG</a:t>
            </a:r>
          </a:p>
          <a:p>
            <a:pPr marL="0" indent="0">
              <a:buNone/>
            </a:pPr>
            <a:r>
              <a:rPr lang="en-US" sz="2000" dirty="0"/>
              <a:t>c) GIF</a:t>
            </a:r>
          </a:p>
          <a:p>
            <a:pPr marL="0" indent="0">
              <a:buNone/>
            </a:pPr>
            <a:r>
              <a:rPr lang="en-US" sz="2000" dirty="0"/>
              <a:t>d) TIFF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2. images pixel by pixel without compression are stored in:</a:t>
            </a:r>
          </a:p>
          <a:p>
            <a:pPr marL="0" indent="0">
              <a:buNone/>
            </a:pPr>
            <a:r>
              <a:rPr lang="en-US" sz="2000" dirty="0"/>
              <a:t>a) PNG</a:t>
            </a:r>
          </a:p>
          <a:p>
            <a:pPr marL="0" indent="0">
              <a:buNone/>
            </a:pPr>
            <a:r>
              <a:rPr lang="en-US" sz="2000" dirty="0"/>
              <a:t>b) Bitmap</a:t>
            </a:r>
          </a:p>
          <a:p>
            <a:pPr marL="0" indent="0">
              <a:buNone/>
            </a:pPr>
            <a:r>
              <a:rPr lang="en-US" sz="2000" dirty="0"/>
              <a:t>c) GIF</a:t>
            </a:r>
          </a:p>
          <a:p>
            <a:pPr marL="0" indent="0">
              <a:buNone/>
            </a:pPr>
            <a:r>
              <a:rPr lang="en-US" sz="2000" dirty="0"/>
              <a:t>d) TIFF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5EEA7-A150-403A-8A24-3A926EE4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8" y="363979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Answers: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A2FA3-1929-4A66-80D3-493A424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1. Which image file format supports transparency, making it suitable for images with irregular shapes or backgrounds?</a:t>
            </a:r>
          </a:p>
          <a:p>
            <a:pPr marL="0" indent="0">
              <a:buNone/>
            </a:pPr>
            <a:r>
              <a:rPr lang="en-US" sz="2800" dirty="0"/>
              <a:t>a) JPEG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b) PNG</a:t>
            </a:r>
          </a:p>
          <a:p>
            <a:pPr marL="0" indent="0">
              <a:buNone/>
            </a:pPr>
            <a:r>
              <a:rPr lang="en-US" sz="2800" dirty="0"/>
              <a:t>c) GIF</a:t>
            </a:r>
          </a:p>
          <a:p>
            <a:pPr marL="0" indent="0">
              <a:buNone/>
            </a:pPr>
            <a:r>
              <a:rPr lang="en-US" sz="2800" dirty="0"/>
              <a:t>d) TIFF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2. images pixel by pixel without compression are stored in:</a:t>
            </a:r>
          </a:p>
          <a:p>
            <a:pPr marL="0" indent="0">
              <a:buNone/>
            </a:pPr>
            <a:r>
              <a:rPr lang="en-US" sz="2800" dirty="0"/>
              <a:t>a) PNG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sz="2800" dirty="0"/>
              <a:t>) GIF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FF0000"/>
                </a:solidFill>
              </a:rPr>
              <a:t>) Bitmap</a:t>
            </a:r>
          </a:p>
          <a:p>
            <a:pPr marL="0" indent="0">
              <a:buNone/>
            </a:pPr>
            <a:r>
              <a:rPr lang="en-US" sz="2800" dirty="0"/>
              <a:t>d) TIFF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45EF2-E213-4EC5-B26A-99861989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16" y="2646412"/>
            <a:ext cx="10515600" cy="1325563"/>
          </a:xfrm>
        </p:spPr>
        <p:txBody>
          <a:bodyPr/>
          <a:lstStyle/>
          <a:p>
            <a:pPr algn="ctr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5622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E4AE3-F5D9-4C75-8D75-E8795E30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47759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color model </a:t>
            </a:r>
            <a:r>
              <a:rPr lang="en-US" dirty="0"/>
              <a:t>is a system used to describe a color. Different types of color models are used in multiple fields like in hardware, in multiple applications of creating animation, etc.  </a:t>
            </a:r>
          </a:p>
          <a:p>
            <a:r>
              <a:rPr lang="en-US" dirty="0"/>
              <a:t>RGB</a:t>
            </a:r>
          </a:p>
          <a:p>
            <a:r>
              <a:rPr lang="en-US" dirty="0"/>
              <a:t>CMYK</a:t>
            </a:r>
          </a:p>
          <a:p>
            <a:r>
              <a:rPr lang="en-US" dirty="0"/>
              <a:t>HSV </a:t>
            </a:r>
          </a:p>
          <a:p>
            <a:r>
              <a:rPr lang="en-US" dirty="0"/>
              <a:t>YIQ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0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BC1B0-5D9A-4075-A922-EE7AD21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114"/>
            <a:ext cx="10515600" cy="794372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discussing different </a:t>
            </a:r>
            <a:r>
              <a:rPr lang="en-IN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 let us discuss types of </a:t>
            </a:r>
            <a:r>
              <a:rPr lang="en-IN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108AEE-128E-49EA-BF5B-7CFF8E6B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Color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Subtractive Color Model</a:t>
            </a:r>
          </a:p>
        </p:txBody>
      </p:sp>
    </p:spTree>
    <p:extLst>
      <p:ext uri="{BB962C8B-B14F-4D97-AF65-F5344CB8AC3E}">
        <p14:creationId xmlns:p14="http://schemas.microsoft.com/office/powerpoint/2010/main" val="198336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53FD4-4D4D-4BBC-A769-2131494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Color Model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EAFF4-A479-4553-BEFF-ED653D1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53331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 of models use light which is emitted directly from a source to display colors.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mixes different amount of RED, GREEN, and BLUE (primary colors) light to produce rest of the colors.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these three primary colors results in WHITE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RGB model is used for digital displays such as laptops, TVs, tablets, etc.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7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33489-2F6D-4D64-B29F-B51D6DDC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Subtractive Color Model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6305B-453B-4846-A32E-BED1A850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 of models use printing inks to display colors.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Subtractive color starts with an object that reflects light and uses colorants to subtract portions of the white light illuminating an object to produce other colors.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reflects all the white light back to the viewer, it appears white, and if it absorbs all the light then it appears black.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Graphic designers used the CMYK model for printing purpose.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4182A-A96C-4A10-BAD0-4B9B0E78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14656-876C-46D8-B7B5-70DC43B1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8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RGB color model is an additive color model.</a:t>
            </a:r>
          </a:p>
          <a:p>
            <a:pPr algn="just"/>
            <a:r>
              <a:rPr lang="en-US" dirty="0"/>
              <a:t>The RGB color model is one of the most widely used color representation method in computer graphics. It use a color coordinate system with three primary colors:</a:t>
            </a:r>
          </a:p>
          <a:p>
            <a:pPr marL="0" indent="0" algn="ctr">
              <a:buNone/>
            </a:pPr>
            <a:r>
              <a:rPr lang="en-US" dirty="0"/>
              <a:t>       R(red), G(green), B(blue)</a:t>
            </a:r>
          </a:p>
          <a:p>
            <a:pPr algn="just"/>
            <a:r>
              <a:rPr lang="en-US" dirty="0"/>
              <a:t>Each primary color can take an intensity value ranging from 0(lowest) to 1(highest). Mixing these three primary colors at different intensity levels produces a variety of colors.</a:t>
            </a:r>
          </a:p>
        </p:txBody>
      </p:sp>
    </p:spTree>
    <p:extLst>
      <p:ext uri="{BB962C8B-B14F-4D97-AF65-F5344CB8AC3E}">
        <p14:creationId xmlns:p14="http://schemas.microsoft.com/office/powerpoint/2010/main" val="413328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72C50CB-2B7F-41BE-A215-5A8F3F2D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243013"/>
            <a:ext cx="6286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593E6-4E1C-47C5-A437-B449B1C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file format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11B6D-D8DF-430B-A990-35C0A4AB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95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Image file formats are standardized ways of encoding and storing digital images on a computer or other devices. </a:t>
            </a:r>
          </a:p>
          <a:p>
            <a:pPr marL="0" indent="0" algn="just">
              <a:buNone/>
            </a:pPr>
            <a:r>
              <a:rPr lang="en-US" dirty="0"/>
              <a:t>Each image file format has its own characteristics, including compression methods, color depth, transparency support, and compatibility with different platforms and software.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0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C48B8-E983-40EF-BE7C-B0C65EBE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365125"/>
            <a:ext cx="10750485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colors are added to produce secondary colors.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+ Blue = Magenta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+ Green = Yellow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+ Green = Cyan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GB colour model | Description, Development, Uses, Science ...">
            <a:extLst>
              <a:ext uri="{FF2B5EF4-FFF2-40B4-BE49-F238E27FC236}">
                <a16:creationId xmlns:a16="http://schemas.microsoft.com/office/drawing/2014/main" xmlns="" id="{3C26D61E-F3C1-4C18-9C6D-BF0F0C9E2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90" y="1962428"/>
            <a:ext cx="57786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6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4E062-DD3D-47CF-9A9C-207FF701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 and CMYK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2F92F9-A6E2-4462-B4D2-778B36E4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cyan, magenta, and yellow are the secondary colors of light or, alternatively, they are the primary colors of pigments.</a:t>
            </a:r>
          </a:p>
          <a:p>
            <a:pPr algn="just"/>
            <a:r>
              <a:rPr lang="en-US" dirty="0"/>
              <a:t>For example, when a surface coated with cyan pigment is illuminated with white light, no red light is reflected from the surface.</a:t>
            </a:r>
          </a:p>
          <a:p>
            <a:pPr algn="just"/>
            <a:r>
              <a:rPr lang="en-US" dirty="0"/>
              <a:t>That is, cyan subtracts red light from reflected white light, which itself is composed of equal amounts of red, green, and blue light.</a:t>
            </a:r>
          </a:p>
          <a:p>
            <a:pPr algn="just"/>
            <a:r>
              <a:rPr lang="en-US" dirty="0"/>
              <a:t>equal amounts of the pigment primaries, cyan, magenta, and yellow, should produce black.</a:t>
            </a:r>
          </a:p>
          <a:p>
            <a:pPr algn="just"/>
            <a:r>
              <a:rPr lang="en-US" dirty="0"/>
              <a:t>In practice, because C, M, and Y inks seldom are pure colors, combining these colors for printing black produces instead a muddy-looking brown.</a:t>
            </a:r>
          </a:p>
          <a:p>
            <a:pPr algn="just"/>
            <a:r>
              <a:rPr lang="en-US" dirty="0"/>
              <a:t>So, in order to produce true black (which is the predominant color in printing), a fourth color, black, denoted by K, is added, giving rise to the CMYK color model.</a:t>
            </a:r>
          </a:p>
          <a:p>
            <a:pPr algn="just"/>
            <a:r>
              <a:rPr lang="en-US" dirty="0"/>
              <a:t>The black is added in just the proportions needed to produce true black.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2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2D13E5-B5A0-43D5-9422-49099E29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0" y="575033"/>
            <a:ext cx="8917757" cy="52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96B2DE49-4EA7-4741-8C31-B20704C8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99" y="2300139"/>
            <a:ext cx="4695334" cy="384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82637E01-61CF-4DE3-BCAC-6F6FF5E7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7" y="263878"/>
            <a:ext cx="1644681" cy="15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1 - 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=1 -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1 - 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xmlns="" id="{1A559917-4C83-4660-B033-C0CD449F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7" y="1972630"/>
            <a:ext cx="58959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1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84B93-7D72-4BA3-8606-D0B0D359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8E0640-2A31-46AB-B6CE-AAEDC282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21978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HSI color model represents every color with three components: hue (H), saturation (S), intensity (I).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Hue component describes the color in the form of an angle between [0,360] degrees.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Saturation component describes how much the color is diluted with white light.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range of the S varies between [0,1]. The Intensity range is between [0,1] and 0 means black, 1 means white.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68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78AD33-AD00-4D40-81F3-DD488899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2" y="368442"/>
            <a:ext cx="5336357" cy="60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B4FF8-768B-4EBF-9501-5ECEEA7F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YIQ Model: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32474-0446-4697-A7B1-ED65790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70" y="1335431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YIQ is the most widely color model used in Television broadcasting.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stands for luminance part and IQ stands for chrominance part. In the black and white television, only the luminance part (Y) was broadcast.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 value is similar to the grayscale part. The color information is represented by the IQ part.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8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9A09B-77C1-47E8-BA5C-3F1C6B74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things to 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5CB32-022C-4B99-ABC5-2A4C3927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85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Chromatic light spans the electromagnetic spectrum from approximately 400 to 700 nm.</a:t>
            </a:r>
          </a:p>
          <a:p>
            <a:pPr algn="just"/>
            <a:r>
              <a:rPr lang="en-US" dirty="0"/>
              <a:t>Three basic quantities used to describe the quality of a chromatic light source are: radiance, luminance, and brightness.</a:t>
            </a:r>
          </a:p>
          <a:p>
            <a:pPr algn="just"/>
            <a:r>
              <a:rPr lang="en-US" dirty="0"/>
              <a:t>Radiance is the total amount of energy that flows from the light source, and it is usually measured in watts (W).</a:t>
            </a:r>
          </a:p>
          <a:p>
            <a:pPr algn="just"/>
            <a:r>
              <a:rPr lang="en-US" dirty="0"/>
              <a:t>Luminance, measured in lumens (</a:t>
            </a:r>
            <a:r>
              <a:rPr lang="en-US" dirty="0" err="1"/>
              <a:t>Im</a:t>
            </a:r>
            <a:r>
              <a:rPr lang="en-US" dirty="0"/>
              <a:t>), is a measure of the amount of energy that an observer perceives from a light 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4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6A220-F93C-411C-84FF-4F1FDF47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6DF70-FA09-4F5B-B79C-AD966B25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Which color model is used to represent colors as combinations of red, green, and blue?</a:t>
            </a:r>
          </a:p>
          <a:p>
            <a:pPr marL="0" indent="0">
              <a:buNone/>
            </a:pPr>
            <a:r>
              <a:rPr lang="en-US" dirty="0"/>
              <a:t>a) CMYK</a:t>
            </a:r>
          </a:p>
          <a:p>
            <a:pPr marL="0" indent="0">
              <a:buNone/>
            </a:pPr>
            <a:r>
              <a:rPr lang="en-US" dirty="0"/>
              <a:t>b) HSV</a:t>
            </a:r>
          </a:p>
          <a:p>
            <a:pPr marL="0" indent="0">
              <a:buNone/>
            </a:pPr>
            <a:r>
              <a:rPr lang="en-US" dirty="0"/>
              <a:t>c) RGB</a:t>
            </a:r>
          </a:p>
          <a:p>
            <a:pPr marL="0" indent="0">
              <a:buNone/>
            </a:pPr>
            <a:r>
              <a:rPr lang="en-US" dirty="0"/>
              <a:t>d) YIQ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CMYK color model is primarily used in:</a:t>
            </a:r>
          </a:p>
          <a:p>
            <a:pPr marL="0" indent="0">
              <a:buNone/>
            </a:pPr>
            <a:r>
              <a:rPr lang="en-US" dirty="0"/>
              <a:t>a) Computer graphics and digital imaging</a:t>
            </a:r>
          </a:p>
          <a:p>
            <a:pPr marL="0" indent="0">
              <a:buNone/>
            </a:pPr>
            <a:r>
              <a:rPr lang="en-US" dirty="0"/>
              <a:t>b) Printing and publishing industries</a:t>
            </a:r>
          </a:p>
          <a:p>
            <a:pPr marL="0" indent="0">
              <a:buNone/>
            </a:pPr>
            <a:r>
              <a:rPr lang="en-US" dirty="0"/>
              <a:t>c) Television broadcasting</a:t>
            </a:r>
          </a:p>
          <a:p>
            <a:pPr marL="0" indent="0">
              <a:buNone/>
            </a:pPr>
            <a:r>
              <a:rPr lang="en-US" dirty="0"/>
              <a:t>d) Medical imaging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3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59627-1678-4C89-A43C-32C3983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27DE0-5D19-45CD-87AB-C404DB96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Which color model is used to represent colors as combinations of red, green, and blue?</a:t>
            </a:r>
          </a:p>
          <a:p>
            <a:pPr marL="0" indent="0">
              <a:buNone/>
            </a:pPr>
            <a:r>
              <a:rPr lang="en-US" dirty="0"/>
              <a:t>a) CMYK</a:t>
            </a:r>
          </a:p>
          <a:p>
            <a:pPr marL="0" indent="0">
              <a:buNone/>
            </a:pPr>
            <a:r>
              <a:rPr lang="en-US" dirty="0"/>
              <a:t>b) HSV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>
                <a:solidFill>
                  <a:srgbClr val="FF0000"/>
                </a:solidFill>
              </a:rPr>
              <a:t>RGB</a:t>
            </a:r>
          </a:p>
          <a:p>
            <a:pPr marL="0" indent="0">
              <a:buNone/>
            </a:pPr>
            <a:r>
              <a:rPr lang="en-US" dirty="0"/>
              <a:t>d) YIQ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CMYK color model is primarily used in:</a:t>
            </a:r>
          </a:p>
          <a:p>
            <a:pPr marL="0" indent="0">
              <a:buNone/>
            </a:pPr>
            <a:r>
              <a:rPr lang="en-US" dirty="0"/>
              <a:t>a) Computer graphics and digital imaging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>
                <a:solidFill>
                  <a:srgbClr val="FF0000"/>
                </a:solidFill>
              </a:rPr>
              <a:t>Printing and publishing industries</a:t>
            </a:r>
          </a:p>
          <a:p>
            <a:pPr marL="0" indent="0">
              <a:buNone/>
            </a:pPr>
            <a:r>
              <a:rPr lang="en-US" dirty="0"/>
              <a:t>c) Television broadcasting</a:t>
            </a:r>
          </a:p>
          <a:p>
            <a:pPr marL="0" indent="0">
              <a:buNone/>
            </a:pPr>
            <a:r>
              <a:rPr lang="en-US" dirty="0"/>
              <a:t>d) Medical imaging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F186F-7ECA-4864-888B-5D748B5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5" y="594166"/>
            <a:ext cx="10515600" cy="7660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image file formats: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FF82C-D53F-4CF9-826A-23559FDE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159498"/>
            <a:ext cx="10515600" cy="4169052"/>
          </a:xfrm>
        </p:spPr>
        <p:txBody>
          <a:bodyPr>
            <a:normAutofit/>
          </a:bodyPr>
          <a:lstStyle/>
          <a:p>
            <a:r>
              <a:rPr lang="en-US" dirty="0"/>
              <a:t>JPEG (Joint Photographic Experts Group)</a:t>
            </a:r>
          </a:p>
          <a:p>
            <a:r>
              <a:rPr lang="en-US" dirty="0"/>
              <a:t>PNG (Portable Network Graphics)</a:t>
            </a:r>
          </a:p>
          <a:p>
            <a:r>
              <a:rPr lang="en-US" dirty="0"/>
              <a:t>GIF (Graphics Interchange Format)</a:t>
            </a:r>
          </a:p>
          <a:p>
            <a:r>
              <a:rPr lang="en-US" dirty="0"/>
              <a:t>BMP (Bitmap)</a:t>
            </a:r>
          </a:p>
          <a:p>
            <a:r>
              <a:rPr lang="en-US" dirty="0"/>
              <a:t>TIFF (Tagged Image File Format)</a:t>
            </a:r>
          </a:p>
          <a:p>
            <a:r>
              <a:rPr lang="en-US" dirty="0" err="1"/>
              <a:t>WebP</a:t>
            </a:r>
            <a:r>
              <a:rPr lang="en-US" dirty="0"/>
              <a:t> (Web Picture)</a:t>
            </a:r>
          </a:p>
          <a:p>
            <a:r>
              <a:rPr lang="en-US" dirty="0"/>
              <a:t>HEIF (High-Efficiency Image File Format)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04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4EF0D-D0C9-42ED-B0E3-536CD725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500831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1695E-4867-42EC-9882-C209A17D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6322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digital image processing, the hardware-oriented models most commonly used in practice are the RGB (red, green, blue) model for color monitors and a broad class of color video cameras.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CMY (cyan, magenta, yellow) and CMYK (cyan, magenta, yellow, black) models for color printing.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HSI (hue, saturation, intensity) model, which corresponds closely with the way humans describe and interpret color.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4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6A42E40-C0F7-4BB4-9A90-731DFA15A47C}"/>
              </a:ext>
            </a:extLst>
          </p:cNvPr>
          <p:cNvSpPr/>
          <p:nvPr/>
        </p:nvSpPr>
        <p:spPr>
          <a:xfrm>
            <a:off x="3974534" y="2505670"/>
            <a:ext cx="42429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711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BDB28-354D-41A0-938C-BB0A09E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 (Joint Photographic Experts Group):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DFE67-BEDD-4E7A-BC51-75AE7E5C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JPEG is a widely used lossy compression format that is best suited for photographs and natural scenes.</a:t>
            </a:r>
          </a:p>
          <a:p>
            <a:pPr marL="0" indent="0" algn="just">
              <a:buNone/>
            </a:pPr>
            <a:r>
              <a:rPr lang="en-US" dirty="0"/>
              <a:t> It reduces file sizes by discarding some image details, which can result in a slight loss of image quality. </a:t>
            </a:r>
          </a:p>
          <a:p>
            <a:pPr marL="0" indent="0" algn="just">
              <a:buNone/>
            </a:pPr>
            <a:r>
              <a:rPr lang="en-US" dirty="0"/>
              <a:t>However, the compression is adjustable, allowing users to balance between file size and image quality.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.jpg, .jpeg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8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648F7-39A1-49D3-A985-E268BE1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75"/>
            <a:ext cx="10515600" cy="9169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 (Portable Network Graphics):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4FB4EF-C160-4DFD-8C44-A27DA77C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5" y="1168923"/>
            <a:ext cx="10515600" cy="512116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PNG is a lossless compression format that supports transparency, making it suitable for images with sharp edges, line drawings, and images requiring a transparent background. </a:t>
            </a:r>
          </a:p>
          <a:p>
            <a:pPr marL="0" indent="0" algn="just">
              <a:buNone/>
            </a:pPr>
            <a:r>
              <a:rPr lang="en-US" dirty="0"/>
              <a:t>PNG files are larger than JPEG files but retain higher image quality and do not introduce artifacts due to compression.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</a:t>
            </a:r>
            <a:r>
              <a:rPr lang="en-US" dirty="0" err="1">
                <a:solidFill>
                  <a:schemeClr val="accent1"/>
                </a:solidFill>
              </a:rPr>
              <a:t>png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67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69E2F-751F-4C00-8A07-8D38595D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 (Graphics Interchange Format):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02F60-97D7-4284-8B34-7EEE77DA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2" y="118460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GIF is a lossless compression format primarily used for animated images (animated GIFs) and simple graphics. </a:t>
            </a:r>
          </a:p>
          <a:p>
            <a:pPr marL="0" indent="0" algn="just">
              <a:buNone/>
            </a:pPr>
            <a:r>
              <a:rPr lang="en-US" dirty="0"/>
              <a:t>It supports animation by combining multiple frames into a single file and is limited to 256 colors, which makes it less suitable for complex images.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.gif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46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6385D-429E-433B-B3F3-F1311523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BMP (Bitmap):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4D5BB-4C9B-4BFE-9675-2E907A28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BMP is a straightforward format that stores images pixel by pixel without compression. </a:t>
            </a:r>
          </a:p>
          <a:p>
            <a:pPr marL="0" indent="0" algn="just">
              <a:buNone/>
            </a:pPr>
            <a:r>
              <a:rPr lang="en-US" dirty="0"/>
              <a:t>It results in large file sizes and is not commonly used due to its lack of compression and wide compatibility issues.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.bmp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4D391-FF5D-464B-940E-E581413D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TIFF (Tagged Image File Format):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FE068A-38AE-4152-8ADB-65C63DF0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80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TIFF is a versatile format that supports lossless compression and multiple color spaces. </a:t>
            </a:r>
          </a:p>
          <a:p>
            <a:pPr algn="just"/>
            <a:r>
              <a:rPr lang="en-US" dirty="0"/>
              <a:t>It is commonly used in professional settings, such as printing and publishing, where high-quality images and preservation of image details are crucial.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File Extension: .tiff, .</a:t>
            </a:r>
            <a:r>
              <a:rPr lang="en-US" dirty="0" err="1">
                <a:solidFill>
                  <a:schemeClr val="accent1"/>
                </a:solidFill>
              </a:rPr>
              <a:t>tif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1B469-3A1A-47CA-88B1-3DC74F7F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 Picture):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D5321-8C58-45EA-8522-08BB93C7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WebP</a:t>
            </a:r>
            <a:r>
              <a:rPr lang="en-US" dirty="0"/>
              <a:t> is a modern image format developed by Google that provides both lossy and lossless compression.</a:t>
            </a:r>
          </a:p>
          <a:p>
            <a:pPr marL="0" indent="0" algn="just">
              <a:buNone/>
            </a:pPr>
            <a:r>
              <a:rPr lang="en-US" dirty="0"/>
              <a:t> It is designed to be web-friendly, offering smaller file sizes compared to JPEG and PNG without significant loss of image quality.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File Extension: .</a:t>
            </a:r>
            <a:r>
              <a:rPr lang="en-US" dirty="0" err="1">
                <a:solidFill>
                  <a:schemeClr val="accent1"/>
                </a:solidFill>
              </a:rPr>
              <a:t>webp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8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1538</Words>
  <Application>Microsoft Office PowerPoint</Application>
  <PresentationFormat>Custom</PresentationFormat>
  <Paragraphs>146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2</vt:lpstr>
      <vt:lpstr>Image file format</vt:lpstr>
      <vt:lpstr>Some common image file formats: </vt:lpstr>
      <vt:lpstr>JPEG (Joint Photographic Experts Group):</vt:lpstr>
      <vt:lpstr>PNG (Portable Network Graphics): </vt:lpstr>
      <vt:lpstr> GIF (Graphics Interchange Format): </vt:lpstr>
      <vt:lpstr>BMP (Bitmap):</vt:lpstr>
      <vt:lpstr>TIFF (Tagged Image File Format):</vt:lpstr>
      <vt:lpstr>WebP (Web Picture):</vt:lpstr>
      <vt:lpstr>HEIF (High-Efficiency Image File Format):</vt:lpstr>
      <vt:lpstr>Quiz Time</vt:lpstr>
      <vt:lpstr>Answers:</vt:lpstr>
      <vt:lpstr>Color Model</vt:lpstr>
      <vt:lpstr>PowerPoint Presentation</vt:lpstr>
      <vt:lpstr> Before discussing different color models let us discuss types of color model. </vt:lpstr>
      <vt:lpstr>Additive Color Model</vt:lpstr>
      <vt:lpstr>Subtractive Color Model</vt:lpstr>
      <vt:lpstr>RGB Model:</vt:lpstr>
      <vt:lpstr>PowerPoint Presentation</vt:lpstr>
      <vt:lpstr> The primary colors are added to produce secondary colors. Red + Blue = Magenta Red + Green = Yellow Blue + Green = Cyan </vt:lpstr>
      <vt:lpstr>CMY and CMYK Models:</vt:lpstr>
      <vt:lpstr>PowerPoint Presentation</vt:lpstr>
      <vt:lpstr>PowerPoint Presentation</vt:lpstr>
      <vt:lpstr>HSI Model:</vt:lpstr>
      <vt:lpstr>PowerPoint Presentation</vt:lpstr>
      <vt:lpstr>YIQ Model:</vt:lpstr>
      <vt:lpstr>Important things to remember:</vt:lpstr>
      <vt:lpstr>Quiz Time:</vt:lpstr>
      <vt:lpstr>Answers:</vt:lpstr>
      <vt:lpstr>Overall: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Ramanjot</dc:creator>
  <cp:lastModifiedBy>ismail - [2010]</cp:lastModifiedBy>
  <cp:revision>105</cp:revision>
  <dcterms:created xsi:type="dcterms:W3CDTF">2023-07-29T09:07:46Z</dcterms:created>
  <dcterms:modified xsi:type="dcterms:W3CDTF">2023-07-30T13:41:29Z</dcterms:modified>
</cp:coreProperties>
</file>