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5DA3-E5B6-4CE3-9749-E74F4EA041E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9BA-3259-4E1C-9506-7355C5D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1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5DA3-E5B6-4CE3-9749-E74F4EA041E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9BA-3259-4E1C-9506-7355C5D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03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5DA3-E5B6-4CE3-9749-E74F4EA041E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9BA-3259-4E1C-9506-7355C5D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5DA3-E5B6-4CE3-9749-E74F4EA041E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9BA-3259-4E1C-9506-7355C5D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0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5DA3-E5B6-4CE3-9749-E74F4EA041E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9BA-3259-4E1C-9506-7355C5D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5DA3-E5B6-4CE3-9749-E74F4EA041E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9BA-3259-4E1C-9506-7355C5D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5DA3-E5B6-4CE3-9749-E74F4EA041E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9BA-3259-4E1C-9506-7355C5D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0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5DA3-E5B6-4CE3-9749-E74F4EA041E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9BA-3259-4E1C-9506-7355C5D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5DA3-E5B6-4CE3-9749-E74F4EA041E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9BA-3259-4E1C-9506-7355C5D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5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5DA3-E5B6-4CE3-9749-E74F4EA041E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9BA-3259-4E1C-9506-7355C5D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80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5DA3-E5B6-4CE3-9749-E74F4EA041E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9BA-3259-4E1C-9506-7355C5D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5DA3-E5B6-4CE3-9749-E74F4EA041E8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19BA-3259-4E1C-9506-7355C5D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8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Frequency Domain Filtering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3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Wiener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Wiener filters are used for signal </a:t>
            </a:r>
            <a:r>
              <a:rPr lang="en-IN" dirty="0" err="1"/>
              <a:t>deconvolution</a:t>
            </a:r>
            <a:r>
              <a:rPr lang="en-IN" dirty="0"/>
              <a:t> and noise reduction.</a:t>
            </a:r>
          </a:p>
          <a:p>
            <a:r>
              <a:rPr lang="en-IN" dirty="0"/>
              <a:t>They aim to minimize the mean square error between the original signal and the estimated signal.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20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Apply?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Applying frequency domain filters involves the following steps:</a:t>
            </a:r>
          </a:p>
          <a:p>
            <a:r>
              <a:rPr lang="en-IN" dirty="0"/>
              <a:t>Perform the Discrete Fourier Transform (DFT) on the signal.</a:t>
            </a:r>
          </a:p>
          <a:p>
            <a:r>
              <a:rPr lang="en-IN" dirty="0"/>
              <a:t>Apply the filter in the frequency domain by modifying the Fourier coefficients.</a:t>
            </a:r>
          </a:p>
          <a:p>
            <a:r>
              <a:rPr lang="en-IN" dirty="0"/>
              <a:t>Perform the Inverse Discrete Fourier Transform (IDFT) to bring the filtered signal back to the spatial domain.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1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Spatial Domain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The spatial domain refers to the direct representation of a signal as it appears in its original form. In the context of images, each pixel's intensity values are directly related to the visual content.</a:t>
            </a:r>
          </a:p>
          <a:p>
            <a:r>
              <a:rPr lang="en-IN" sz="2400" dirty="0"/>
              <a:t>Spatial domain operations involve manipulating pixel values directly. Typical operations include brightness/contrast adjustments, </a:t>
            </a:r>
            <a:r>
              <a:rPr lang="en-IN" sz="2400" dirty="0" err="1"/>
              <a:t>color</a:t>
            </a:r>
            <a:r>
              <a:rPr lang="en-IN" sz="2400" dirty="0"/>
              <a:t> transformations, edge detection, blurring, sharpening, and more.</a:t>
            </a:r>
          </a:p>
          <a:p>
            <a:r>
              <a:rPr lang="en-IN" sz="2400" dirty="0"/>
              <a:t>The operations are usually simple and intuitive to understand, making them easy to implement and interpret.</a:t>
            </a:r>
          </a:p>
          <a:p>
            <a:r>
              <a:rPr lang="en-IN" sz="2400" dirty="0"/>
              <a:t>Spatial domain operations might not always be efficient or suitable for complex transformations since they consider only local information and may not capture global patterns well.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60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78296"/>
            <a:ext cx="8229600" cy="1143000"/>
          </a:xfrm>
        </p:spPr>
        <p:txBody>
          <a:bodyPr/>
          <a:lstStyle/>
          <a:p>
            <a:r>
              <a:rPr lang="en-IN" b="1" dirty="0"/>
              <a:t>Frequency Domain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/>
              <a:t>The frequency domain represents a signal in terms of its frequency components. It reveals the frequencies present in the signal and their respective magnitudes and phases.</a:t>
            </a:r>
          </a:p>
          <a:p>
            <a:r>
              <a:rPr lang="en-IN" sz="2400" dirty="0"/>
              <a:t>In images and signals, frequencies correspond to patterns such as textures, edges, and overall structures. Low-frequency components capture gradual changes, while high-frequency components represent rapid changes.</a:t>
            </a:r>
          </a:p>
          <a:p>
            <a:r>
              <a:rPr lang="en-IN" sz="2400" dirty="0"/>
              <a:t>Frequency domain transformations involve converting a signal from its spatial representation to its frequency representation using techniques like the Discrete Fourier Transform (DFT) or Fast Fourier Transform (FFT).</a:t>
            </a:r>
          </a:p>
          <a:p>
            <a:r>
              <a:rPr lang="en-IN" sz="2400" dirty="0"/>
              <a:t>Frequency domain operations include filtering, noise removal, compression, and feature extraction.</a:t>
            </a:r>
          </a:p>
          <a:p>
            <a:r>
              <a:rPr lang="en-IN" sz="2400" dirty="0"/>
              <a:t>Frequency domain operations are often powerful for </a:t>
            </a:r>
            <a:r>
              <a:rPr lang="en-IN" sz="2400" dirty="0" err="1"/>
              <a:t>analyzing</a:t>
            </a:r>
            <a:r>
              <a:rPr lang="en-IN" sz="2400" dirty="0"/>
              <a:t> and processing signals but might require some understanding of signal processing concepts.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660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Domain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Frequency domain filters are used in signal and image processing to manipulate the frequency components of a signal in the frequency domain. </a:t>
            </a:r>
            <a:endParaRPr lang="en-IN" dirty="0" smtClean="0"/>
          </a:p>
          <a:p>
            <a:pPr algn="just"/>
            <a:r>
              <a:rPr lang="en-IN" dirty="0" smtClean="0"/>
              <a:t>These </a:t>
            </a:r>
            <a:r>
              <a:rPr lang="en-IN" dirty="0"/>
              <a:t>filters are applied to the Fourier-transformed representation of the signal to modify its frequency content, and then the inverse Fourier transform is performed to bring the signal back to the spatial domain. </a:t>
            </a:r>
            <a:endParaRPr lang="en-IN" dirty="0" smtClean="0"/>
          </a:p>
          <a:p>
            <a:pPr algn="just"/>
            <a:r>
              <a:rPr lang="en-IN" dirty="0" smtClean="0"/>
              <a:t>Frequency </a:t>
            </a:r>
            <a:r>
              <a:rPr lang="en-IN" dirty="0"/>
              <a:t>domain filters are particularly useful for tasks like noise reduction, sharpening, blurring, and edge detection. </a:t>
            </a:r>
          </a:p>
        </p:txBody>
      </p:sp>
    </p:spTree>
    <p:extLst>
      <p:ext uri="{BB962C8B-B14F-4D97-AF65-F5344CB8AC3E}">
        <p14:creationId xmlns:p14="http://schemas.microsoft.com/office/powerpoint/2010/main" val="35745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Low-Pass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Low-pass filters allow low-frequency components (such as smooth changes and global patterns) to pass through while attenuating high-frequency components (such as noise and fine details).</a:t>
            </a:r>
          </a:p>
          <a:p>
            <a:r>
              <a:rPr lang="en-IN" dirty="0"/>
              <a:t>Ideal Low-Pass Filter: This filter completely removes high-frequency components beyond a certain </a:t>
            </a:r>
            <a:r>
              <a:rPr lang="en-IN" dirty="0" err="1"/>
              <a:t>cutoff</a:t>
            </a:r>
            <a:r>
              <a:rPr lang="en-IN" dirty="0"/>
              <a:t> frequency.</a:t>
            </a:r>
          </a:p>
          <a:p>
            <a:r>
              <a:rPr lang="en-IN" dirty="0"/>
              <a:t>Gaussian Low-Pass Filter: This filter attenuates higher frequencies smoothly with a Gaussian-shaped roll-off.</a:t>
            </a:r>
          </a:p>
          <a:p>
            <a:r>
              <a:rPr lang="en-IN" dirty="0"/>
              <a:t>Butterworth Low-Pass Filter: This filter provides a more gradual roll-off than the ideal filter.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2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High-Pass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High-pass filters allow high-frequency components (such as edges and fine details) to pass through while attenuating low-frequency components (such as uniform regions).</a:t>
            </a:r>
          </a:p>
          <a:p>
            <a:r>
              <a:rPr lang="en-IN" dirty="0"/>
              <a:t>Ideal High-Pass Filter: This filter removes low-frequency components below a specified </a:t>
            </a:r>
            <a:r>
              <a:rPr lang="en-IN" dirty="0" err="1"/>
              <a:t>cutoff</a:t>
            </a:r>
            <a:r>
              <a:rPr lang="en-IN" dirty="0"/>
              <a:t> frequency.</a:t>
            </a:r>
          </a:p>
          <a:p>
            <a:r>
              <a:rPr lang="en-IN" dirty="0"/>
              <a:t>Gaussian High-Pass Filter: Similar to the Gaussian low-pass filter, but attenuates lower frequencies.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4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Band-Pass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Band-pass filters allow a range of frequencies within a certain band to pass through while attenuating frequencies outside that band.</a:t>
            </a:r>
          </a:p>
          <a:p>
            <a:r>
              <a:rPr lang="en-IN" dirty="0"/>
              <a:t>They are useful for isolating specific frequency components of interest while removing unwanted frequencies.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2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Notch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Notch filters are used to attenuate or remove specific frequencies from a signal.</a:t>
            </a:r>
          </a:p>
          <a:p>
            <a:r>
              <a:rPr lang="en-IN" dirty="0"/>
              <a:t>They are particularly useful for removing specific types of noise or interference.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3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Homomorphic</a:t>
            </a:r>
            <a:r>
              <a:rPr lang="en-IN" b="1" dirty="0"/>
              <a:t>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Homomorphic</a:t>
            </a:r>
            <a:r>
              <a:rPr lang="en-IN" dirty="0"/>
              <a:t> filters are used to enhance the details of an image while correcting for non-uniform lighting conditions.</a:t>
            </a:r>
          </a:p>
          <a:p>
            <a:r>
              <a:rPr lang="en-IN" dirty="0"/>
              <a:t>They can be used to improve the visibility of details in images with varying illumination.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00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654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Frequency Domain Filtering</vt:lpstr>
      <vt:lpstr>Spatial Domain</vt:lpstr>
      <vt:lpstr>Frequency Domain</vt:lpstr>
      <vt:lpstr>Frequency Domain Filters</vt:lpstr>
      <vt:lpstr>Low-Pass Filters</vt:lpstr>
      <vt:lpstr>High-Pass Filters</vt:lpstr>
      <vt:lpstr>Band-Pass Filters</vt:lpstr>
      <vt:lpstr>Notch Filters</vt:lpstr>
      <vt:lpstr>Homomorphic Filters</vt:lpstr>
      <vt:lpstr>Wiener Filters</vt:lpstr>
      <vt:lpstr>How to Apply?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3</cp:revision>
  <dcterms:created xsi:type="dcterms:W3CDTF">2023-08-21T03:52:54Z</dcterms:created>
  <dcterms:modified xsi:type="dcterms:W3CDTF">2023-08-21T06:49:54Z</dcterms:modified>
</cp:coreProperties>
</file>