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10375629" cy="2677648"/>
          </a:xfrm>
        </p:spPr>
        <p:txBody>
          <a:bodyPr/>
          <a:lstStyle/>
          <a:p>
            <a:r>
              <a:rPr lang="en-US" sz="5000" dirty="0" smtClean="0"/>
              <a:t>Music Recommendation System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03820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G. </a:t>
            </a:r>
            <a:r>
              <a:rPr lang="en-US" b="1" dirty="0" err="1" smtClean="0"/>
              <a:t>Gopi</a:t>
            </a:r>
            <a:r>
              <a:rPr lang="en-US" b="1" dirty="0" smtClean="0"/>
              <a:t> Krishna</a:t>
            </a:r>
          </a:p>
          <a:p>
            <a:r>
              <a:rPr lang="en-US" b="1" dirty="0" smtClean="0"/>
              <a:t>12115851 </a:t>
            </a:r>
          </a:p>
          <a:p>
            <a:r>
              <a:rPr lang="en-US" b="1" dirty="0"/>
              <a:t>RKM025A31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447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About Dataset</a:t>
            </a:r>
          </a:p>
          <a:p>
            <a:r>
              <a:rPr lang="en-US" dirty="0" smtClean="0"/>
              <a:t>Import the libraries</a:t>
            </a:r>
          </a:p>
          <a:p>
            <a:r>
              <a:rPr lang="en-US" dirty="0" smtClean="0"/>
              <a:t>Exploring the data</a:t>
            </a:r>
          </a:p>
          <a:p>
            <a:r>
              <a:rPr lang="en-US" dirty="0" smtClean="0"/>
              <a:t>Data transformation</a:t>
            </a:r>
          </a:p>
          <a:p>
            <a:r>
              <a:rPr lang="en-US" dirty="0" smtClean="0"/>
              <a:t>K- means Algorithm (Unsupervised </a:t>
            </a:r>
            <a:r>
              <a:rPr lang="en-US" dirty="0"/>
              <a:t>C</a:t>
            </a:r>
            <a:r>
              <a:rPr lang="en-US" dirty="0" smtClean="0"/>
              <a:t>lustering Algorithm)</a:t>
            </a:r>
          </a:p>
          <a:p>
            <a:r>
              <a:rPr lang="en-US" dirty="0" smtClean="0"/>
              <a:t>Building a recommender system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1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Collected the dataset from the </a:t>
            </a:r>
            <a:r>
              <a:rPr lang="en-US" dirty="0" err="1" smtClean="0"/>
              <a:t>Kaggle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Spotify music dataset </a:t>
            </a:r>
            <a:r>
              <a:rPr lang="en-US" dirty="0"/>
              <a:t>contains over 175,000 songs with over 19 </a:t>
            </a:r>
            <a:r>
              <a:rPr lang="en-US" dirty="0" smtClean="0"/>
              <a:t>features.</a:t>
            </a:r>
          </a:p>
          <a:p>
            <a:endParaRPr lang="en-US" dirty="0"/>
          </a:p>
          <a:p>
            <a:r>
              <a:rPr lang="en-US" dirty="0" smtClean="0"/>
              <a:t>Programming Language Used : Python</a:t>
            </a:r>
          </a:p>
        </p:txBody>
      </p:sp>
    </p:spTree>
    <p:extLst>
      <p:ext uri="{BB962C8B-B14F-4D97-AF65-F5344CB8AC3E}">
        <p14:creationId xmlns:p14="http://schemas.microsoft.com/office/powerpoint/2010/main" val="333901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the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</a:p>
          <a:p>
            <a:r>
              <a:rPr lang="en-US" dirty="0" smtClean="0"/>
              <a:t>Numpy       </a:t>
            </a:r>
          </a:p>
          <a:p>
            <a:r>
              <a:rPr lang="en-US" dirty="0" smtClean="0"/>
              <a:t>Matplotlib</a:t>
            </a:r>
          </a:p>
          <a:p>
            <a:r>
              <a:rPr lang="en-US" dirty="0" err="1" smtClean="0"/>
              <a:t>seaborn</a:t>
            </a:r>
            <a:endParaRPr lang="en-US" dirty="0" smtClean="0"/>
          </a:p>
          <a:p>
            <a:r>
              <a:rPr lang="en-US" dirty="0" smtClean="0"/>
              <a:t>Warnings     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6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loading the dataset using pandas library</a:t>
            </a:r>
          </a:p>
          <a:p>
            <a:r>
              <a:rPr lang="en-US" dirty="0" err="1" smtClean="0"/>
              <a:t>Descibe</a:t>
            </a:r>
            <a:r>
              <a:rPr lang="en-US" dirty="0" smtClean="0"/>
              <a:t>() gives the statistical summary of the dataset.</a:t>
            </a:r>
          </a:p>
          <a:p>
            <a:r>
              <a:rPr lang="en-US" dirty="0" smtClean="0"/>
              <a:t>Then </a:t>
            </a:r>
            <a:r>
              <a:rPr lang="en-US" dirty="0"/>
              <a:t>c</a:t>
            </a:r>
            <a:r>
              <a:rPr lang="en-US" dirty="0" smtClean="0"/>
              <a:t>hecking </a:t>
            </a:r>
            <a:r>
              <a:rPr lang="en-US" dirty="0"/>
              <a:t>for null </a:t>
            </a:r>
            <a:r>
              <a:rPr lang="en-US" dirty="0" smtClean="0"/>
              <a:t>values from the dataset using dataset.</a:t>
            </a:r>
          </a:p>
          <a:p>
            <a:r>
              <a:rPr lang="en-US" dirty="0" smtClean="0"/>
              <a:t>Dropping the </a:t>
            </a:r>
            <a:r>
              <a:rPr lang="en-US" dirty="0"/>
              <a:t>unnecessary columns for correlation </a:t>
            </a:r>
            <a:r>
              <a:rPr lang="en-US" dirty="0" smtClean="0"/>
              <a:t>analysis and dropping the duplicates by using </a:t>
            </a:r>
            <a:r>
              <a:rPr lang="en-US" dirty="0" err="1" smtClean="0"/>
              <a:t>drop_duplicates</a:t>
            </a:r>
            <a:r>
              <a:rPr lang="en-US" dirty="0" smtClean="0"/>
              <a:t>() function.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0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MinMaxScaler function from the Python </a:t>
            </a:r>
            <a:r>
              <a:rPr lang="en-US" dirty="0" err="1"/>
              <a:t>Scikit</a:t>
            </a:r>
            <a:r>
              <a:rPr lang="en-US" dirty="0"/>
              <a:t>-learn module to normalize the dataset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All of the numerical columns (those that only have </a:t>
            </a:r>
            <a:r>
              <a:rPr lang="en-US" dirty="0" err="1"/>
              <a:t>int</a:t>
            </a:r>
            <a:r>
              <a:rPr lang="en-US" dirty="0"/>
              <a:t> and float datatypes) will now be normalized.</a:t>
            </a:r>
          </a:p>
        </p:txBody>
      </p:sp>
    </p:spTree>
    <p:extLst>
      <p:ext uri="{BB962C8B-B14F-4D97-AF65-F5344CB8AC3E}">
        <p14:creationId xmlns:p14="http://schemas.microsoft.com/office/powerpoint/2010/main" val="3331961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Songs of different genres may have similar characteristics which may affect the recommendation system</a:t>
            </a:r>
            <a:r>
              <a:rPr lang="en-US" dirty="0" smtClean="0"/>
              <a:t>.</a:t>
            </a:r>
          </a:p>
          <a:p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that   creating a new feature here that will differentiate songs from different categories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(Kmeans clustering algorithm have used for this </a:t>
            </a:r>
            <a:r>
              <a:rPr lang="en-US" dirty="0" smtClean="0"/>
              <a:t>task)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21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66</TotalTime>
  <Words>192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Music Recommendation System</vt:lpstr>
      <vt:lpstr>Sections</vt:lpstr>
      <vt:lpstr>About Dataset</vt:lpstr>
      <vt:lpstr>Importing the libraries</vt:lpstr>
      <vt:lpstr>Data Exploration</vt:lpstr>
      <vt:lpstr>Data transformation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Recommendation System</dc:title>
  <dc:creator>Dell</dc:creator>
  <cp:lastModifiedBy>Dell</cp:lastModifiedBy>
  <cp:revision>7</cp:revision>
  <dcterms:created xsi:type="dcterms:W3CDTF">2023-11-06T15:30:48Z</dcterms:created>
  <dcterms:modified xsi:type="dcterms:W3CDTF">2023-11-06T16:37:45Z</dcterms:modified>
</cp:coreProperties>
</file>