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8" r:id="rId3"/>
    <p:sldId id="277" r:id="rId4"/>
    <p:sldId id="278" r:id="rId5"/>
    <p:sldId id="279" r:id="rId6"/>
    <p:sldId id="280" r:id="rId7"/>
    <p:sldId id="281" r:id="rId8"/>
    <p:sldId id="286" r:id="rId9"/>
    <p:sldId id="282" r:id="rId10"/>
    <p:sldId id="258" r:id="rId11"/>
    <p:sldId id="267" r:id="rId12"/>
    <p:sldId id="260" r:id="rId13"/>
    <p:sldId id="285" r:id="rId14"/>
    <p:sldId id="273" r:id="rId15"/>
    <p:sldId id="259" r:id="rId16"/>
    <p:sldId id="272" r:id="rId17"/>
    <p:sldId id="271" r:id="rId18"/>
    <p:sldId id="276" r:id="rId19"/>
    <p:sldId id="264" r:id="rId20"/>
    <p:sldId id="284" r:id="rId21"/>
    <p:sldId id="274" r:id="rId22"/>
    <p:sldId id="283" r:id="rId23"/>
    <p:sldId id="28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DD6DC-36C9-4FA0-9676-F54C0B74113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0FC407-52E6-47DF-A851-738458895388}">
      <dgm:prSet phldrT="[Text]"/>
      <dgm:spPr/>
      <dgm:t>
        <a:bodyPr/>
        <a:lstStyle/>
        <a:p>
          <a:r>
            <a:rPr lang="en-IN" b="1" dirty="0" smtClean="0">
              <a:solidFill>
                <a:srgbClr val="000000"/>
              </a:solidFill>
              <a:latin typeface="open-sans"/>
            </a:rPr>
            <a:t>1. Don’t Stuff Keywords</a:t>
          </a:r>
          <a:endParaRPr lang="en-US" dirty="0"/>
        </a:p>
      </dgm:t>
    </dgm:pt>
    <dgm:pt modelId="{06F2D6A3-93BD-4FBB-BC49-6D7E5E9BB3B0}" type="parTrans" cxnId="{29845A38-5676-4CCC-A4D8-7BF9EAC33860}">
      <dgm:prSet/>
      <dgm:spPr/>
      <dgm:t>
        <a:bodyPr/>
        <a:lstStyle/>
        <a:p>
          <a:endParaRPr lang="en-US"/>
        </a:p>
      </dgm:t>
    </dgm:pt>
    <dgm:pt modelId="{5554B634-CA0B-453D-AF08-D525965D5CD8}" type="sibTrans" cxnId="{29845A38-5676-4CCC-A4D8-7BF9EAC33860}">
      <dgm:prSet/>
      <dgm:spPr/>
      <dgm:t>
        <a:bodyPr/>
        <a:lstStyle/>
        <a:p>
          <a:endParaRPr lang="en-US"/>
        </a:p>
      </dgm:t>
    </dgm:pt>
    <dgm:pt modelId="{D719005B-7B0E-4DE2-88B6-F5AADEF61F0F}">
      <dgm:prSet phldrT="[Text]"/>
      <dgm:spPr/>
      <dgm:t>
        <a:bodyPr/>
        <a:lstStyle/>
        <a:p>
          <a:r>
            <a:rPr lang="en-IN" b="1" dirty="0" smtClean="0">
              <a:solidFill>
                <a:srgbClr val="000000"/>
              </a:solidFill>
              <a:latin typeface="open-sans"/>
            </a:rPr>
            <a:t>2. Do Add Interests</a:t>
          </a:r>
          <a:endParaRPr lang="en-US" dirty="0"/>
        </a:p>
      </dgm:t>
    </dgm:pt>
    <dgm:pt modelId="{A6CBA4D5-A732-47C9-B19D-7269443A16EF}" type="parTrans" cxnId="{EF29A0BA-4341-447E-BEC1-C151A8BDB989}">
      <dgm:prSet/>
      <dgm:spPr/>
      <dgm:t>
        <a:bodyPr/>
        <a:lstStyle/>
        <a:p>
          <a:endParaRPr lang="en-US"/>
        </a:p>
      </dgm:t>
    </dgm:pt>
    <dgm:pt modelId="{99DDF356-45E7-4A2F-B95C-1BCAAF50A6DA}" type="sibTrans" cxnId="{EF29A0BA-4341-447E-BEC1-C151A8BDB989}">
      <dgm:prSet/>
      <dgm:spPr/>
      <dgm:t>
        <a:bodyPr/>
        <a:lstStyle/>
        <a:p>
          <a:endParaRPr lang="en-US"/>
        </a:p>
      </dgm:t>
    </dgm:pt>
    <dgm:pt modelId="{6C274B5F-2396-41FF-AA35-1C0609E2EF08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open-sans"/>
            </a:rPr>
            <a:t>3. Don’t Go Back 30 Years</a:t>
          </a:r>
          <a:endParaRPr lang="en-US" dirty="0"/>
        </a:p>
      </dgm:t>
    </dgm:pt>
    <dgm:pt modelId="{026A553E-38DF-429A-9A6D-1F14D988C76B}" type="parTrans" cxnId="{130D57C8-0EC7-4D04-97EA-8547FF7AEFAA}">
      <dgm:prSet/>
      <dgm:spPr/>
      <dgm:t>
        <a:bodyPr/>
        <a:lstStyle/>
        <a:p>
          <a:endParaRPr lang="en-US"/>
        </a:p>
      </dgm:t>
    </dgm:pt>
    <dgm:pt modelId="{4744CEE1-12DC-4032-BB24-9F434B1DE312}" type="sibTrans" cxnId="{130D57C8-0EC7-4D04-97EA-8547FF7AEFAA}">
      <dgm:prSet/>
      <dgm:spPr/>
      <dgm:t>
        <a:bodyPr/>
        <a:lstStyle/>
        <a:p>
          <a:endParaRPr lang="en-US"/>
        </a:p>
      </dgm:t>
    </dgm:pt>
    <dgm:pt modelId="{EFB3C1AB-1DFA-4904-BB3F-7214D1C6B23F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open-sans"/>
            </a:rPr>
            <a:t>4. Do Use a Professional Profile Picture</a:t>
          </a:r>
          <a:endParaRPr lang="en-US" dirty="0"/>
        </a:p>
      </dgm:t>
    </dgm:pt>
    <dgm:pt modelId="{D1E349EC-6E33-4568-A39E-CD349ED29465}" type="parTrans" cxnId="{FCBF79F5-6F49-44F9-8CF6-BEEBFD49EEF9}">
      <dgm:prSet/>
      <dgm:spPr/>
      <dgm:t>
        <a:bodyPr/>
        <a:lstStyle/>
        <a:p>
          <a:endParaRPr lang="en-US"/>
        </a:p>
      </dgm:t>
    </dgm:pt>
    <dgm:pt modelId="{F6ED2857-2FDE-4DB4-962D-A4E4D3F2C818}" type="sibTrans" cxnId="{FCBF79F5-6F49-44F9-8CF6-BEEBFD49EEF9}">
      <dgm:prSet/>
      <dgm:spPr/>
      <dgm:t>
        <a:bodyPr/>
        <a:lstStyle/>
        <a:p>
          <a:endParaRPr lang="en-US"/>
        </a:p>
      </dgm:t>
    </dgm:pt>
    <dgm:pt modelId="{A1CB173A-CB10-43C9-8F13-F49B92CF2158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open-sans"/>
            </a:rPr>
            <a:t>5. Do Use Eye-Catching Symbols Sparingly</a:t>
          </a:r>
          <a:endParaRPr lang="en-US" dirty="0"/>
        </a:p>
      </dgm:t>
    </dgm:pt>
    <dgm:pt modelId="{F2F85CBC-7D46-482A-8EA0-C158064F987C}" type="parTrans" cxnId="{A94B4F10-6DC4-45E5-A9DD-452AE720BC59}">
      <dgm:prSet/>
      <dgm:spPr/>
      <dgm:t>
        <a:bodyPr/>
        <a:lstStyle/>
        <a:p>
          <a:endParaRPr lang="en-US"/>
        </a:p>
      </dgm:t>
    </dgm:pt>
    <dgm:pt modelId="{DCDA4868-9860-401B-A6A2-D14E4DE3808F}" type="sibTrans" cxnId="{A94B4F10-6DC4-45E5-A9DD-452AE720BC59}">
      <dgm:prSet/>
      <dgm:spPr/>
      <dgm:t>
        <a:bodyPr/>
        <a:lstStyle/>
        <a:p>
          <a:endParaRPr lang="en-US"/>
        </a:p>
      </dgm:t>
    </dgm:pt>
    <dgm:pt modelId="{F4DB3F53-0A52-4A20-91FC-831AA08D32B9}">
      <dgm:prSet phldrT="[Text]"/>
      <dgm:spPr/>
      <dgm:t>
        <a:bodyPr/>
        <a:lstStyle/>
        <a:p>
          <a:r>
            <a:rPr lang="en-IN" b="1" dirty="0" smtClean="0">
              <a:solidFill>
                <a:srgbClr val="000000"/>
              </a:solidFill>
              <a:latin typeface="open-sans"/>
            </a:rPr>
            <a:t>6. Do Add Multimedia Files</a:t>
          </a:r>
          <a:endParaRPr lang="en-US" dirty="0"/>
        </a:p>
      </dgm:t>
    </dgm:pt>
    <dgm:pt modelId="{775A361E-FA31-4AA4-9C42-61623EDD6A44}" type="parTrans" cxnId="{EB8F0EE3-8BBB-45AA-9ACF-A2911BBD40AE}">
      <dgm:prSet/>
      <dgm:spPr/>
      <dgm:t>
        <a:bodyPr/>
        <a:lstStyle/>
        <a:p>
          <a:endParaRPr lang="en-US"/>
        </a:p>
      </dgm:t>
    </dgm:pt>
    <dgm:pt modelId="{E26DAB67-AF1B-44D5-8CAE-3D30BEED179C}" type="sibTrans" cxnId="{EB8F0EE3-8BBB-45AA-9ACF-A2911BBD40AE}">
      <dgm:prSet/>
      <dgm:spPr/>
      <dgm:t>
        <a:bodyPr/>
        <a:lstStyle/>
        <a:p>
          <a:endParaRPr lang="en-US"/>
        </a:p>
      </dgm:t>
    </dgm:pt>
    <dgm:pt modelId="{F2CCADA7-D7F3-40C6-B872-FCD22CB20473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open-sans"/>
            </a:rPr>
            <a:t>8. Do Turn Off Your Update Notifications</a:t>
          </a:r>
          <a:endParaRPr lang="en-US" dirty="0"/>
        </a:p>
      </dgm:t>
    </dgm:pt>
    <dgm:pt modelId="{5EEDA6CA-A641-4D15-8B15-AD48B36688E9}" type="parTrans" cxnId="{954454A2-DEDE-4392-9251-03B226FF8B69}">
      <dgm:prSet/>
      <dgm:spPr/>
      <dgm:t>
        <a:bodyPr/>
        <a:lstStyle/>
        <a:p>
          <a:endParaRPr lang="en-US"/>
        </a:p>
      </dgm:t>
    </dgm:pt>
    <dgm:pt modelId="{0C3380B9-9E51-441F-8B40-0C613C37823C}" type="sibTrans" cxnId="{954454A2-DEDE-4392-9251-03B226FF8B69}">
      <dgm:prSet/>
      <dgm:spPr/>
      <dgm:t>
        <a:bodyPr/>
        <a:lstStyle/>
        <a:p>
          <a:endParaRPr lang="en-US"/>
        </a:p>
      </dgm:t>
    </dgm:pt>
    <dgm:pt modelId="{F7A1BD21-95EB-441F-83C6-DD34D6BB51A5}">
      <dgm:prSet phldrT="[Text]"/>
      <dgm:spPr/>
      <dgm:t>
        <a:bodyPr/>
        <a:lstStyle/>
        <a:p>
          <a:r>
            <a:rPr lang="en-US" b="1" dirty="0" smtClean="0">
              <a:solidFill>
                <a:srgbClr val="000000"/>
              </a:solidFill>
              <a:latin typeface="open-sans"/>
            </a:rPr>
            <a:t>9. Do Include Your Contact Information</a:t>
          </a:r>
          <a:endParaRPr lang="en-US" dirty="0"/>
        </a:p>
      </dgm:t>
    </dgm:pt>
    <dgm:pt modelId="{DD15EC22-7098-4BB3-9C54-728FB84C8FEC}" type="parTrans" cxnId="{453816E8-EA77-4728-8E7E-90A20E82C194}">
      <dgm:prSet/>
      <dgm:spPr/>
      <dgm:t>
        <a:bodyPr/>
        <a:lstStyle/>
        <a:p>
          <a:endParaRPr lang="en-US"/>
        </a:p>
      </dgm:t>
    </dgm:pt>
    <dgm:pt modelId="{6CCEC488-468E-4401-9024-FF14639343E1}" type="sibTrans" cxnId="{453816E8-EA77-4728-8E7E-90A20E82C194}">
      <dgm:prSet/>
      <dgm:spPr/>
      <dgm:t>
        <a:bodyPr/>
        <a:lstStyle/>
        <a:p>
          <a:endParaRPr lang="en-US"/>
        </a:p>
      </dgm:t>
    </dgm:pt>
    <dgm:pt modelId="{05E9B614-D6B3-4FB1-AE25-05EDB524188B}">
      <dgm:prSet phldrT="[Text]"/>
      <dgm:spPr/>
      <dgm:t>
        <a:bodyPr/>
        <a:lstStyle/>
        <a:p>
          <a:r>
            <a:rPr lang="en-IN" b="1" dirty="0" smtClean="0">
              <a:solidFill>
                <a:srgbClr val="000000"/>
              </a:solidFill>
              <a:latin typeface="open-sans"/>
            </a:rPr>
            <a:t>10. Do Get Recommendations</a:t>
          </a:r>
          <a:endParaRPr lang="en-US" dirty="0"/>
        </a:p>
      </dgm:t>
    </dgm:pt>
    <dgm:pt modelId="{B040B9F4-44A3-401D-AC83-859599E1D0C5}" type="parTrans" cxnId="{30F518BF-D325-4A12-9BC8-32BB1DBC1200}">
      <dgm:prSet/>
      <dgm:spPr/>
      <dgm:t>
        <a:bodyPr/>
        <a:lstStyle/>
        <a:p>
          <a:endParaRPr lang="en-US"/>
        </a:p>
      </dgm:t>
    </dgm:pt>
    <dgm:pt modelId="{FA268357-6113-40F9-AA22-9EBE6A597580}" type="sibTrans" cxnId="{30F518BF-D325-4A12-9BC8-32BB1DBC1200}">
      <dgm:prSet/>
      <dgm:spPr/>
      <dgm:t>
        <a:bodyPr/>
        <a:lstStyle/>
        <a:p>
          <a:endParaRPr lang="en-US"/>
        </a:p>
      </dgm:t>
    </dgm:pt>
    <dgm:pt modelId="{A286554A-A927-41C3-BE15-B42BE3C1D182}" type="pres">
      <dgm:prSet presAssocID="{D62DD6DC-36C9-4FA0-9676-F54C0B741130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995B139-0BFD-4AFE-9B52-0A8252BF5C3B}" type="pres">
      <dgm:prSet presAssocID="{BC0FC407-52E6-47DF-A851-738458895388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E7652C-528E-4FBF-B8E2-01DBDBB13E04}" type="pres">
      <dgm:prSet presAssocID="{5554B634-CA0B-453D-AF08-D525965D5CD8}" presName="sibTrans" presStyleCnt="0"/>
      <dgm:spPr/>
    </dgm:pt>
    <dgm:pt modelId="{FA227600-A2FF-42A3-814B-A97E0CEB6665}" type="pres">
      <dgm:prSet presAssocID="{D719005B-7B0E-4DE2-88B6-F5AADEF61F0F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66905-B395-4579-913C-C3982BB1AD24}" type="pres">
      <dgm:prSet presAssocID="{99DDF356-45E7-4A2F-B95C-1BCAAF50A6DA}" presName="sibTrans" presStyleCnt="0"/>
      <dgm:spPr/>
    </dgm:pt>
    <dgm:pt modelId="{9B28AC57-1685-462A-9244-B2BE09FAD19A}" type="pres">
      <dgm:prSet presAssocID="{6C274B5F-2396-41FF-AA35-1C0609E2EF08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4ED32F7-5043-4CF5-80CD-9AF1F93A3682}" type="pres">
      <dgm:prSet presAssocID="{4744CEE1-12DC-4032-BB24-9F434B1DE312}" presName="sibTrans" presStyleCnt="0"/>
      <dgm:spPr/>
    </dgm:pt>
    <dgm:pt modelId="{C8757FCA-5BA9-4C18-BC49-A62B08CE6C73}" type="pres">
      <dgm:prSet presAssocID="{EFB3C1AB-1DFA-4904-BB3F-7214D1C6B23F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77DDE85-053A-40DA-938F-7B0D239C60D8}" type="pres">
      <dgm:prSet presAssocID="{F6ED2857-2FDE-4DB4-962D-A4E4D3F2C818}" presName="sibTrans" presStyleCnt="0"/>
      <dgm:spPr/>
    </dgm:pt>
    <dgm:pt modelId="{02296552-6ED7-4021-B7F4-DF1852DB077A}" type="pres">
      <dgm:prSet presAssocID="{A1CB173A-CB10-43C9-8F13-F49B92CF2158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3811D62-EFE7-424E-A600-E054238D9F8C}" type="pres">
      <dgm:prSet presAssocID="{DCDA4868-9860-401B-A6A2-D14E4DE3808F}" presName="sibTrans" presStyleCnt="0"/>
      <dgm:spPr/>
    </dgm:pt>
    <dgm:pt modelId="{28DB0910-5695-4C1F-8E5D-41FB0E10D5DB}" type="pres">
      <dgm:prSet presAssocID="{F4DB3F53-0A52-4A20-91FC-831AA08D32B9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2A0F35-FC4D-4EC2-B9B8-44A967D95CE1}" type="pres">
      <dgm:prSet presAssocID="{E26DAB67-AF1B-44D5-8CAE-3D30BEED179C}" presName="sibTrans" presStyleCnt="0"/>
      <dgm:spPr/>
    </dgm:pt>
    <dgm:pt modelId="{C0A13EFD-6E11-4493-BE24-060674C4542A}" type="pres">
      <dgm:prSet presAssocID="{F2CCADA7-D7F3-40C6-B872-FCD22CB20473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C6CF951-A9DF-4572-9FE0-5974A41E737B}" type="pres">
      <dgm:prSet presAssocID="{0C3380B9-9E51-441F-8B40-0C613C37823C}" presName="sibTrans" presStyleCnt="0"/>
      <dgm:spPr/>
    </dgm:pt>
    <dgm:pt modelId="{D59D277D-B240-42F5-BC1E-F878E494CB6A}" type="pres">
      <dgm:prSet presAssocID="{F7A1BD21-95EB-441F-83C6-DD34D6BB51A5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FD6F69-BB1B-4D05-AF3E-5F6FDF056161}" type="pres">
      <dgm:prSet presAssocID="{6CCEC488-468E-4401-9024-FF14639343E1}" presName="sibTrans" presStyleCnt="0"/>
      <dgm:spPr/>
    </dgm:pt>
    <dgm:pt modelId="{852B1C2C-12D6-4DC9-A3DA-2B65AC940488}" type="pres">
      <dgm:prSet presAssocID="{05E9B614-D6B3-4FB1-AE25-05EDB524188B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DD16EB1-DC5E-4E95-B2EB-70830E1EFDB8}" type="presOf" srcId="{F4DB3F53-0A52-4A20-91FC-831AA08D32B9}" destId="{28DB0910-5695-4C1F-8E5D-41FB0E10D5DB}" srcOrd="0" destOrd="0" presId="urn:microsoft.com/office/officeart/2005/8/layout/default"/>
    <dgm:cxn modelId="{30F518BF-D325-4A12-9BC8-32BB1DBC1200}" srcId="{D62DD6DC-36C9-4FA0-9676-F54C0B741130}" destId="{05E9B614-D6B3-4FB1-AE25-05EDB524188B}" srcOrd="8" destOrd="0" parTransId="{B040B9F4-44A3-401D-AC83-859599E1D0C5}" sibTransId="{FA268357-6113-40F9-AA22-9EBE6A597580}"/>
    <dgm:cxn modelId="{EB8F0EE3-8BBB-45AA-9ACF-A2911BBD40AE}" srcId="{D62DD6DC-36C9-4FA0-9676-F54C0B741130}" destId="{F4DB3F53-0A52-4A20-91FC-831AA08D32B9}" srcOrd="5" destOrd="0" parTransId="{775A361E-FA31-4AA4-9C42-61623EDD6A44}" sibTransId="{E26DAB67-AF1B-44D5-8CAE-3D30BEED179C}"/>
    <dgm:cxn modelId="{EF29A0BA-4341-447E-BEC1-C151A8BDB989}" srcId="{D62DD6DC-36C9-4FA0-9676-F54C0B741130}" destId="{D719005B-7B0E-4DE2-88B6-F5AADEF61F0F}" srcOrd="1" destOrd="0" parTransId="{A6CBA4D5-A732-47C9-B19D-7269443A16EF}" sibTransId="{99DDF356-45E7-4A2F-B95C-1BCAAF50A6DA}"/>
    <dgm:cxn modelId="{A94B4F10-6DC4-45E5-A9DD-452AE720BC59}" srcId="{D62DD6DC-36C9-4FA0-9676-F54C0B741130}" destId="{A1CB173A-CB10-43C9-8F13-F49B92CF2158}" srcOrd="4" destOrd="0" parTransId="{F2F85CBC-7D46-482A-8EA0-C158064F987C}" sibTransId="{DCDA4868-9860-401B-A6A2-D14E4DE3808F}"/>
    <dgm:cxn modelId="{D30F6E60-CE38-44DB-97E6-FE10AC7D4DB8}" type="presOf" srcId="{A1CB173A-CB10-43C9-8F13-F49B92CF2158}" destId="{02296552-6ED7-4021-B7F4-DF1852DB077A}" srcOrd="0" destOrd="0" presId="urn:microsoft.com/office/officeart/2005/8/layout/default"/>
    <dgm:cxn modelId="{130D57C8-0EC7-4D04-97EA-8547FF7AEFAA}" srcId="{D62DD6DC-36C9-4FA0-9676-F54C0B741130}" destId="{6C274B5F-2396-41FF-AA35-1C0609E2EF08}" srcOrd="2" destOrd="0" parTransId="{026A553E-38DF-429A-9A6D-1F14D988C76B}" sibTransId="{4744CEE1-12DC-4032-BB24-9F434B1DE312}"/>
    <dgm:cxn modelId="{ACFE1825-C496-4558-AAAE-D4C6191781A1}" type="presOf" srcId="{6C274B5F-2396-41FF-AA35-1C0609E2EF08}" destId="{9B28AC57-1685-462A-9244-B2BE09FAD19A}" srcOrd="0" destOrd="0" presId="urn:microsoft.com/office/officeart/2005/8/layout/default"/>
    <dgm:cxn modelId="{B0BB072F-03D7-443D-B058-44F3BEE506F0}" type="presOf" srcId="{BC0FC407-52E6-47DF-A851-738458895388}" destId="{D995B139-0BFD-4AFE-9B52-0A8252BF5C3B}" srcOrd="0" destOrd="0" presId="urn:microsoft.com/office/officeart/2005/8/layout/default"/>
    <dgm:cxn modelId="{954454A2-DEDE-4392-9251-03B226FF8B69}" srcId="{D62DD6DC-36C9-4FA0-9676-F54C0B741130}" destId="{F2CCADA7-D7F3-40C6-B872-FCD22CB20473}" srcOrd="6" destOrd="0" parTransId="{5EEDA6CA-A641-4D15-8B15-AD48B36688E9}" sibTransId="{0C3380B9-9E51-441F-8B40-0C613C37823C}"/>
    <dgm:cxn modelId="{9D97FEED-F1A3-4E56-8EF4-C70FE59C470F}" type="presOf" srcId="{F2CCADA7-D7F3-40C6-B872-FCD22CB20473}" destId="{C0A13EFD-6E11-4493-BE24-060674C4542A}" srcOrd="0" destOrd="0" presId="urn:microsoft.com/office/officeart/2005/8/layout/default"/>
    <dgm:cxn modelId="{39002CB5-A88F-40FF-B805-63753014758C}" type="presOf" srcId="{D719005B-7B0E-4DE2-88B6-F5AADEF61F0F}" destId="{FA227600-A2FF-42A3-814B-A97E0CEB6665}" srcOrd="0" destOrd="0" presId="urn:microsoft.com/office/officeart/2005/8/layout/default"/>
    <dgm:cxn modelId="{216A23EC-06C2-468A-882F-9F6D7BBEFD18}" type="presOf" srcId="{F7A1BD21-95EB-441F-83C6-DD34D6BB51A5}" destId="{D59D277D-B240-42F5-BC1E-F878E494CB6A}" srcOrd="0" destOrd="0" presId="urn:microsoft.com/office/officeart/2005/8/layout/default"/>
    <dgm:cxn modelId="{EA1CD18F-8F90-4C7C-80C1-F537864AFB55}" type="presOf" srcId="{05E9B614-D6B3-4FB1-AE25-05EDB524188B}" destId="{852B1C2C-12D6-4DC9-A3DA-2B65AC940488}" srcOrd="0" destOrd="0" presId="urn:microsoft.com/office/officeart/2005/8/layout/default"/>
    <dgm:cxn modelId="{453816E8-EA77-4728-8E7E-90A20E82C194}" srcId="{D62DD6DC-36C9-4FA0-9676-F54C0B741130}" destId="{F7A1BD21-95EB-441F-83C6-DD34D6BB51A5}" srcOrd="7" destOrd="0" parTransId="{DD15EC22-7098-4BB3-9C54-728FB84C8FEC}" sibTransId="{6CCEC488-468E-4401-9024-FF14639343E1}"/>
    <dgm:cxn modelId="{29845A38-5676-4CCC-A4D8-7BF9EAC33860}" srcId="{D62DD6DC-36C9-4FA0-9676-F54C0B741130}" destId="{BC0FC407-52E6-47DF-A851-738458895388}" srcOrd="0" destOrd="0" parTransId="{06F2D6A3-93BD-4FBB-BC49-6D7E5E9BB3B0}" sibTransId="{5554B634-CA0B-453D-AF08-D525965D5CD8}"/>
    <dgm:cxn modelId="{64E69E67-CE25-4D1E-9F51-FCF5DCCDCF0A}" type="presOf" srcId="{D62DD6DC-36C9-4FA0-9676-F54C0B741130}" destId="{A286554A-A927-41C3-BE15-B42BE3C1D182}" srcOrd="0" destOrd="0" presId="urn:microsoft.com/office/officeart/2005/8/layout/default"/>
    <dgm:cxn modelId="{AAF3B999-5E77-4228-872A-5A7EF1B1138D}" type="presOf" srcId="{EFB3C1AB-1DFA-4904-BB3F-7214D1C6B23F}" destId="{C8757FCA-5BA9-4C18-BC49-A62B08CE6C73}" srcOrd="0" destOrd="0" presId="urn:microsoft.com/office/officeart/2005/8/layout/default"/>
    <dgm:cxn modelId="{FCBF79F5-6F49-44F9-8CF6-BEEBFD49EEF9}" srcId="{D62DD6DC-36C9-4FA0-9676-F54C0B741130}" destId="{EFB3C1AB-1DFA-4904-BB3F-7214D1C6B23F}" srcOrd="3" destOrd="0" parTransId="{D1E349EC-6E33-4568-A39E-CD349ED29465}" sibTransId="{F6ED2857-2FDE-4DB4-962D-A4E4D3F2C818}"/>
    <dgm:cxn modelId="{8D04C8AE-AF84-4501-9598-1F90D7E2DB45}" type="presParOf" srcId="{A286554A-A927-41C3-BE15-B42BE3C1D182}" destId="{D995B139-0BFD-4AFE-9B52-0A8252BF5C3B}" srcOrd="0" destOrd="0" presId="urn:microsoft.com/office/officeart/2005/8/layout/default"/>
    <dgm:cxn modelId="{CB491979-AAE4-4410-9E7D-1145F9A788A5}" type="presParOf" srcId="{A286554A-A927-41C3-BE15-B42BE3C1D182}" destId="{DEE7652C-528E-4FBF-B8E2-01DBDBB13E04}" srcOrd="1" destOrd="0" presId="urn:microsoft.com/office/officeart/2005/8/layout/default"/>
    <dgm:cxn modelId="{76606468-0647-4651-A210-38B5DC52D3CE}" type="presParOf" srcId="{A286554A-A927-41C3-BE15-B42BE3C1D182}" destId="{FA227600-A2FF-42A3-814B-A97E0CEB6665}" srcOrd="2" destOrd="0" presId="urn:microsoft.com/office/officeart/2005/8/layout/default"/>
    <dgm:cxn modelId="{A61EEB33-3590-4068-ABC2-ECC3186B451E}" type="presParOf" srcId="{A286554A-A927-41C3-BE15-B42BE3C1D182}" destId="{78266905-B395-4579-913C-C3982BB1AD24}" srcOrd="3" destOrd="0" presId="urn:microsoft.com/office/officeart/2005/8/layout/default"/>
    <dgm:cxn modelId="{F9C987B6-6280-444D-881B-DD7EDC3CBCE0}" type="presParOf" srcId="{A286554A-A927-41C3-BE15-B42BE3C1D182}" destId="{9B28AC57-1685-462A-9244-B2BE09FAD19A}" srcOrd="4" destOrd="0" presId="urn:microsoft.com/office/officeart/2005/8/layout/default"/>
    <dgm:cxn modelId="{88021D79-E8A6-49E0-8D68-026D0325E8A5}" type="presParOf" srcId="{A286554A-A927-41C3-BE15-B42BE3C1D182}" destId="{A4ED32F7-5043-4CF5-80CD-9AF1F93A3682}" srcOrd="5" destOrd="0" presId="urn:microsoft.com/office/officeart/2005/8/layout/default"/>
    <dgm:cxn modelId="{13BE8BE5-4901-4281-808B-73A2F8209283}" type="presParOf" srcId="{A286554A-A927-41C3-BE15-B42BE3C1D182}" destId="{C8757FCA-5BA9-4C18-BC49-A62B08CE6C73}" srcOrd="6" destOrd="0" presId="urn:microsoft.com/office/officeart/2005/8/layout/default"/>
    <dgm:cxn modelId="{7B193829-90FF-4589-9947-DEA3272A4489}" type="presParOf" srcId="{A286554A-A927-41C3-BE15-B42BE3C1D182}" destId="{A77DDE85-053A-40DA-938F-7B0D239C60D8}" srcOrd="7" destOrd="0" presId="urn:microsoft.com/office/officeart/2005/8/layout/default"/>
    <dgm:cxn modelId="{90F2F19C-7FC4-4B15-9AE8-64F2C6285545}" type="presParOf" srcId="{A286554A-A927-41C3-BE15-B42BE3C1D182}" destId="{02296552-6ED7-4021-B7F4-DF1852DB077A}" srcOrd="8" destOrd="0" presId="urn:microsoft.com/office/officeart/2005/8/layout/default"/>
    <dgm:cxn modelId="{2E258C2A-129E-4949-8862-D6B125207FF0}" type="presParOf" srcId="{A286554A-A927-41C3-BE15-B42BE3C1D182}" destId="{43811D62-EFE7-424E-A600-E054238D9F8C}" srcOrd="9" destOrd="0" presId="urn:microsoft.com/office/officeart/2005/8/layout/default"/>
    <dgm:cxn modelId="{75280C72-D565-41A3-9865-FF155EB69999}" type="presParOf" srcId="{A286554A-A927-41C3-BE15-B42BE3C1D182}" destId="{28DB0910-5695-4C1F-8E5D-41FB0E10D5DB}" srcOrd="10" destOrd="0" presId="urn:microsoft.com/office/officeart/2005/8/layout/default"/>
    <dgm:cxn modelId="{8C37A573-1F5F-4497-B2F9-6D78ACF36B62}" type="presParOf" srcId="{A286554A-A927-41C3-BE15-B42BE3C1D182}" destId="{BA2A0F35-FC4D-4EC2-B9B8-44A967D95CE1}" srcOrd="11" destOrd="0" presId="urn:microsoft.com/office/officeart/2005/8/layout/default"/>
    <dgm:cxn modelId="{7189BA22-C317-4187-9935-3C10980C46CC}" type="presParOf" srcId="{A286554A-A927-41C3-BE15-B42BE3C1D182}" destId="{C0A13EFD-6E11-4493-BE24-060674C4542A}" srcOrd="12" destOrd="0" presId="urn:microsoft.com/office/officeart/2005/8/layout/default"/>
    <dgm:cxn modelId="{1287E4F7-338D-4BFB-ACF5-CFA49034A5EE}" type="presParOf" srcId="{A286554A-A927-41C3-BE15-B42BE3C1D182}" destId="{CC6CF951-A9DF-4572-9FE0-5974A41E737B}" srcOrd="13" destOrd="0" presId="urn:microsoft.com/office/officeart/2005/8/layout/default"/>
    <dgm:cxn modelId="{9D574914-00D4-4B66-9BF7-EFB40488BCA0}" type="presParOf" srcId="{A286554A-A927-41C3-BE15-B42BE3C1D182}" destId="{D59D277D-B240-42F5-BC1E-F878E494CB6A}" srcOrd="14" destOrd="0" presId="urn:microsoft.com/office/officeart/2005/8/layout/default"/>
    <dgm:cxn modelId="{D1EC12A9-E5FF-444A-B7D1-0C25717D7499}" type="presParOf" srcId="{A286554A-A927-41C3-BE15-B42BE3C1D182}" destId="{2AFD6F69-BB1B-4D05-AF3E-5F6FDF056161}" srcOrd="15" destOrd="0" presId="urn:microsoft.com/office/officeart/2005/8/layout/default"/>
    <dgm:cxn modelId="{689F1A02-96BF-4960-9B26-DF4F3B6DCB76}" type="presParOf" srcId="{A286554A-A927-41C3-BE15-B42BE3C1D182}" destId="{852B1C2C-12D6-4DC9-A3DA-2B65AC94048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C848AE-9C62-45F8-9DB1-55C06C4BA99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3455E2-E96E-4CC4-BDDD-ABBA3F3066ED}">
      <dgm:prSet phldrT="[Text]"/>
      <dgm:spPr/>
      <dgm:t>
        <a:bodyPr/>
        <a:lstStyle/>
        <a:p>
          <a:r>
            <a:rPr lang="en-IN" b="1" dirty="0" smtClean="0"/>
            <a:t>Make sure you have chosen your outfit, shoes and accessories that you’ll wear.</a:t>
          </a:r>
          <a:endParaRPr lang="en-US" dirty="0"/>
        </a:p>
      </dgm:t>
    </dgm:pt>
    <dgm:pt modelId="{2F450A74-C425-4CB5-94F3-4457ABCDE4C6}" type="parTrans" cxnId="{76BB8CD8-2A82-4B3A-AA6C-E889DD6E22C2}">
      <dgm:prSet/>
      <dgm:spPr/>
      <dgm:t>
        <a:bodyPr/>
        <a:lstStyle/>
        <a:p>
          <a:endParaRPr lang="en-US"/>
        </a:p>
      </dgm:t>
    </dgm:pt>
    <dgm:pt modelId="{68F4B44A-C2D6-490D-BF8E-61DF6F998418}" type="sibTrans" cxnId="{76BB8CD8-2A82-4B3A-AA6C-E889DD6E22C2}">
      <dgm:prSet/>
      <dgm:spPr/>
      <dgm:t>
        <a:bodyPr/>
        <a:lstStyle/>
        <a:p>
          <a:endParaRPr lang="en-US"/>
        </a:p>
      </dgm:t>
    </dgm:pt>
    <dgm:pt modelId="{93E3AA28-FB56-4E17-839E-568440BEF5F6}">
      <dgm:prSet phldrT="[Text]"/>
      <dgm:spPr/>
      <dgm:t>
        <a:bodyPr/>
        <a:lstStyle/>
        <a:p>
          <a:r>
            <a:rPr lang="en-IN" b="1" dirty="0" smtClean="0"/>
            <a:t>Check for stains and remove them.</a:t>
          </a:r>
          <a:endParaRPr lang="en-US" dirty="0"/>
        </a:p>
      </dgm:t>
    </dgm:pt>
    <dgm:pt modelId="{32FE89FF-AEB3-4548-AADD-58A2FAB818F5}" type="parTrans" cxnId="{F9147FB1-A470-4E99-AEF6-1F4304774873}">
      <dgm:prSet/>
      <dgm:spPr/>
      <dgm:t>
        <a:bodyPr/>
        <a:lstStyle/>
        <a:p>
          <a:endParaRPr lang="en-US"/>
        </a:p>
      </dgm:t>
    </dgm:pt>
    <dgm:pt modelId="{ECF98A21-A25E-4670-BA56-F277E5A4DE7F}" type="sibTrans" cxnId="{F9147FB1-A470-4E99-AEF6-1F4304774873}">
      <dgm:prSet/>
      <dgm:spPr/>
      <dgm:t>
        <a:bodyPr/>
        <a:lstStyle/>
        <a:p>
          <a:endParaRPr lang="en-US"/>
        </a:p>
      </dgm:t>
    </dgm:pt>
    <dgm:pt modelId="{26A91FFF-B3BF-4599-963F-216DBCAC0D92}">
      <dgm:prSet phldrT="[Text]"/>
      <dgm:spPr/>
      <dgm:t>
        <a:bodyPr/>
        <a:lstStyle/>
        <a:p>
          <a:r>
            <a:rPr lang="en-IN" b="1" dirty="0" smtClean="0"/>
            <a:t>Iron your party clothes</a:t>
          </a:r>
          <a:endParaRPr lang="en-US" dirty="0"/>
        </a:p>
      </dgm:t>
    </dgm:pt>
    <dgm:pt modelId="{5A44FD47-5EB9-4BBB-8C59-359AFCDFE34A}" type="parTrans" cxnId="{1715211B-AE70-4890-9923-3993F623263A}">
      <dgm:prSet/>
      <dgm:spPr/>
      <dgm:t>
        <a:bodyPr/>
        <a:lstStyle/>
        <a:p>
          <a:endParaRPr lang="en-US"/>
        </a:p>
      </dgm:t>
    </dgm:pt>
    <dgm:pt modelId="{A86EEB97-1901-4B37-A9F9-7519DBCC4B4D}" type="sibTrans" cxnId="{1715211B-AE70-4890-9923-3993F623263A}">
      <dgm:prSet/>
      <dgm:spPr/>
      <dgm:t>
        <a:bodyPr/>
        <a:lstStyle/>
        <a:p>
          <a:endParaRPr lang="en-US"/>
        </a:p>
      </dgm:t>
    </dgm:pt>
    <dgm:pt modelId="{25794B72-B520-4BDE-9CE1-CD72648512FA}">
      <dgm:prSet phldrT="[Text]"/>
      <dgm:spPr/>
      <dgm:t>
        <a:bodyPr/>
        <a:lstStyle/>
        <a:p>
          <a:r>
            <a:rPr lang="en-IN" b="1" dirty="0" smtClean="0"/>
            <a:t>Apply make-up and do one last check for hair, clothing and shoes.</a:t>
          </a:r>
          <a:endParaRPr lang="en-US" dirty="0"/>
        </a:p>
      </dgm:t>
    </dgm:pt>
    <dgm:pt modelId="{C175B56B-03FC-4AB1-B680-BD5B86EE6F78}" type="parTrans" cxnId="{971B9E68-0AC3-4BEF-9450-DEF741E1EB1D}">
      <dgm:prSet/>
      <dgm:spPr/>
      <dgm:t>
        <a:bodyPr/>
        <a:lstStyle/>
        <a:p>
          <a:endParaRPr lang="en-US"/>
        </a:p>
      </dgm:t>
    </dgm:pt>
    <dgm:pt modelId="{0DAD9C50-B92F-41F9-9304-8B509C3F9250}" type="sibTrans" cxnId="{971B9E68-0AC3-4BEF-9450-DEF741E1EB1D}">
      <dgm:prSet/>
      <dgm:spPr/>
      <dgm:t>
        <a:bodyPr/>
        <a:lstStyle/>
        <a:p>
          <a:endParaRPr lang="en-US"/>
        </a:p>
      </dgm:t>
    </dgm:pt>
    <dgm:pt modelId="{10B1D682-3C05-498A-9701-ECA0D5079430}">
      <dgm:prSet phldrT="[Text]"/>
      <dgm:spPr/>
      <dgm:t>
        <a:bodyPr/>
        <a:lstStyle/>
        <a:p>
          <a:r>
            <a:rPr lang="en-IN" b="1" dirty="0" smtClean="0"/>
            <a:t>Make sure everything looks tip-top.</a:t>
          </a:r>
        </a:p>
        <a:p>
          <a:endParaRPr lang="en-US" dirty="0"/>
        </a:p>
      </dgm:t>
    </dgm:pt>
    <dgm:pt modelId="{76AF0428-7ACC-4DD9-ABE1-B18E68D12183}" type="parTrans" cxnId="{80318134-E316-4232-A698-EE0E753B8522}">
      <dgm:prSet/>
      <dgm:spPr/>
      <dgm:t>
        <a:bodyPr/>
        <a:lstStyle/>
        <a:p>
          <a:endParaRPr lang="en-US"/>
        </a:p>
      </dgm:t>
    </dgm:pt>
    <dgm:pt modelId="{DDDF8962-84B4-471D-B2E2-6C37DD1F1302}" type="sibTrans" cxnId="{80318134-E316-4232-A698-EE0E753B8522}">
      <dgm:prSet/>
      <dgm:spPr/>
      <dgm:t>
        <a:bodyPr/>
        <a:lstStyle/>
        <a:p>
          <a:endParaRPr lang="en-US"/>
        </a:p>
      </dgm:t>
    </dgm:pt>
    <dgm:pt modelId="{9EABDC62-5E6B-4222-B1B8-7BEB240D69E3}">
      <dgm:prSet phldrT="[Text]"/>
      <dgm:spPr/>
      <dgm:t>
        <a:bodyPr/>
        <a:lstStyle/>
        <a:p>
          <a:r>
            <a:rPr lang="en-IN" b="1" dirty="0" smtClean="0"/>
            <a:t>Have a shower, it’s good to do this because it makes you look fresher and you feel fresh too</a:t>
          </a:r>
          <a:endParaRPr lang="en-US" dirty="0"/>
        </a:p>
      </dgm:t>
    </dgm:pt>
    <dgm:pt modelId="{E4BE8647-6262-4C5C-9AB6-2533654C0248}" type="parTrans" cxnId="{FD8D1252-8E02-409A-9615-8E87C858335C}">
      <dgm:prSet/>
      <dgm:spPr/>
      <dgm:t>
        <a:bodyPr/>
        <a:lstStyle/>
        <a:p>
          <a:endParaRPr lang="en-US"/>
        </a:p>
      </dgm:t>
    </dgm:pt>
    <dgm:pt modelId="{35C2E1AB-ECA0-482B-AFE7-E6B73432BC30}" type="sibTrans" cxnId="{FD8D1252-8E02-409A-9615-8E87C858335C}">
      <dgm:prSet/>
      <dgm:spPr/>
      <dgm:t>
        <a:bodyPr/>
        <a:lstStyle/>
        <a:p>
          <a:endParaRPr lang="en-US"/>
        </a:p>
      </dgm:t>
    </dgm:pt>
    <dgm:pt modelId="{19529DE0-BE79-420F-A41B-8E2BE06AFBA9}">
      <dgm:prSet phldrT="[Text]"/>
      <dgm:spPr/>
      <dgm:t>
        <a:bodyPr/>
        <a:lstStyle/>
        <a:p>
          <a:r>
            <a:rPr lang="en-IN" b="1" dirty="0" smtClean="0"/>
            <a:t>Dress in something comfortable until ready to dress in party clothing</a:t>
          </a:r>
          <a:endParaRPr lang="en-US" dirty="0"/>
        </a:p>
      </dgm:t>
    </dgm:pt>
    <dgm:pt modelId="{B21B1C4D-8971-461A-A0C3-E9343AA52C5F}" type="parTrans" cxnId="{9DC8B6DD-9981-4DD8-AFBF-B20CFE59110E}">
      <dgm:prSet/>
      <dgm:spPr/>
      <dgm:t>
        <a:bodyPr/>
        <a:lstStyle/>
        <a:p>
          <a:endParaRPr lang="en-US"/>
        </a:p>
      </dgm:t>
    </dgm:pt>
    <dgm:pt modelId="{CC650C7D-4305-405A-A8BE-94FA877EB583}" type="sibTrans" cxnId="{9DC8B6DD-9981-4DD8-AFBF-B20CFE59110E}">
      <dgm:prSet/>
      <dgm:spPr/>
      <dgm:t>
        <a:bodyPr/>
        <a:lstStyle/>
        <a:p>
          <a:endParaRPr lang="en-US"/>
        </a:p>
      </dgm:t>
    </dgm:pt>
    <dgm:pt modelId="{764A9EC1-1FD3-444B-8E55-14A94B9401DD}">
      <dgm:prSet phldrT="[Text]"/>
      <dgm:spPr/>
      <dgm:t>
        <a:bodyPr/>
        <a:lstStyle/>
        <a:p>
          <a:r>
            <a:rPr lang="en-IN" b="1" dirty="0" smtClean="0"/>
            <a:t>Dry your hair and style it how you want to.</a:t>
          </a:r>
          <a:endParaRPr lang="en-US" dirty="0"/>
        </a:p>
      </dgm:t>
    </dgm:pt>
    <dgm:pt modelId="{9CE340BF-2F43-4D34-B811-37F3A7306A74}" type="parTrans" cxnId="{0F5F8BDA-8D38-4095-AE83-7BD8604F3188}">
      <dgm:prSet/>
      <dgm:spPr/>
      <dgm:t>
        <a:bodyPr/>
        <a:lstStyle/>
        <a:p>
          <a:endParaRPr lang="en-US"/>
        </a:p>
      </dgm:t>
    </dgm:pt>
    <dgm:pt modelId="{F1846B26-95EA-428D-865F-957FC0920299}" type="sibTrans" cxnId="{0F5F8BDA-8D38-4095-AE83-7BD8604F3188}">
      <dgm:prSet/>
      <dgm:spPr/>
      <dgm:t>
        <a:bodyPr/>
        <a:lstStyle/>
        <a:p>
          <a:endParaRPr lang="en-US"/>
        </a:p>
      </dgm:t>
    </dgm:pt>
    <dgm:pt modelId="{04E5C950-DDEC-4270-B33B-6BA1D395EAB2}">
      <dgm:prSet phldrT="[Text]"/>
      <dgm:spPr/>
      <dgm:t>
        <a:bodyPr/>
        <a:lstStyle/>
        <a:p>
          <a:r>
            <a:rPr lang="en-IN" b="1" dirty="0" smtClean="0"/>
            <a:t>Put your party clothes on, alongside shoes and accessories.</a:t>
          </a:r>
          <a:endParaRPr lang="en-US" dirty="0"/>
        </a:p>
      </dgm:t>
    </dgm:pt>
    <dgm:pt modelId="{2E4BCE35-6419-4634-B353-CB9AC6E08878}" type="parTrans" cxnId="{7C6C2F36-FE4B-4E03-A0FD-1BC77BC5D8FB}">
      <dgm:prSet/>
      <dgm:spPr/>
      <dgm:t>
        <a:bodyPr/>
        <a:lstStyle/>
        <a:p>
          <a:endParaRPr lang="en-US"/>
        </a:p>
      </dgm:t>
    </dgm:pt>
    <dgm:pt modelId="{8442EFBF-0C01-4786-9530-509BB6E1D124}" type="sibTrans" cxnId="{7C6C2F36-FE4B-4E03-A0FD-1BC77BC5D8FB}">
      <dgm:prSet/>
      <dgm:spPr/>
      <dgm:t>
        <a:bodyPr/>
        <a:lstStyle/>
        <a:p>
          <a:endParaRPr lang="en-US"/>
        </a:p>
      </dgm:t>
    </dgm:pt>
    <dgm:pt modelId="{282F4FDB-52AE-4C95-8501-7CBCAC08D732}" type="pres">
      <dgm:prSet presAssocID="{2BC848AE-9C62-45F8-9DB1-55C06C4BA994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901DC39-FA45-410A-B091-34CCD08364A0}" type="pres">
      <dgm:prSet presAssocID="{E53455E2-E96E-4CC4-BDDD-ABBA3F3066ED}" presName="node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EDEB0-DF7C-4816-AD97-6DF0C77CD555}" type="pres">
      <dgm:prSet presAssocID="{68F4B44A-C2D6-490D-BF8E-61DF6F998418}" presName="sibTrans" presStyleCnt="0"/>
      <dgm:spPr/>
    </dgm:pt>
    <dgm:pt modelId="{A17D5E02-C460-4136-A11D-A292DBFFA8FD}" type="pres">
      <dgm:prSet presAssocID="{93E3AA28-FB56-4E17-839E-568440BEF5F6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389F52-C05A-44C4-879B-3EA24D606174}" type="pres">
      <dgm:prSet presAssocID="{ECF98A21-A25E-4670-BA56-F277E5A4DE7F}" presName="sibTrans" presStyleCnt="0"/>
      <dgm:spPr/>
    </dgm:pt>
    <dgm:pt modelId="{4FE0E157-B058-4E14-9148-7F608F815E5C}" type="pres">
      <dgm:prSet presAssocID="{26A91FFF-B3BF-4599-963F-216DBCAC0D92}" presName="node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96EC45-F473-4B67-B34F-3BB675BC8609}" type="pres">
      <dgm:prSet presAssocID="{A86EEB97-1901-4B37-A9F9-7519DBCC4B4D}" presName="sibTrans" presStyleCnt="0"/>
      <dgm:spPr/>
    </dgm:pt>
    <dgm:pt modelId="{FADAB27D-06AC-4998-92DD-5B10CB3AFDF8}" type="pres">
      <dgm:prSet presAssocID="{9EABDC62-5E6B-4222-B1B8-7BEB240D69E3}" presName="node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33137-1258-4F5D-89A0-8F6FFB63F7FC}" type="pres">
      <dgm:prSet presAssocID="{35C2E1AB-ECA0-482B-AFE7-E6B73432BC30}" presName="sibTrans" presStyleCnt="0"/>
      <dgm:spPr/>
    </dgm:pt>
    <dgm:pt modelId="{18AA74B7-133D-4FBD-ACBF-DC4AD33CDD7A}" type="pres">
      <dgm:prSet presAssocID="{19529DE0-BE79-420F-A41B-8E2BE06AFBA9}" presName="node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10CB8B-A34B-49A0-9E1A-1320FDED6C99}" type="pres">
      <dgm:prSet presAssocID="{CC650C7D-4305-405A-A8BE-94FA877EB583}" presName="sibTrans" presStyleCnt="0"/>
      <dgm:spPr/>
    </dgm:pt>
    <dgm:pt modelId="{86EBAFB3-DCBA-4C37-8DFF-BCF1B6AF0AC8}" type="pres">
      <dgm:prSet presAssocID="{764A9EC1-1FD3-444B-8E55-14A94B9401DD}" presName="node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A22DBA-D78D-4EF2-A759-2DC1596A9691}" type="pres">
      <dgm:prSet presAssocID="{F1846B26-95EA-428D-865F-957FC0920299}" presName="sibTrans" presStyleCnt="0"/>
      <dgm:spPr/>
    </dgm:pt>
    <dgm:pt modelId="{EDF63B6D-9357-4BFC-9DFC-9C78C8A61D27}" type="pres">
      <dgm:prSet presAssocID="{04E5C950-DDEC-4270-B33B-6BA1D395EAB2}" presName="node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FCD50E-687E-48EB-9EB6-76C2AFC9C4DC}" type="pres">
      <dgm:prSet presAssocID="{8442EFBF-0C01-4786-9530-509BB6E1D124}" presName="sibTrans" presStyleCnt="0"/>
      <dgm:spPr/>
    </dgm:pt>
    <dgm:pt modelId="{6F792A2A-52A3-493C-AFD7-A5F933252A6E}" type="pres">
      <dgm:prSet presAssocID="{25794B72-B520-4BDE-9CE1-CD72648512FA}" presName="node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55C483-3A1A-46A9-8AAD-DB7F01BAE43A}" type="pres">
      <dgm:prSet presAssocID="{0DAD9C50-B92F-41F9-9304-8B509C3F9250}" presName="sibTrans" presStyleCnt="0"/>
      <dgm:spPr/>
    </dgm:pt>
    <dgm:pt modelId="{A033220F-B833-4BB1-B6BD-C59DC17D0693}" type="pres">
      <dgm:prSet presAssocID="{10B1D682-3C05-498A-9701-ECA0D5079430}" presName="node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C6C2F36-FE4B-4E03-A0FD-1BC77BC5D8FB}" srcId="{2BC848AE-9C62-45F8-9DB1-55C06C4BA994}" destId="{04E5C950-DDEC-4270-B33B-6BA1D395EAB2}" srcOrd="6" destOrd="0" parTransId="{2E4BCE35-6419-4634-B353-CB9AC6E08878}" sibTransId="{8442EFBF-0C01-4786-9530-509BB6E1D124}"/>
    <dgm:cxn modelId="{DE32903C-2F3A-45E3-B595-970ED174EE44}" type="presOf" srcId="{E53455E2-E96E-4CC4-BDDD-ABBA3F3066ED}" destId="{5901DC39-FA45-410A-B091-34CCD08364A0}" srcOrd="0" destOrd="0" presId="urn:microsoft.com/office/officeart/2005/8/layout/default"/>
    <dgm:cxn modelId="{9DC8B6DD-9981-4DD8-AFBF-B20CFE59110E}" srcId="{2BC848AE-9C62-45F8-9DB1-55C06C4BA994}" destId="{19529DE0-BE79-420F-A41B-8E2BE06AFBA9}" srcOrd="4" destOrd="0" parTransId="{B21B1C4D-8971-461A-A0C3-E9343AA52C5F}" sibTransId="{CC650C7D-4305-405A-A8BE-94FA877EB583}"/>
    <dgm:cxn modelId="{FD8D1252-8E02-409A-9615-8E87C858335C}" srcId="{2BC848AE-9C62-45F8-9DB1-55C06C4BA994}" destId="{9EABDC62-5E6B-4222-B1B8-7BEB240D69E3}" srcOrd="3" destOrd="0" parTransId="{E4BE8647-6262-4C5C-9AB6-2533654C0248}" sibTransId="{35C2E1AB-ECA0-482B-AFE7-E6B73432BC30}"/>
    <dgm:cxn modelId="{23BE0462-55AA-4CC8-AA89-92294DB8B78F}" type="presOf" srcId="{19529DE0-BE79-420F-A41B-8E2BE06AFBA9}" destId="{18AA74B7-133D-4FBD-ACBF-DC4AD33CDD7A}" srcOrd="0" destOrd="0" presId="urn:microsoft.com/office/officeart/2005/8/layout/default"/>
    <dgm:cxn modelId="{20098A52-2C67-4770-A79B-6984F7AA484E}" type="presOf" srcId="{26A91FFF-B3BF-4599-963F-216DBCAC0D92}" destId="{4FE0E157-B058-4E14-9148-7F608F815E5C}" srcOrd="0" destOrd="0" presId="urn:microsoft.com/office/officeart/2005/8/layout/default"/>
    <dgm:cxn modelId="{971B9E68-0AC3-4BEF-9450-DEF741E1EB1D}" srcId="{2BC848AE-9C62-45F8-9DB1-55C06C4BA994}" destId="{25794B72-B520-4BDE-9CE1-CD72648512FA}" srcOrd="7" destOrd="0" parTransId="{C175B56B-03FC-4AB1-B680-BD5B86EE6F78}" sibTransId="{0DAD9C50-B92F-41F9-9304-8B509C3F9250}"/>
    <dgm:cxn modelId="{C6449A33-37CE-47B3-8DA8-B1FCDD7219E6}" type="presOf" srcId="{25794B72-B520-4BDE-9CE1-CD72648512FA}" destId="{6F792A2A-52A3-493C-AFD7-A5F933252A6E}" srcOrd="0" destOrd="0" presId="urn:microsoft.com/office/officeart/2005/8/layout/default"/>
    <dgm:cxn modelId="{D372374B-C255-4BA1-8C34-5F0A7F28103A}" type="presOf" srcId="{04E5C950-DDEC-4270-B33B-6BA1D395EAB2}" destId="{EDF63B6D-9357-4BFC-9DFC-9C78C8A61D27}" srcOrd="0" destOrd="0" presId="urn:microsoft.com/office/officeart/2005/8/layout/default"/>
    <dgm:cxn modelId="{8371A7E0-4482-4252-9905-B2B81D612550}" type="presOf" srcId="{764A9EC1-1FD3-444B-8E55-14A94B9401DD}" destId="{86EBAFB3-DCBA-4C37-8DFF-BCF1B6AF0AC8}" srcOrd="0" destOrd="0" presId="urn:microsoft.com/office/officeart/2005/8/layout/default"/>
    <dgm:cxn modelId="{0F5F8BDA-8D38-4095-AE83-7BD8604F3188}" srcId="{2BC848AE-9C62-45F8-9DB1-55C06C4BA994}" destId="{764A9EC1-1FD3-444B-8E55-14A94B9401DD}" srcOrd="5" destOrd="0" parTransId="{9CE340BF-2F43-4D34-B811-37F3A7306A74}" sibTransId="{F1846B26-95EA-428D-865F-957FC0920299}"/>
    <dgm:cxn modelId="{62C27005-E06C-400C-994E-2A822869B8E7}" type="presOf" srcId="{10B1D682-3C05-498A-9701-ECA0D5079430}" destId="{A033220F-B833-4BB1-B6BD-C59DC17D0693}" srcOrd="0" destOrd="0" presId="urn:microsoft.com/office/officeart/2005/8/layout/default"/>
    <dgm:cxn modelId="{F9147FB1-A470-4E99-AEF6-1F4304774873}" srcId="{2BC848AE-9C62-45F8-9DB1-55C06C4BA994}" destId="{93E3AA28-FB56-4E17-839E-568440BEF5F6}" srcOrd="1" destOrd="0" parTransId="{32FE89FF-AEB3-4548-AADD-58A2FAB818F5}" sibTransId="{ECF98A21-A25E-4670-BA56-F277E5A4DE7F}"/>
    <dgm:cxn modelId="{1715211B-AE70-4890-9923-3993F623263A}" srcId="{2BC848AE-9C62-45F8-9DB1-55C06C4BA994}" destId="{26A91FFF-B3BF-4599-963F-216DBCAC0D92}" srcOrd="2" destOrd="0" parTransId="{5A44FD47-5EB9-4BBB-8C59-359AFCDFE34A}" sibTransId="{A86EEB97-1901-4B37-A9F9-7519DBCC4B4D}"/>
    <dgm:cxn modelId="{1FAED001-1520-4610-9D1B-6469B2AF57AE}" type="presOf" srcId="{2BC848AE-9C62-45F8-9DB1-55C06C4BA994}" destId="{282F4FDB-52AE-4C95-8501-7CBCAC08D732}" srcOrd="0" destOrd="0" presId="urn:microsoft.com/office/officeart/2005/8/layout/default"/>
    <dgm:cxn modelId="{7F751192-8C0E-4CEF-BEA1-9A416266678E}" type="presOf" srcId="{93E3AA28-FB56-4E17-839E-568440BEF5F6}" destId="{A17D5E02-C460-4136-A11D-A292DBFFA8FD}" srcOrd="0" destOrd="0" presId="urn:microsoft.com/office/officeart/2005/8/layout/default"/>
    <dgm:cxn modelId="{6DD2A3DF-F6B5-40C0-96BB-734C93B26398}" type="presOf" srcId="{9EABDC62-5E6B-4222-B1B8-7BEB240D69E3}" destId="{FADAB27D-06AC-4998-92DD-5B10CB3AFDF8}" srcOrd="0" destOrd="0" presId="urn:microsoft.com/office/officeart/2005/8/layout/default"/>
    <dgm:cxn modelId="{80318134-E316-4232-A698-EE0E753B8522}" srcId="{2BC848AE-9C62-45F8-9DB1-55C06C4BA994}" destId="{10B1D682-3C05-498A-9701-ECA0D5079430}" srcOrd="8" destOrd="0" parTransId="{76AF0428-7ACC-4DD9-ABE1-B18E68D12183}" sibTransId="{DDDF8962-84B4-471D-B2E2-6C37DD1F1302}"/>
    <dgm:cxn modelId="{76BB8CD8-2A82-4B3A-AA6C-E889DD6E22C2}" srcId="{2BC848AE-9C62-45F8-9DB1-55C06C4BA994}" destId="{E53455E2-E96E-4CC4-BDDD-ABBA3F3066ED}" srcOrd="0" destOrd="0" parTransId="{2F450A74-C425-4CB5-94F3-4457ABCDE4C6}" sibTransId="{68F4B44A-C2D6-490D-BF8E-61DF6F998418}"/>
    <dgm:cxn modelId="{41720D2F-07A2-49F7-AC44-C5DF5F0EAECE}" type="presParOf" srcId="{282F4FDB-52AE-4C95-8501-7CBCAC08D732}" destId="{5901DC39-FA45-410A-B091-34CCD08364A0}" srcOrd="0" destOrd="0" presId="urn:microsoft.com/office/officeart/2005/8/layout/default"/>
    <dgm:cxn modelId="{97CBDDC3-A6F9-47B6-90D0-0A93906E2A77}" type="presParOf" srcId="{282F4FDB-52AE-4C95-8501-7CBCAC08D732}" destId="{D01EDEB0-DF7C-4816-AD97-6DF0C77CD555}" srcOrd="1" destOrd="0" presId="urn:microsoft.com/office/officeart/2005/8/layout/default"/>
    <dgm:cxn modelId="{A52D48E6-2D95-486B-936E-E7AC6D5E665D}" type="presParOf" srcId="{282F4FDB-52AE-4C95-8501-7CBCAC08D732}" destId="{A17D5E02-C460-4136-A11D-A292DBFFA8FD}" srcOrd="2" destOrd="0" presId="urn:microsoft.com/office/officeart/2005/8/layout/default"/>
    <dgm:cxn modelId="{3F857950-D5BD-498A-85F7-DA1C66ABD5ED}" type="presParOf" srcId="{282F4FDB-52AE-4C95-8501-7CBCAC08D732}" destId="{6E389F52-C05A-44C4-879B-3EA24D606174}" srcOrd="3" destOrd="0" presId="urn:microsoft.com/office/officeart/2005/8/layout/default"/>
    <dgm:cxn modelId="{84F62340-C911-409A-8EDC-04455673D01E}" type="presParOf" srcId="{282F4FDB-52AE-4C95-8501-7CBCAC08D732}" destId="{4FE0E157-B058-4E14-9148-7F608F815E5C}" srcOrd="4" destOrd="0" presId="urn:microsoft.com/office/officeart/2005/8/layout/default"/>
    <dgm:cxn modelId="{3037983E-C468-4284-A907-346ED4953692}" type="presParOf" srcId="{282F4FDB-52AE-4C95-8501-7CBCAC08D732}" destId="{CE96EC45-F473-4B67-B34F-3BB675BC8609}" srcOrd="5" destOrd="0" presId="urn:microsoft.com/office/officeart/2005/8/layout/default"/>
    <dgm:cxn modelId="{3D646902-2A18-4F24-85CF-6AE20E0071BD}" type="presParOf" srcId="{282F4FDB-52AE-4C95-8501-7CBCAC08D732}" destId="{FADAB27D-06AC-4998-92DD-5B10CB3AFDF8}" srcOrd="6" destOrd="0" presId="urn:microsoft.com/office/officeart/2005/8/layout/default"/>
    <dgm:cxn modelId="{BB933BAA-B778-4DD7-BE0A-90500F669741}" type="presParOf" srcId="{282F4FDB-52AE-4C95-8501-7CBCAC08D732}" destId="{9CB33137-1258-4F5D-89A0-8F6FFB63F7FC}" srcOrd="7" destOrd="0" presId="urn:microsoft.com/office/officeart/2005/8/layout/default"/>
    <dgm:cxn modelId="{7692F2ED-7B40-463F-BE20-7B13FE010B16}" type="presParOf" srcId="{282F4FDB-52AE-4C95-8501-7CBCAC08D732}" destId="{18AA74B7-133D-4FBD-ACBF-DC4AD33CDD7A}" srcOrd="8" destOrd="0" presId="urn:microsoft.com/office/officeart/2005/8/layout/default"/>
    <dgm:cxn modelId="{B1E86192-C1C0-4716-B94B-6F85F746B3C0}" type="presParOf" srcId="{282F4FDB-52AE-4C95-8501-7CBCAC08D732}" destId="{0810CB8B-A34B-49A0-9E1A-1320FDED6C99}" srcOrd="9" destOrd="0" presId="urn:microsoft.com/office/officeart/2005/8/layout/default"/>
    <dgm:cxn modelId="{1DC035CB-A3CB-4ED6-81DF-3E452CEB3A2C}" type="presParOf" srcId="{282F4FDB-52AE-4C95-8501-7CBCAC08D732}" destId="{86EBAFB3-DCBA-4C37-8DFF-BCF1B6AF0AC8}" srcOrd="10" destOrd="0" presId="urn:microsoft.com/office/officeart/2005/8/layout/default"/>
    <dgm:cxn modelId="{3DE6DA8D-22EE-4477-8904-8C35B522DAEA}" type="presParOf" srcId="{282F4FDB-52AE-4C95-8501-7CBCAC08D732}" destId="{C6A22DBA-D78D-4EF2-A759-2DC1596A9691}" srcOrd="11" destOrd="0" presId="urn:microsoft.com/office/officeart/2005/8/layout/default"/>
    <dgm:cxn modelId="{8F72AD42-8078-4F00-B9A4-901D1B795C15}" type="presParOf" srcId="{282F4FDB-52AE-4C95-8501-7CBCAC08D732}" destId="{EDF63B6D-9357-4BFC-9DFC-9C78C8A61D27}" srcOrd="12" destOrd="0" presId="urn:microsoft.com/office/officeart/2005/8/layout/default"/>
    <dgm:cxn modelId="{6C6A378E-55F6-49B7-A9E3-EE893F85315A}" type="presParOf" srcId="{282F4FDB-52AE-4C95-8501-7CBCAC08D732}" destId="{24FCD50E-687E-48EB-9EB6-76C2AFC9C4DC}" srcOrd="13" destOrd="0" presId="urn:microsoft.com/office/officeart/2005/8/layout/default"/>
    <dgm:cxn modelId="{0BDD5D15-F20D-468A-8B67-74ECDCA85344}" type="presParOf" srcId="{282F4FDB-52AE-4C95-8501-7CBCAC08D732}" destId="{6F792A2A-52A3-493C-AFD7-A5F933252A6E}" srcOrd="14" destOrd="0" presId="urn:microsoft.com/office/officeart/2005/8/layout/default"/>
    <dgm:cxn modelId="{42314D06-A468-495E-ABF7-AF31FA12AD9D}" type="presParOf" srcId="{282F4FDB-52AE-4C95-8501-7CBCAC08D732}" destId="{1055C483-3A1A-46A9-8AAD-DB7F01BAE43A}" srcOrd="15" destOrd="0" presId="urn:microsoft.com/office/officeart/2005/8/layout/default"/>
    <dgm:cxn modelId="{6E309ABE-8D46-4DB4-80D5-2874CF9B8059}" type="presParOf" srcId="{282F4FDB-52AE-4C95-8501-7CBCAC08D732}" destId="{A033220F-B833-4BB1-B6BD-C59DC17D0693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5B139-0BFD-4AFE-9B52-0A8252BF5C3B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rgbClr val="000000"/>
              </a:solidFill>
              <a:latin typeface="open-sans"/>
            </a:rPr>
            <a:t>1. Don’t Stuff Keywords</a:t>
          </a:r>
          <a:endParaRPr lang="en-US" sz="2000" kern="1200" dirty="0"/>
        </a:p>
      </dsp:txBody>
      <dsp:txXfrm>
        <a:off x="0" y="169333"/>
        <a:ext cx="2539999" cy="1524000"/>
      </dsp:txXfrm>
    </dsp:sp>
    <dsp:sp modelId="{FA227600-A2FF-42A3-814B-A97E0CEB6665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rgbClr val="000000"/>
              </a:solidFill>
              <a:latin typeface="open-sans"/>
            </a:rPr>
            <a:t>2. Do Add Interests</a:t>
          </a:r>
          <a:endParaRPr lang="en-US" sz="2000" kern="1200" dirty="0"/>
        </a:p>
      </dsp:txBody>
      <dsp:txXfrm>
        <a:off x="2794000" y="169333"/>
        <a:ext cx="2539999" cy="1524000"/>
      </dsp:txXfrm>
    </dsp:sp>
    <dsp:sp modelId="{9B28AC57-1685-462A-9244-B2BE09FAD19A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  <a:latin typeface="open-sans"/>
            </a:rPr>
            <a:t>3. Don’t Go Back 30 Years</a:t>
          </a:r>
          <a:endParaRPr lang="en-US" sz="2000" kern="1200" dirty="0"/>
        </a:p>
      </dsp:txBody>
      <dsp:txXfrm>
        <a:off x="5587999" y="169333"/>
        <a:ext cx="2539999" cy="1524000"/>
      </dsp:txXfrm>
    </dsp:sp>
    <dsp:sp modelId="{C8757FCA-5BA9-4C18-BC49-A62B08CE6C73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  <a:latin typeface="open-sans"/>
            </a:rPr>
            <a:t>4. Do Use a Professional Profile Picture</a:t>
          </a:r>
          <a:endParaRPr lang="en-US" sz="2000" kern="1200" dirty="0"/>
        </a:p>
      </dsp:txBody>
      <dsp:txXfrm>
        <a:off x="0" y="1947333"/>
        <a:ext cx="2539999" cy="1524000"/>
      </dsp:txXfrm>
    </dsp:sp>
    <dsp:sp modelId="{02296552-6ED7-4021-B7F4-DF1852DB077A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  <a:latin typeface="open-sans"/>
            </a:rPr>
            <a:t>5. Do Use Eye-Catching Symbols Sparingly</a:t>
          </a:r>
          <a:endParaRPr lang="en-US" sz="2000" kern="1200" dirty="0"/>
        </a:p>
      </dsp:txBody>
      <dsp:txXfrm>
        <a:off x="2794000" y="1947333"/>
        <a:ext cx="2539999" cy="1524000"/>
      </dsp:txXfrm>
    </dsp:sp>
    <dsp:sp modelId="{28DB0910-5695-4C1F-8E5D-41FB0E10D5DB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rgbClr val="000000"/>
              </a:solidFill>
              <a:latin typeface="open-sans"/>
            </a:rPr>
            <a:t>6. Do Add Multimedia Files</a:t>
          </a:r>
          <a:endParaRPr lang="en-US" sz="2000" kern="1200" dirty="0"/>
        </a:p>
      </dsp:txBody>
      <dsp:txXfrm>
        <a:off x="5587999" y="1947333"/>
        <a:ext cx="2539999" cy="1524000"/>
      </dsp:txXfrm>
    </dsp:sp>
    <dsp:sp modelId="{C0A13EFD-6E11-4493-BE24-060674C4542A}">
      <dsp:nvSpPr>
        <dsp:cNvPr id="0" name=""/>
        <dsp:cNvSpPr/>
      </dsp:nvSpPr>
      <dsp:spPr>
        <a:xfrm>
          <a:off x="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  <a:latin typeface="open-sans"/>
            </a:rPr>
            <a:t>8. Do Turn Off Your Update Notifications</a:t>
          </a:r>
          <a:endParaRPr lang="en-US" sz="2000" kern="1200" dirty="0"/>
        </a:p>
      </dsp:txBody>
      <dsp:txXfrm>
        <a:off x="0" y="3725333"/>
        <a:ext cx="2539999" cy="1524000"/>
      </dsp:txXfrm>
    </dsp:sp>
    <dsp:sp modelId="{D59D277D-B240-42F5-BC1E-F878E494CB6A}">
      <dsp:nvSpPr>
        <dsp:cNvPr id="0" name=""/>
        <dsp:cNvSpPr/>
      </dsp:nvSpPr>
      <dsp:spPr>
        <a:xfrm>
          <a:off x="2794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solidFill>
                <a:srgbClr val="000000"/>
              </a:solidFill>
              <a:latin typeface="open-sans"/>
            </a:rPr>
            <a:t>9. Do Include Your Contact Information</a:t>
          </a:r>
          <a:endParaRPr lang="en-US" sz="2000" kern="1200" dirty="0"/>
        </a:p>
      </dsp:txBody>
      <dsp:txXfrm>
        <a:off x="2794000" y="3725333"/>
        <a:ext cx="2539999" cy="1524000"/>
      </dsp:txXfrm>
    </dsp:sp>
    <dsp:sp modelId="{852B1C2C-12D6-4DC9-A3DA-2B65AC940488}">
      <dsp:nvSpPr>
        <dsp:cNvPr id="0" name=""/>
        <dsp:cNvSpPr/>
      </dsp:nvSpPr>
      <dsp:spPr>
        <a:xfrm>
          <a:off x="5587999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000" b="1" kern="1200" dirty="0" smtClean="0">
              <a:solidFill>
                <a:srgbClr val="000000"/>
              </a:solidFill>
              <a:latin typeface="open-sans"/>
            </a:rPr>
            <a:t>10. Do Get Recommendations</a:t>
          </a:r>
          <a:endParaRPr lang="en-US" sz="2000" kern="1200" dirty="0"/>
        </a:p>
      </dsp:txBody>
      <dsp:txXfrm>
        <a:off x="5587999" y="3725333"/>
        <a:ext cx="2539999" cy="15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01DC39-FA45-410A-B091-34CCD08364A0}">
      <dsp:nvSpPr>
        <dsp:cNvPr id="0" name=""/>
        <dsp:cNvSpPr/>
      </dsp:nvSpPr>
      <dsp:spPr>
        <a:xfrm>
          <a:off x="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Make sure you have chosen your outfit, shoes and accessories that you’ll wear.</a:t>
          </a:r>
          <a:endParaRPr lang="en-US" sz="1900" kern="1200" dirty="0"/>
        </a:p>
      </dsp:txBody>
      <dsp:txXfrm>
        <a:off x="0" y="169333"/>
        <a:ext cx="2539999" cy="1524000"/>
      </dsp:txXfrm>
    </dsp:sp>
    <dsp:sp modelId="{A17D5E02-C460-4136-A11D-A292DBFFA8FD}">
      <dsp:nvSpPr>
        <dsp:cNvPr id="0" name=""/>
        <dsp:cNvSpPr/>
      </dsp:nvSpPr>
      <dsp:spPr>
        <a:xfrm>
          <a:off x="2794000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Check for stains and remove them.</a:t>
          </a:r>
          <a:endParaRPr lang="en-US" sz="1900" kern="1200" dirty="0"/>
        </a:p>
      </dsp:txBody>
      <dsp:txXfrm>
        <a:off x="2794000" y="169333"/>
        <a:ext cx="2539999" cy="1524000"/>
      </dsp:txXfrm>
    </dsp:sp>
    <dsp:sp modelId="{4FE0E157-B058-4E14-9148-7F608F815E5C}">
      <dsp:nvSpPr>
        <dsp:cNvPr id="0" name=""/>
        <dsp:cNvSpPr/>
      </dsp:nvSpPr>
      <dsp:spPr>
        <a:xfrm>
          <a:off x="5587999" y="169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Iron your party clothes</a:t>
          </a:r>
          <a:endParaRPr lang="en-US" sz="1900" kern="1200" dirty="0"/>
        </a:p>
      </dsp:txBody>
      <dsp:txXfrm>
        <a:off x="5587999" y="169333"/>
        <a:ext cx="2539999" cy="1524000"/>
      </dsp:txXfrm>
    </dsp:sp>
    <dsp:sp modelId="{FADAB27D-06AC-4998-92DD-5B10CB3AFDF8}">
      <dsp:nvSpPr>
        <dsp:cNvPr id="0" name=""/>
        <dsp:cNvSpPr/>
      </dsp:nvSpPr>
      <dsp:spPr>
        <a:xfrm>
          <a:off x="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Have a shower, it’s good to do this because it makes you look fresher and you feel fresh too</a:t>
          </a:r>
          <a:endParaRPr lang="en-US" sz="1900" kern="1200" dirty="0"/>
        </a:p>
      </dsp:txBody>
      <dsp:txXfrm>
        <a:off x="0" y="1947333"/>
        <a:ext cx="2539999" cy="1524000"/>
      </dsp:txXfrm>
    </dsp:sp>
    <dsp:sp modelId="{18AA74B7-133D-4FBD-ACBF-DC4AD33CDD7A}">
      <dsp:nvSpPr>
        <dsp:cNvPr id="0" name=""/>
        <dsp:cNvSpPr/>
      </dsp:nvSpPr>
      <dsp:spPr>
        <a:xfrm>
          <a:off x="2794000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Dress in something comfortable until ready to dress in party clothing</a:t>
          </a:r>
          <a:endParaRPr lang="en-US" sz="1900" kern="1200" dirty="0"/>
        </a:p>
      </dsp:txBody>
      <dsp:txXfrm>
        <a:off x="2794000" y="1947333"/>
        <a:ext cx="2539999" cy="1524000"/>
      </dsp:txXfrm>
    </dsp:sp>
    <dsp:sp modelId="{86EBAFB3-DCBA-4C37-8DFF-BCF1B6AF0AC8}">
      <dsp:nvSpPr>
        <dsp:cNvPr id="0" name=""/>
        <dsp:cNvSpPr/>
      </dsp:nvSpPr>
      <dsp:spPr>
        <a:xfrm>
          <a:off x="5587999" y="1947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Dry your hair and style it how you want to.</a:t>
          </a:r>
          <a:endParaRPr lang="en-US" sz="1900" kern="1200" dirty="0"/>
        </a:p>
      </dsp:txBody>
      <dsp:txXfrm>
        <a:off x="5587999" y="1947333"/>
        <a:ext cx="2539999" cy="1524000"/>
      </dsp:txXfrm>
    </dsp:sp>
    <dsp:sp modelId="{EDF63B6D-9357-4BFC-9DFC-9C78C8A61D27}">
      <dsp:nvSpPr>
        <dsp:cNvPr id="0" name=""/>
        <dsp:cNvSpPr/>
      </dsp:nvSpPr>
      <dsp:spPr>
        <a:xfrm>
          <a:off x="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Put your party clothes on, alongside shoes and accessories.</a:t>
          </a:r>
          <a:endParaRPr lang="en-US" sz="1900" kern="1200" dirty="0"/>
        </a:p>
      </dsp:txBody>
      <dsp:txXfrm>
        <a:off x="0" y="3725333"/>
        <a:ext cx="2539999" cy="1524000"/>
      </dsp:txXfrm>
    </dsp:sp>
    <dsp:sp modelId="{6F792A2A-52A3-493C-AFD7-A5F933252A6E}">
      <dsp:nvSpPr>
        <dsp:cNvPr id="0" name=""/>
        <dsp:cNvSpPr/>
      </dsp:nvSpPr>
      <dsp:spPr>
        <a:xfrm>
          <a:off x="2794000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Apply make-up and do one last check for hair, clothing and shoes.</a:t>
          </a:r>
          <a:endParaRPr lang="en-US" sz="1900" kern="1200" dirty="0"/>
        </a:p>
      </dsp:txBody>
      <dsp:txXfrm>
        <a:off x="2794000" y="3725333"/>
        <a:ext cx="2539999" cy="1524000"/>
      </dsp:txXfrm>
    </dsp:sp>
    <dsp:sp modelId="{A033220F-B833-4BB1-B6BD-C59DC17D0693}">
      <dsp:nvSpPr>
        <dsp:cNvPr id="0" name=""/>
        <dsp:cNvSpPr/>
      </dsp:nvSpPr>
      <dsp:spPr>
        <a:xfrm>
          <a:off x="5587999" y="3725333"/>
          <a:ext cx="2539999" cy="1524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900" b="1" kern="1200" dirty="0" smtClean="0"/>
            <a:t>Make sure everything looks tip-top.</a:t>
          </a:r>
        </a:p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 dirty="0"/>
        </a:p>
      </dsp:txBody>
      <dsp:txXfrm>
        <a:off x="5587999" y="3725333"/>
        <a:ext cx="2539999" cy="1524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78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97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36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539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758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1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39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02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750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4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7E4B4AD8-B141-4983-A5A0-C7A7A2F8FBE3}" type="datetimeFigureOut">
              <a:rPr lang="en-IN" smtClean="0"/>
              <a:t>07-11-2020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9619B2B-D1D4-42A4-B746-F695F2EE4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III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PERSONAL AND SOCIAL BRANDING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014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533258" y="309545"/>
            <a:ext cx="49859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Creating a Curriculum Vitae (CV)</a:t>
            </a:r>
            <a:endParaRPr lang="en-IN" sz="2800" b="1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6983" y="1270839"/>
            <a:ext cx="8508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D</a:t>
            </a:r>
            <a:r>
              <a:rPr lang="en-IN" sz="2400" b="1" dirty="0" smtClean="0">
                <a:solidFill>
                  <a:srgbClr val="00B0F0"/>
                </a:solidFill>
              </a:rPr>
              <a:t>etailed synopsis of your educational and academic backgrounds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 smtClean="0">
                <a:solidFill>
                  <a:srgbClr val="00B0F0"/>
                </a:solidFill>
              </a:rPr>
              <a:t>Used primarily when applying for academic, education, scientific or research positions.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1" dirty="0">
                <a:solidFill>
                  <a:srgbClr val="00B0F0"/>
                </a:solidFill>
              </a:rPr>
              <a:t>R</a:t>
            </a:r>
            <a:r>
              <a:rPr lang="en-IN" sz="2400" b="1" dirty="0" smtClean="0">
                <a:solidFill>
                  <a:srgbClr val="00B0F0"/>
                </a:solidFill>
              </a:rPr>
              <a:t>equired when applying to some graduate schools, fellowships, and/or grants.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 err="1" smtClean="0">
                <a:solidFill>
                  <a:srgbClr val="00B0F0"/>
                </a:solidFill>
              </a:rPr>
              <a:t>Zety</a:t>
            </a:r>
            <a:r>
              <a:rPr lang="en-US" sz="2400" b="1" dirty="0" smtClean="0">
                <a:solidFill>
                  <a:srgbClr val="00B0F0"/>
                </a:solidFill>
              </a:rPr>
              <a:t>/</a:t>
            </a:r>
            <a:r>
              <a:rPr lang="en-US" sz="2400" b="1" dirty="0" err="1" smtClean="0">
                <a:solidFill>
                  <a:srgbClr val="00B0F0"/>
                </a:solidFill>
              </a:rPr>
              <a:t>canva</a:t>
            </a:r>
            <a:r>
              <a:rPr lang="en-US" sz="2400" b="1" dirty="0" smtClean="0">
                <a:solidFill>
                  <a:srgbClr val="00B0F0"/>
                </a:solidFill>
              </a:rPr>
              <a:t>/</a:t>
            </a:r>
            <a:r>
              <a:rPr lang="en-US" sz="2400" b="1" dirty="0" err="1" smtClean="0">
                <a:solidFill>
                  <a:srgbClr val="00B0F0"/>
                </a:solidFill>
              </a:rPr>
              <a:t>kickresume</a:t>
            </a:r>
            <a:endParaRPr lang="en-IN" sz="24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36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92186" y="230515"/>
            <a:ext cx="2564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include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398" y="1798645"/>
            <a:ext cx="4493624" cy="6444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Contact Information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4949" y="1664928"/>
            <a:ext cx="4214950" cy="670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Professional Affiliations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6824949" y="2638374"/>
            <a:ext cx="4214950" cy="670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Presentations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824949" y="3611820"/>
            <a:ext cx="4214950" cy="670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Publications / Books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9590" y="811428"/>
            <a:ext cx="4214950" cy="670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Licenses / Certification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29245" y="5712908"/>
            <a:ext cx="4214950" cy="670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Research Experience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849589" y="4694594"/>
            <a:ext cx="4190309" cy="670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Fellowships / Awards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398" y="3641446"/>
            <a:ext cx="4478776" cy="6705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Employment History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29246" y="2705600"/>
            <a:ext cx="4478776" cy="673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Education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29245" y="865564"/>
            <a:ext cx="4478777" cy="7993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Summary Statement (optional) – briefly summarize highlights from your CV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29246" y="4659760"/>
            <a:ext cx="4478776" cy="70539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</a:rPr>
              <a:t>Relevant Skills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01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94562" y="231169"/>
            <a:ext cx="5575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SOMETHING VISUALLY APPEALING</a:t>
            </a:r>
            <a:endParaRPr lang="en-IN" sz="24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54331" y="1050613"/>
            <a:ext cx="815993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00B0F0"/>
                </a:solidFill>
              </a:rPr>
              <a:t>Balance white space with text, and make sure margins are no smaller than 5 inches</a:t>
            </a:r>
            <a:r>
              <a:rPr lang="en-IN" sz="2000" b="1" dirty="0">
                <a:solidFill>
                  <a:srgbClr val="00B0F0"/>
                </a:solidFill>
              </a:rPr>
              <a:t>. </a:t>
            </a:r>
            <a:endParaRPr lang="en-IN" sz="2000" b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00B0F0"/>
                </a:solidFill>
              </a:rPr>
              <a:t>Emphasize </a:t>
            </a:r>
            <a:r>
              <a:rPr lang="en-IN" sz="2000" b="1" dirty="0">
                <a:solidFill>
                  <a:srgbClr val="00B0F0"/>
                </a:solidFill>
              </a:rPr>
              <a:t>information (titles, organizations, etc.), with </a:t>
            </a:r>
            <a:r>
              <a:rPr lang="en-IN" sz="2000" b="1" i="1" dirty="0">
                <a:solidFill>
                  <a:srgbClr val="00B0F0"/>
                </a:solidFill>
              </a:rPr>
              <a:t>italics</a:t>
            </a:r>
            <a:r>
              <a:rPr lang="en-IN" sz="2000" b="1" dirty="0">
                <a:solidFill>
                  <a:srgbClr val="00B0F0"/>
                </a:solidFill>
              </a:rPr>
              <a:t>, bold, ALL CAPS, </a:t>
            </a:r>
            <a:r>
              <a:rPr lang="en-IN" sz="2000" b="1" u="sng" dirty="0">
                <a:solidFill>
                  <a:srgbClr val="00B0F0"/>
                </a:solidFill>
              </a:rPr>
              <a:t>Underline</a:t>
            </a:r>
            <a:r>
              <a:rPr lang="en-IN" sz="2000" b="1" dirty="0">
                <a:solidFill>
                  <a:srgbClr val="00B0F0"/>
                </a:solidFill>
              </a:rPr>
              <a:t> or a combination of these. </a:t>
            </a:r>
            <a:endParaRPr lang="en-IN" sz="2000" b="1" dirty="0" smtClean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00B0F0"/>
                </a:solidFill>
              </a:rPr>
              <a:t>Be </a:t>
            </a:r>
            <a:r>
              <a:rPr lang="en-IN" sz="2000" b="1" dirty="0">
                <a:solidFill>
                  <a:srgbClr val="00B0F0"/>
                </a:solidFill>
              </a:rPr>
              <a:t>consistent and choose easy-to-read fonts, between 10 and 12 points in size</a:t>
            </a:r>
            <a:r>
              <a:rPr lang="en-IN" sz="2000" b="1" dirty="0" smtClean="0">
                <a:solidFill>
                  <a:srgbClr val="00B0F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Organize your information the way people read – left to right and top to bottom</a:t>
            </a:r>
            <a:r>
              <a:rPr lang="en-IN" sz="2000" b="1" dirty="0" smtClean="0">
                <a:solidFill>
                  <a:srgbClr val="00B0F0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rgbClr val="00B0F0"/>
                </a:solidFill>
              </a:rPr>
              <a:t>Don’t use colourful templates!</a:t>
            </a:r>
          </a:p>
          <a:p>
            <a:endParaRPr lang="en-IN" sz="2000" b="1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 smtClean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9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26903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A3A3A"/>
                </a:solidFill>
                <a:latin typeface="Open Sans"/>
              </a:rPr>
              <a:t> </a:t>
            </a:r>
            <a:r>
              <a:rPr lang="en-US" sz="2400" dirty="0" smtClean="0">
                <a:solidFill>
                  <a:srgbClr val="002060"/>
                </a:solidFill>
                <a:latin typeface="Open Sans"/>
              </a:rPr>
              <a:t>Which </a:t>
            </a:r>
            <a:r>
              <a:rPr lang="en-US" sz="2400" dirty="0">
                <a:solidFill>
                  <a:srgbClr val="002060"/>
                </a:solidFill>
                <a:latin typeface="Open Sans"/>
              </a:rPr>
              <a:t>of these is not mentioned in a job description CV?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  <a:latin typeface="Open Sans"/>
              </a:rPr>
              <a:t>a) Date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  <a:latin typeface="Open Sans"/>
              </a:rPr>
              <a:t>b) Name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  <a:latin typeface="Open Sans"/>
              </a:rPr>
              <a:t>c) Nationality</a:t>
            </a:r>
            <a:r>
              <a:rPr lang="en-US" sz="2400" dirty="0">
                <a:solidFill>
                  <a:srgbClr val="002060"/>
                </a:solidFill>
              </a:rPr>
              <a:t/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  <a:latin typeface="Open Sans"/>
              </a:rPr>
              <a:t>d) Education</a:t>
            </a:r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750423" cy="992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002060"/>
                </a:solidFill>
              </a:rPr>
              <a:t>Poll</a:t>
            </a:r>
            <a:endParaRPr lang="en-IN" sz="32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4028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40105" y="280877"/>
            <a:ext cx="75868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open-sans"/>
              </a:rPr>
              <a:t>10</a:t>
            </a:r>
            <a:r>
              <a:rPr lang="en-US" b="1" dirty="0">
                <a:solidFill>
                  <a:srgbClr val="000000"/>
                </a:solidFill>
                <a:latin typeface="open-sans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open-sans"/>
              </a:rPr>
              <a:t>                                              </a:t>
            </a:r>
            <a:r>
              <a:rPr lang="en-US" sz="2800" b="1" dirty="0" smtClean="0">
                <a:solidFill>
                  <a:srgbClr val="000000"/>
                </a:solidFill>
                <a:latin typeface="open-sans"/>
              </a:rPr>
              <a:t>Profile </a:t>
            </a:r>
            <a:r>
              <a:rPr lang="en-US" sz="2800" b="1" dirty="0">
                <a:solidFill>
                  <a:srgbClr val="000000"/>
                </a:solidFill>
                <a:latin typeface="open-sans"/>
              </a:rPr>
              <a:t>Do’s and Don’ts</a:t>
            </a:r>
            <a:endParaRPr lang="en-US" sz="2400" b="1" dirty="0">
              <a:solidFill>
                <a:srgbClr val="000000"/>
              </a:solidFill>
              <a:latin typeface="open-sans"/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3521335395"/>
              </p:ext>
            </p:extLst>
          </p:nvPr>
        </p:nvGraphicFramePr>
        <p:xfrm>
          <a:off x="1873793" y="11492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8" name="Picture 2" descr="LinkedIn | myBCom | Sauder School of Business at UBC, Vancouver, Canad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56" y="58865"/>
            <a:ext cx="2991673" cy="1090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896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44733" y="4833258"/>
            <a:ext cx="49375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(looking your best for work)</a:t>
            </a:r>
            <a:endParaRPr lang="en-IN" sz="28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6" name="Picture 4" descr="Personal Grooming (Male/Female) | Self Management Skills - YouTub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18" b="12775"/>
          <a:stretch/>
        </p:blipFill>
        <p:spPr bwMode="auto">
          <a:xfrm>
            <a:off x="3378925" y="557349"/>
            <a:ext cx="5467804" cy="419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677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4503" y="95794"/>
            <a:ext cx="11982994" cy="6696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of the perceptions people can form solely from  appearance are: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professionalism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level of sophistication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intelligence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credibility</a:t>
            </a:r>
          </a:p>
          <a:p>
            <a:pPr algn="ctr"/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093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" y="117565"/>
            <a:ext cx="11730446" cy="6583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Grooming habits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Grooming involves all the aspects of your body: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Overall Cleanliness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Hair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Nails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Teeth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Uniform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Make Up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020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4982" y="125369"/>
            <a:ext cx="11922034" cy="65488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IN" b="1" dirty="0"/>
          </a:p>
        </p:txBody>
      </p:sp>
      <p:sp>
        <p:nvSpPr>
          <p:cNvPr id="3" name="Rectangle 2"/>
          <p:cNvSpPr/>
          <p:nvPr/>
        </p:nvSpPr>
        <p:spPr>
          <a:xfrm>
            <a:off x="470263" y="1041904"/>
            <a:ext cx="101541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pPr marL="342900" indent="-342900">
              <a:buAutoNum type="arabicPeriod" startAt="5"/>
            </a:pPr>
            <a:endParaRPr lang="en-IN" b="1" dirty="0"/>
          </a:p>
          <a:p>
            <a:pPr marL="342900" indent="-342900">
              <a:buFontTx/>
              <a:buAutoNum type="arabicPeriod" startAt="3"/>
            </a:pPr>
            <a:endParaRPr lang="en-IN" b="1" dirty="0"/>
          </a:p>
          <a:p>
            <a:pPr marL="342900" indent="-342900">
              <a:lnSpc>
                <a:spcPct val="200000"/>
              </a:lnSpc>
              <a:buAutoNum type="arabicPeriod" startAt="3"/>
            </a:pPr>
            <a:endParaRPr lang="en-IN" b="1" dirty="0"/>
          </a:p>
          <a:p>
            <a:pPr marL="342900" indent="-342900">
              <a:buAutoNum type="arabicPeriod"/>
            </a:pP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6566263" y="1041904"/>
            <a:ext cx="5490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1" dirty="0"/>
          </a:p>
          <a:p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5961016" y="206867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US" b="1" dirty="0" smtClean="0"/>
          </a:p>
          <a:p>
            <a:endParaRPr lang="en-US" b="1" dirty="0"/>
          </a:p>
          <a:p>
            <a:endParaRPr lang="en-IN" b="1" dirty="0" smtClean="0"/>
          </a:p>
          <a:p>
            <a:endParaRPr lang="en-IN" b="1" dirty="0"/>
          </a:p>
          <a:p>
            <a:endParaRPr lang="en-IN" b="1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2906764127"/>
              </p:ext>
            </p:extLst>
          </p:nvPr>
        </p:nvGraphicFramePr>
        <p:xfrm>
          <a:off x="1558834" y="9072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54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2869" y="896982"/>
            <a:ext cx="6096000" cy="52322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b="1" dirty="0" smtClean="0">
                <a:solidFill>
                  <a:srgbClr val="0070C0"/>
                </a:solidFill>
              </a:rPr>
              <a:t>SOCIAL ETIQUETTE IN PUBLIC PLACES: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Waiting their turn and not interrupting other people when they are speaking.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No name calling.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Say: Please; Thank often.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Good sportsmanship.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Take compliments courteously.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Opening doors for others.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Exiting/Entering etiquette.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Respect differences.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dirty="0" smtClean="0">
                <a:solidFill>
                  <a:srgbClr val="0070C0"/>
                </a:solidFill>
              </a:rPr>
              <a:t> No finger pointing at people, etc.</a:t>
            </a:r>
          </a:p>
        </p:txBody>
      </p:sp>
    </p:spTree>
    <p:extLst>
      <p:ext uri="{BB962C8B-B14F-4D97-AF65-F5344CB8AC3E}">
        <p14:creationId xmlns:p14="http://schemas.microsoft.com/office/powerpoint/2010/main" val="54970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092" y="130628"/>
            <a:ext cx="11834948" cy="65836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170" name="Picture 2" descr="Agenda Banner Stock Illustrations – 4,013 Agenda Banner Stock  Illustrations, Vectors &amp; Clipart -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58" y="223158"/>
            <a:ext cx="338137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19200" y="2116183"/>
            <a:ext cx="55212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Personal and social branding: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</a:rPr>
              <a:t>What is it?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</a:rPr>
              <a:t>Why it’s important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</a:rPr>
              <a:t>How do you use it?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3200" b="1" dirty="0" smtClean="0">
                <a:solidFill>
                  <a:schemeClr val="bg1"/>
                </a:solidFill>
              </a:rPr>
              <a:t>Creating it.</a:t>
            </a:r>
            <a:endParaRPr lang="en-IN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02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3965" y="903073"/>
            <a:ext cx="8856617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STRATEGIES FOR MEETING AND GREETING PEOPLE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rgbClr val="0070C0"/>
                </a:solidFill>
              </a:rPr>
              <a:t>Stand up when you meet someone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rgbClr val="0070C0"/>
                </a:solidFill>
              </a:rPr>
              <a:t>Smile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rgbClr val="0070C0"/>
                </a:solidFill>
              </a:rPr>
              <a:t>Make a eye contact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rgbClr val="0070C0"/>
                </a:solidFill>
              </a:rPr>
              <a:t>Introduce yourself immediately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rgbClr val="0070C0"/>
                </a:solidFill>
              </a:rPr>
              <a:t>Include a statement about who you are when necessary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rgbClr val="0070C0"/>
                </a:solidFill>
              </a:rPr>
              <a:t>Offer a firm handshake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rgbClr val="0070C0"/>
                </a:solidFill>
              </a:rPr>
              <a:t> </a:t>
            </a:r>
            <a:r>
              <a:rPr lang="en-IN" sz="2000" dirty="0">
                <a:solidFill>
                  <a:srgbClr val="0070C0"/>
                </a:solidFill>
              </a:rPr>
              <a:t>Pay attention to names when you meet </a:t>
            </a:r>
            <a:r>
              <a:rPr lang="en-IN" sz="2000" dirty="0" smtClean="0">
                <a:solidFill>
                  <a:srgbClr val="0070C0"/>
                </a:solidFill>
              </a:rPr>
              <a:t>people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791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0" name="Picture 14" descr="20 Things Men Should NEVER Wear | Outdated Trends A Man Should Avoi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7"/>
          <a:stretch/>
        </p:blipFill>
        <p:spPr bwMode="auto">
          <a:xfrm>
            <a:off x="2534194" y="1058091"/>
            <a:ext cx="6439989" cy="5087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014653" y="335279"/>
            <a:ext cx="992777" cy="931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92537" y="335279"/>
            <a:ext cx="992777" cy="93181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en-IN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637212" cy="11146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i="1" dirty="0" smtClean="0"/>
              <a:t>Poll</a:t>
            </a:r>
            <a:endParaRPr lang="en-IN" sz="3600" b="1" i="1" dirty="0"/>
          </a:p>
        </p:txBody>
      </p:sp>
    </p:spTree>
    <p:extLst>
      <p:ext uri="{BB962C8B-B14F-4D97-AF65-F5344CB8AC3E}">
        <p14:creationId xmlns:p14="http://schemas.microsoft.com/office/powerpoint/2010/main" val="342732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2468" y="2368732"/>
            <a:ext cx="68013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latin typeface="Arial Narrow" panose="020B0606020202030204" pitchFamily="34" charset="0"/>
              </a:rPr>
              <a:t>Got question?</a:t>
            </a:r>
            <a:endParaRPr lang="en-IN" sz="80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87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70218" y="2420982"/>
            <a:ext cx="61830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latin typeface="Arial Narrow" panose="020B0606020202030204" pitchFamily="34" charset="0"/>
              </a:rPr>
              <a:t>Thank you</a:t>
            </a:r>
            <a:endParaRPr lang="en-IN" sz="96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1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To Find Your USP 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050" y="1198834"/>
            <a:ext cx="5155475" cy="292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038443" y="759833"/>
            <a:ext cx="419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 Is a Personal Brand?</a:t>
            </a:r>
            <a:endParaRPr lang="en-IN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ERSONAL BRANDING DEFINITION The practi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869"/>
          <a:stretch/>
        </p:blipFill>
        <p:spPr bwMode="auto">
          <a:xfrm>
            <a:off x="376100" y="1949630"/>
            <a:ext cx="6076950" cy="297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4676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3046611" y="338545"/>
            <a:ext cx="6394869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>
                <a:solidFill>
                  <a:srgbClr val="0070C0"/>
                </a:solidFill>
              </a:rPr>
              <a:t>Think of  Yourself as a Product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2050869" y="1587593"/>
            <a:ext cx="8229600" cy="4588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We all have attitudes and beliefs about </a:t>
            </a:r>
            <a:r>
              <a:rPr lang="en-US" dirty="0" smtClean="0">
                <a:solidFill>
                  <a:srgbClr val="00B0F0"/>
                </a:solidFill>
              </a:rPr>
              <a:t>brands </a:t>
            </a:r>
            <a:r>
              <a:rPr lang="en-US" dirty="0">
                <a:solidFill>
                  <a:srgbClr val="00B0F0"/>
                </a:solidFill>
              </a:rPr>
              <a:t>based on our experiences. </a:t>
            </a:r>
            <a:r>
              <a:rPr lang="en-US" dirty="0" smtClean="0">
                <a:solidFill>
                  <a:srgbClr val="00B0F0"/>
                </a:solidFill>
              </a:rPr>
              <a:t>The strongest brands are:</a:t>
            </a:r>
          </a:p>
          <a:p>
            <a:pPr marL="0" indent="0">
              <a:buNone/>
            </a:pPr>
            <a:endParaRPr lang="en-US" sz="1200" dirty="0" smtClean="0">
              <a:solidFill>
                <a:srgbClr val="00B0F0"/>
              </a:solidFill>
            </a:endParaRPr>
          </a:p>
          <a:p>
            <a:pPr marL="61722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Powerful</a:t>
            </a:r>
          </a:p>
          <a:p>
            <a:pPr marL="61722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Authentic</a:t>
            </a:r>
          </a:p>
          <a:p>
            <a:pPr marL="61722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Consistent</a:t>
            </a:r>
          </a:p>
          <a:p>
            <a:pPr marL="61722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Visible</a:t>
            </a:r>
          </a:p>
          <a:p>
            <a:pPr marL="617220" indent="-5715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Valuable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34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2896365" y="474617"/>
            <a:ext cx="6695362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>
                <a:solidFill>
                  <a:srgbClr val="0070C0"/>
                </a:solidFill>
              </a:rPr>
              <a:t>Why Is Your Personal Brand </a:t>
            </a:r>
            <a:r>
              <a:rPr lang="en-US" sz="3600" dirty="0">
                <a:solidFill>
                  <a:srgbClr val="0070C0"/>
                </a:solidFill>
              </a:rPr>
              <a:t>I</a:t>
            </a:r>
            <a:r>
              <a:rPr lang="en-US" sz="3600" dirty="0" smtClean="0">
                <a:solidFill>
                  <a:srgbClr val="0070C0"/>
                </a:solidFill>
              </a:rPr>
              <a:t>mportant?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6073" y="2234140"/>
            <a:ext cx="5166799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F0"/>
                </a:solidFill>
              </a:rPr>
              <a:t>Responsibility </a:t>
            </a:r>
            <a:r>
              <a:rPr lang="en-US" b="1" dirty="0">
                <a:solidFill>
                  <a:srgbClr val="00B0F0"/>
                </a:solidFill>
              </a:rPr>
              <a:t>and competition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F0"/>
                </a:solidFill>
              </a:rPr>
              <a:t>Manage </a:t>
            </a:r>
            <a:r>
              <a:rPr lang="en-US" b="1" dirty="0">
                <a:solidFill>
                  <a:srgbClr val="00B0F0"/>
                </a:solidFill>
              </a:rPr>
              <a:t>the impressions others have of us</a:t>
            </a:r>
            <a:r>
              <a:rPr lang="en-US" b="1" dirty="0" smtClean="0">
                <a:solidFill>
                  <a:srgbClr val="00B0F0"/>
                </a:solidFill>
              </a:rPr>
              <a:t>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Differentiate yourself from others.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Maximize your career potential.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3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6411" y="736265"/>
            <a:ext cx="5093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What is your current brand?</a:t>
            </a:r>
            <a:endParaRPr lang="en-IN" sz="3200" b="1" dirty="0">
              <a:solidFill>
                <a:srgbClr val="00B0F0"/>
              </a:solidFill>
            </a:endParaRPr>
          </a:p>
        </p:txBody>
      </p:sp>
      <p:pic>
        <p:nvPicPr>
          <p:cNvPr id="3" name="Picture 2" descr="brandlist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8823" y="1993887"/>
            <a:ext cx="2975089" cy="33056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43744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98913" y="522387"/>
            <a:ext cx="23601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sz="2800" b="1" dirty="0" smtClean="0">
              <a:solidFill>
                <a:srgbClr val="00B0F0"/>
              </a:solidFill>
            </a:endParaRPr>
          </a:p>
          <a:p>
            <a:r>
              <a:rPr lang="en-US" sz="2800" b="1" dirty="0" smtClean="0">
                <a:solidFill>
                  <a:srgbClr val="00B0F0"/>
                </a:solidFill>
              </a:rPr>
              <a:t>Ask </a:t>
            </a:r>
            <a:r>
              <a:rPr lang="en-US" sz="2800" b="1" dirty="0">
                <a:solidFill>
                  <a:srgbClr val="00B0F0"/>
                </a:solidFill>
              </a:rPr>
              <a:t>Yourself…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29137" y="1476494"/>
            <a:ext cx="5024132" cy="25237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What makes you special</a:t>
            </a:r>
            <a:r>
              <a:rPr lang="en-US" b="1" dirty="0" smtClean="0">
                <a:solidFill>
                  <a:srgbClr val="00B0F0"/>
                </a:solidFill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How does your uniqueness translate to value?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What do you want to be known for?</a:t>
            </a:r>
          </a:p>
          <a:p>
            <a:endParaRPr lang="en-US" b="1" dirty="0" smtClean="0">
              <a:solidFill>
                <a:srgbClr val="00B0F0"/>
              </a:solidFill>
            </a:endParaRPr>
          </a:p>
          <a:p>
            <a:endParaRPr lang="en-US" b="1" dirty="0">
              <a:solidFill>
                <a:srgbClr val="00B0F0"/>
              </a:solidFill>
            </a:endParaRPr>
          </a:p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sz="3200" b="1" dirty="0" smtClean="0">
                <a:solidFill>
                  <a:srgbClr val="00B0F0"/>
                </a:solidFill>
              </a:rPr>
              <a:t>&amp; also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F0"/>
                </a:solidFill>
              </a:rPr>
              <a:t>Seek </a:t>
            </a:r>
            <a:r>
              <a:rPr lang="en-US" b="1" dirty="0">
                <a:solidFill>
                  <a:srgbClr val="00B0F0"/>
                </a:solidFill>
              </a:rPr>
              <a:t>Feedback</a:t>
            </a:r>
            <a:endParaRPr lang="en-IN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54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97839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Roboto"/>
              </a:rPr>
              <a:t>Why do you need a personal brand when searching for a </a:t>
            </a:r>
            <a:r>
              <a:rPr lang="en-US" sz="2000" dirty="0" smtClean="0">
                <a:solidFill>
                  <a:srgbClr val="002060"/>
                </a:solidFill>
                <a:latin typeface="Roboto"/>
              </a:rPr>
              <a:t>job?</a:t>
            </a:r>
          </a:p>
          <a:p>
            <a:endParaRPr lang="en-US" sz="2000" dirty="0" smtClean="0">
              <a:solidFill>
                <a:srgbClr val="002060"/>
              </a:solidFill>
              <a:latin typeface="Roboto"/>
            </a:endParaRPr>
          </a:p>
          <a:p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A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. </a:t>
            </a:r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Group 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all like-minded candidates </a:t>
            </a:r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together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B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. </a:t>
            </a:r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Distinguish 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yourself from your </a:t>
            </a:r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competition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C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. </a:t>
            </a:r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Differentiate 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yourself from a company's </a:t>
            </a:r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brand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D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. </a:t>
            </a:r>
            <a:r>
              <a:rPr lang="en-US" sz="2000" dirty="0" smtClean="0">
                <a:solidFill>
                  <a:srgbClr val="002060"/>
                </a:solidFill>
                <a:latin typeface="Helvetica" panose="020B0604020202020204" pitchFamily="34" charset="0"/>
              </a:rPr>
              <a:t>None </a:t>
            </a:r>
            <a:r>
              <a:rPr lang="en-US" sz="2000" dirty="0">
                <a:solidFill>
                  <a:srgbClr val="002060"/>
                </a:solidFill>
                <a:latin typeface="Helvetica" panose="020B0604020202020204" pitchFamily="34" charset="0"/>
              </a:rPr>
              <a:t>of the above</a:t>
            </a:r>
            <a:endParaRPr lang="en-US" sz="2000" b="0" i="0" dirty="0">
              <a:solidFill>
                <a:srgbClr val="002060"/>
              </a:solidFill>
              <a:effectLst/>
              <a:latin typeface="Helvetica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750423" cy="992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i="1" dirty="0" smtClean="0">
                <a:solidFill>
                  <a:srgbClr val="002060"/>
                </a:solidFill>
              </a:rPr>
              <a:t>Poll</a:t>
            </a:r>
            <a:endParaRPr lang="en-IN" sz="3200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2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/>
        </p:nvSpPr>
        <p:spPr>
          <a:xfrm>
            <a:off x="2218757" y="2636285"/>
            <a:ext cx="7754485" cy="15854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800" kern="1200" cap="all" spc="-1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Do You strengthen your brand?</a:t>
            </a:r>
            <a:endParaRPr lang="en-US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007408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387</TotalTime>
  <Words>645</Words>
  <Application>Microsoft Office PowerPoint</Application>
  <PresentationFormat>Widescreen</PresentationFormat>
  <Paragraphs>146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Arial Narrow</vt:lpstr>
      <vt:lpstr>Corbel</vt:lpstr>
      <vt:lpstr>Helvetica</vt:lpstr>
      <vt:lpstr>Open Sans</vt:lpstr>
      <vt:lpstr>open-sans</vt:lpstr>
      <vt:lpstr>Roboto</vt:lpstr>
      <vt:lpstr>Wingdings</vt:lpstr>
      <vt:lpstr>Wingdings 2</vt:lpstr>
      <vt:lpstr>Frame</vt:lpstr>
      <vt:lpstr>UNIT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34</cp:revision>
  <dcterms:created xsi:type="dcterms:W3CDTF">2020-11-02T16:21:30Z</dcterms:created>
  <dcterms:modified xsi:type="dcterms:W3CDTF">2020-11-07T06:21:33Z</dcterms:modified>
</cp:coreProperties>
</file>