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57" r:id="rId4"/>
    <p:sldId id="258" r:id="rId5"/>
    <p:sldId id="295" r:id="rId6"/>
    <p:sldId id="270" r:id="rId7"/>
    <p:sldId id="271" r:id="rId8"/>
    <p:sldId id="275" r:id="rId9"/>
    <p:sldId id="260" r:id="rId10"/>
    <p:sldId id="267" r:id="rId11"/>
    <p:sldId id="269" r:id="rId12"/>
    <p:sldId id="291" r:id="rId13"/>
    <p:sldId id="268" r:id="rId14"/>
    <p:sldId id="259" r:id="rId15"/>
    <p:sldId id="264" r:id="rId16"/>
    <p:sldId id="287" r:id="rId17"/>
    <p:sldId id="272" r:id="rId18"/>
    <p:sldId id="261" r:id="rId19"/>
    <p:sldId id="266" r:id="rId20"/>
    <p:sldId id="273" r:id="rId21"/>
    <p:sldId id="292" r:id="rId22"/>
    <p:sldId id="297" r:id="rId23"/>
    <p:sldId id="285" r:id="rId24"/>
    <p:sldId id="262" r:id="rId25"/>
    <p:sldId id="281" r:id="rId26"/>
    <p:sldId id="265" r:id="rId27"/>
    <p:sldId id="296" r:id="rId28"/>
    <p:sldId id="286" r:id="rId29"/>
    <p:sldId id="282" r:id="rId30"/>
    <p:sldId id="293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19D2DE-3214-4817-B05A-E4D2C3035556}">
          <p14:sldIdLst>
            <p14:sldId id="256"/>
            <p14:sldId id="290"/>
            <p14:sldId id="257"/>
            <p14:sldId id="258"/>
            <p14:sldId id="295"/>
            <p14:sldId id="270"/>
            <p14:sldId id="271"/>
            <p14:sldId id="275"/>
            <p14:sldId id="260"/>
            <p14:sldId id="267"/>
            <p14:sldId id="269"/>
            <p14:sldId id="291"/>
            <p14:sldId id="268"/>
            <p14:sldId id="259"/>
            <p14:sldId id="264"/>
            <p14:sldId id="287"/>
            <p14:sldId id="272"/>
            <p14:sldId id="261"/>
            <p14:sldId id="266"/>
            <p14:sldId id="273"/>
            <p14:sldId id="292"/>
            <p14:sldId id="297"/>
            <p14:sldId id="285"/>
            <p14:sldId id="262"/>
            <p14:sldId id="281"/>
            <p14:sldId id="265"/>
            <p14:sldId id="296"/>
            <p14:sldId id="286"/>
            <p14:sldId id="282"/>
            <p14:sldId id="293"/>
            <p14:sldId id="294"/>
          </p14:sldIdLst>
        </p14:section>
        <p14:section name="Untitled Section" id="{D0D3ABB1-90FC-4521-B399-5F8D5F11C2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A8F20-BC32-4D7A-8FCE-178484DAB0BF}" type="doc">
      <dgm:prSet loTypeId="urn:microsoft.com/office/officeart/2005/8/layout/radial5" loCatId="cycle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BD7E6A1-2637-41C4-AD32-B2351BE46CE1}">
      <dgm:prSet phldrT="[Text]" custT="1"/>
      <dgm:spPr/>
      <dgm:t>
        <a:bodyPr/>
        <a:lstStyle/>
        <a:p>
          <a:r>
            <a:rPr lang="en-US" sz="1100" b="1" dirty="0" smtClean="0"/>
            <a:t>Importance of personal branding.</a:t>
          </a:r>
          <a:endParaRPr lang="en-US" sz="1100" b="1" dirty="0"/>
        </a:p>
      </dgm:t>
    </dgm:pt>
    <dgm:pt modelId="{2D9E0AE7-2455-4058-AEFA-A447EE9D3980}" type="parTrans" cxnId="{26C1248B-A0FF-4F02-973C-593F336ECB9B}">
      <dgm:prSet/>
      <dgm:spPr/>
      <dgm:t>
        <a:bodyPr/>
        <a:lstStyle/>
        <a:p>
          <a:endParaRPr lang="en-US"/>
        </a:p>
      </dgm:t>
    </dgm:pt>
    <dgm:pt modelId="{2B8AA36F-543E-4870-8FC2-A11F6C11AAA4}" type="sibTrans" cxnId="{26C1248B-A0FF-4F02-973C-593F336ECB9B}">
      <dgm:prSet/>
      <dgm:spPr/>
      <dgm:t>
        <a:bodyPr/>
        <a:lstStyle/>
        <a:p>
          <a:endParaRPr lang="en-US"/>
        </a:p>
      </dgm:t>
    </dgm:pt>
    <dgm:pt modelId="{39716758-B4A4-4B31-944C-9A2E4D765C86}">
      <dgm:prSet phldrT="[Text]" custT="1"/>
      <dgm:spPr/>
      <dgm:t>
        <a:bodyPr/>
        <a:lstStyle/>
        <a:p>
          <a:r>
            <a:rPr lang="en-US" sz="1400" b="1" u="sng" dirty="0" smtClean="0">
              <a:solidFill>
                <a:schemeClr val="tx1">
                  <a:lumMod val="95000"/>
                  <a:lumOff val="5000"/>
                </a:schemeClr>
              </a:solidFill>
            </a:rPr>
            <a:t>Popularity</a:t>
          </a:r>
          <a:endParaRPr lang="en-US" sz="1400" b="1" u="sng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45D580C-8D65-4CB7-A2A8-21DF6596D1BF}" type="parTrans" cxnId="{C0E663AC-7A77-490A-818F-FEC61465303B}">
      <dgm:prSet/>
      <dgm:spPr/>
      <dgm:t>
        <a:bodyPr/>
        <a:lstStyle/>
        <a:p>
          <a:endParaRPr lang="en-US"/>
        </a:p>
      </dgm:t>
    </dgm:pt>
    <dgm:pt modelId="{2977660F-4013-4E16-AC86-4F635A1788DC}" type="sibTrans" cxnId="{C0E663AC-7A77-490A-818F-FEC61465303B}">
      <dgm:prSet/>
      <dgm:spPr/>
      <dgm:t>
        <a:bodyPr/>
        <a:lstStyle/>
        <a:p>
          <a:endParaRPr lang="en-US"/>
        </a:p>
      </dgm:t>
    </dgm:pt>
    <dgm:pt modelId="{1533AD80-9052-4DE0-B770-9CFB4C045CB8}">
      <dgm:prSet phldrT="[Text]" custT="1"/>
      <dgm:spPr/>
      <dgm:t>
        <a:bodyPr/>
        <a:lstStyle/>
        <a:p>
          <a:r>
            <a:rPr lang="en-US" sz="1400" b="1" u="sng" dirty="0" smtClean="0">
              <a:solidFill>
                <a:schemeClr val="tx1">
                  <a:lumMod val="95000"/>
                  <a:lumOff val="5000"/>
                </a:schemeClr>
              </a:solidFill>
            </a:rPr>
            <a:t>Development</a:t>
          </a:r>
          <a:endParaRPr lang="en-US" sz="1400" b="1" u="sng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F0C8CF7-1AE6-4F55-A238-85C021197740}" type="parTrans" cxnId="{B8A2F536-3132-488A-8D3F-90652CA57D96}">
      <dgm:prSet/>
      <dgm:spPr/>
      <dgm:t>
        <a:bodyPr/>
        <a:lstStyle/>
        <a:p>
          <a:endParaRPr lang="en-US"/>
        </a:p>
      </dgm:t>
    </dgm:pt>
    <dgm:pt modelId="{03109FCA-7C58-4DD2-8F38-592118217A91}" type="sibTrans" cxnId="{B8A2F536-3132-488A-8D3F-90652CA57D96}">
      <dgm:prSet/>
      <dgm:spPr/>
      <dgm:t>
        <a:bodyPr/>
        <a:lstStyle/>
        <a:p>
          <a:endParaRPr lang="en-US"/>
        </a:p>
      </dgm:t>
    </dgm:pt>
    <dgm:pt modelId="{6174C1F0-3DA3-46D7-B737-6C667245D103}">
      <dgm:prSet phldrT="[Text]" custT="1"/>
      <dgm:spPr/>
      <dgm:t>
        <a:bodyPr/>
        <a:lstStyle/>
        <a:p>
          <a:r>
            <a:rPr lang="en-US" sz="1400" b="1" u="sng" dirty="0" smtClean="0">
              <a:solidFill>
                <a:schemeClr val="tx1">
                  <a:lumMod val="95000"/>
                  <a:lumOff val="5000"/>
                </a:schemeClr>
              </a:solidFill>
            </a:rPr>
            <a:t>Identity</a:t>
          </a:r>
          <a:endParaRPr lang="en-US" sz="1400" b="1" u="sng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45E7AB3-F388-4408-9AF6-23B3272D7735}" type="parTrans" cxnId="{260EF685-7628-423D-9809-3B981200C919}">
      <dgm:prSet/>
      <dgm:spPr/>
      <dgm:t>
        <a:bodyPr/>
        <a:lstStyle/>
        <a:p>
          <a:endParaRPr lang="en-US"/>
        </a:p>
      </dgm:t>
    </dgm:pt>
    <dgm:pt modelId="{34359DC9-BCE0-4FD1-AC40-C3989F8FB12F}" type="sibTrans" cxnId="{260EF685-7628-423D-9809-3B981200C919}">
      <dgm:prSet/>
      <dgm:spPr/>
      <dgm:t>
        <a:bodyPr/>
        <a:lstStyle/>
        <a:p>
          <a:endParaRPr lang="en-US"/>
        </a:p>
      </dgm:t>
    </dgm:pt>
    <dgm:pt modelId="{509BC042-FEAB-4F90-8C4D-07F9BCD29BC2}">
      <dgm:prSet phldrT="[Text]" custT="1"/>
      <dgm:spPr/>
      <dgm:t>
        <a:bodyPr/>
        <a:lstStyle/>
        <a:p>
          <a:r>
            <a:rPr lang="en-US" sz="1400" b="1" u="sng" dirty="0" smtClean="0">
              <a:solidFill>
                <a:schemeClr val="tx1">
                  <a:lumMod val="95000"/>
                  <a:lumOff val="5000"/>
                </a:schemeClr>
              </a:solidFill>
            </a:rPr>
            <a:t>Reputation</a:t>
          </a:r>
          <a:endParaRPr lang="en-US" sz="1400" b="1" u="sng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57D4669-BCE1-47D1-A2D0-ED7B7DED13F6}" type="parTrans" cxnId="{AB933A10-AAA4-43E0-B926-F18805E72A99}">
      <dgm:prSet/>
      <dgm:spPr/>
      <dgm:t>
        <a:bodyPr/>
        <a:lstStyle/>
        <a:p>
          <a:endParaRPr lang="en-US"/>
        </a:p>
      </dgm:t>
    </dgm:pt>
    <dgm:pt modelId="{26DDB816-BA7E-44D0-A595-CB6A28223037}" type="sibTrans" cxnId="{AB933A10-AAA4-43E0-B926-F18805E72A99}">
      <dgm:prSet/>
      <dgm:spPr/>
      <dgm:t>
        <a:bodyPr/>
        <a:lstStyle/>
        <a:p>
          <a:endParaRPr lang="en-US"/>
        </a:p>
      </dgm:t>
    </dgm:pt>
    <dgm:pt modelId="{78113EF8-27B6-46F8-8B25-9A506D2A2073}">
      <dgm:prSet phldrT="[Text]" custT="1"/>
      <dgm:spPr/>
      <dgm:t>
        <a:bodyPr/>
        <a:lstStyle/>
        <a:p>
          <a:r>
            <a:rPr lang="en-US" sz="1400" b="1" u="sng" dirty="0" smtClean="0">
              <a:solidFill>
                <a:schemeClr val="tx1">
                  <a:lumMod val="95000"/>
                  <a:lumOff val="5000"/>
                </a:schemeClr>
              </a:solidFill>
            </a:rPr>
            <a:t>Confidence</a:t>
          </a:r>
          <a:endParaRPr lang="en-US" sz="1400" b="1" u="sng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E3A6A75-1AA4-40EC-AAB2-DCD1007960A7}" type="parTrans" cxnId="{E915B872-F16B-4695-A689-2EDB562109DF}">
      <dgm:prSet/>
      <dgm:spPr/>
      <dgm:t>
        <a:bodyPr/>
        <a:lstStyle/>
        <a:p>
          <a:endParaRPr lang="en-US"/>
        </a:p>
      </dgm:t>
    </dgm:pt>
    <dgm:pt modelId="{9D9589A8-C200-46C6-98C2-40EAEB21CA22}" type="sibTrans" cxnId="{E915B872-F16B-4695-A689-2EDB562109DF}">
      <dgm:prSet/>
      <dgm:spPr/>
      <dgm:t>
        <a:bodyPr/>
        <a:lstStyle/>
        <a:p>
          <a:endParaRPr lang="en-US"/>
        </a:p>
      </dgm:t>
    </dgm:pt>
    <dgm:pt modelId="{F0AB7D41-2A71-4986-B06D-52C8A064DC63}">
      <dgm:prSet phldrT="[Text]" custT="1"/>
      <dgm:spPr/>
      <dgm:t>
        <a:bodyPr/>
        <a:lstStyle/>
        <a:p>
          <a:r>
            <a:rPr lang="en-US" sz="1400" b="1" u="sng" dirty="0" smtClean="0">
              <a:solidFill>
                <a:schemeClr val="tx1">
                  <a:lumMod val="95000"/>
                  <a:lumOff val="5000"/>
                </a:schemeClr>
              </a:solidFill>
            </a:rPr>
            <a:t>Status</a:t>
          </a:r>
          <a:endParaRPr lang="en-US" sz="1400" b="1" u="sng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8AD9407-58CB-4282-AD53-342AFE17EB41}" type="parTrans" cxnId="{ED9FBA74-3A5E-466F-9592-530ED4BC6A61}">
      <dgm:prSet/>
      <dgm:spPr/>
      <dgm:t>
        <a:bodyPr/>
        <a:lstStyle/>
        <a:p>
          <a:endParaRPr lang="en-US"/>
        </a:p>
      </dgm:t>
    </dgm:pt>
    <dgm:pt modelId="{649837B7-6013-4562-9C7D-94048A370522}" type="sibTrans" cxnId="{ED9FBA74-3A5E-466F-9592-530ED4BC6A61}">
      <dgm:prSet/>
      <dgm:spPr/>
      <dgm:t>
        <a:bodyPr/>
        <a:lstStyle/>
        <a:p>
          <a:endParaRPr lang="en-US"/>
        </a:p>
      </dgm:t>
    </dgm:pt>
    <dgm:pt modelId="{0033893A-C4C6-4A4C-A678-458C740C6E52}">
      <dgm:prSet phldrT="[Text]" custT="1"/>
      <dgm:spPr/>
      <dgm:t>
        <a:bodyPr/>
        <a:lstStyle/>
        <a:p>
          <a:r>
            <a:rPr lang="en-US" sz="1400" b="1" u="sng" dirty="0" smtClean="0">
              <a:solidFill>
                <a:schemeClr val="tx1">
                  <a:lumMod val="95000"/>
                  <a:lumOff val="5000"/>
                </a:schemeClr>
              </a:solidFill>
            </a:rPr>
            <a:t>Determination</a:t>
          </a:r>
          <a:endParaRPr lang="en-US" sz="1400" b="1" u="sng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705E536-E7F6-4383-8073-3057E39EB2F7}" type="parTrans" cxnId="{CE0E88E2-BF92-4DA8-9BD4-13313892CEBE}">
      <dgm:prSet/>
      <dgm:spPr/>
      <dgm:t>
        <a:bodyPr/>
        <a:lstStyle/>
        <a:p>
          <a:endParaRPr lang="en-US"/>
        </a:p>
      </dgm:t>
    </dgm:pt>
    <dgm:pt modelId="{95D8EC96-1B26-46DF-8476-BE5F6D414A5A}" type="sibTrans" cxnId="{CE0E88E2-BF92-4DA8-9BD4-13313892CEBE}">
      <dgm:prSet/>
      <dgm:spPr/>
      <dgm:t>
        <a:bodyPr/>
        <a:lstStyle/>
        <a:p>
          <a:endParaRPr lang="en-US"/>
        </a:p>
      </dgm:t>
    </dgm:pt>
    <dgm:pt modelId="{464B1752-F043-4B34-9AC0-5718D7151235}">
      <dgm:prSet phldrT="[Text]" custT="1"/>
      <dgm:spPr/>
      <dgm:t>
        <a:bodyPr/>
        <a:lstStyle/>
        <a:p>
          <a:r>
            <a:rPr lang="en-US" sz="1400" b="1" u="sng" dirty="0" smtClean="0">
              <a:solidFill>
                <a:schemeClr val="tx1">
                  <a:lumMod val="95000"/>
                  <a:lumOff val="5000"/>
                </a:schemeClr>
              </a:solidFill>
            </a:rPr>
            <a:t>Everlasting</a:t>
          </a:r>
          <a:endParaRPr lang="en-US" sz="1400" b="1" u="sng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23941589-E511-4B70-95BB-0980B92475B5}" type="parTrans" cxnId="{94276F3F-BAF4-452C-B391-E73A51B4721F}">
      <dgm:prSet/>
      <dgm:spPr/>
      <dgm:t>
        <a:bodyPr/>
        <a:lstStyle/>
        <a:p>
          <a:endParaRPr lang="en-US"/>
        </a:p>
      </dgm:t>
    </dgm:pt>
    <dgm:pt modelId="{78B70017-505C-45C3-BD4E-8DC7BDAA76BE}" type="sibTrans" cxnId="{94276F3F-BAF4-452C-B391-E73A51B4721F}">
      <dgm:prSet/>
      <dgm:spPr/>
      <dgm:t>
        <a:bodyPr/>
        <a:lstStyle/>
        <a:p>
          <a:endParaRPr lang="en-US"/>
        </a:p>
      </dgm:t>
    </dgm:pt>
    <dgm:pt modelId="{708655DF-931B-4EE6-A7A4-704544461E22}">
      <dgm:prSet phldrT="[Text]" custT="1"/>
      <dgm:spPr/>
      <dgm:t>
        <a:bodyPr/>
        <a:lstStyle/>
        <a:p>
          <a:r>
            <a:rPr lang="en-US" sz="1400" b="1" u="sng" dirty="0" smtClean="0">
              <a:solidFill>
                <a:schemeClr val="tx1">
                  <a:lumMod val="95000"/>
                  <a:lumOff val="5000"/>
                </a:schemeClr>
              </a:solidFill>
            </a:rPr>
            <a:t>Self fulfillment</a:t>
          </a:r>
          <a:endParaRPr lang="en-US" sz="1400" b="1" u="sng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7EADEE0-FFC2-4AFE-B655-192C03910FA2}" type="parTrans" cxnId="{1EEDE501-6419-4AB4-8B5A-054542F5AC2E}">
      <dgm:prSet/>
      <dgm:spPr/>
      <dgm:t>
        <a:bodyPr/>
        <a:lstStyle/>
        <a:p>
          <a:endParaRPr lang="en-US"/>
        </a:p>
      </dgm:t>
    </dgm:pt>
    <dgm:pt modelId="{23C3BB68-0FA0-4584-AAC7-4F6774DD7BC6}" type="sibTrans" cxnId="{1EEDE501-6419-4AB4-8B5A-054542F5AC2E}">
      <dgm:prSet/>
      <dgm:spPr/>
      <dgm:t>
        <a:bodyPr/>
        <a:lstStyle/>
        <a:p>
          <a:endParaRPr lang="en-US"/>
        </a:p>
      </dgm:t>
    </dgm:pt>
    <dgm:pt modelId="{286E74CB-33B2-4007-A7AE-C57375F558DA}" type="pres">
      <dgm:prSet presAssocID="{0B3A8F20-BC32-4D7A-8FCE-178484DAB0B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30DED9-FF95-4998-9201-053C3B9FE5CA}" type="pres">
      <dgm:prSet presAssocID="{DBD7E6A1-2637-41C4-AD32-B2351BE46CE1}" presName="centerShape" presStyleLbl="node0" presStyleIdx="0" presStyleCnt="1" custScaleX="117943"/>
      <dgm:spPr/>
      <dgm:t>
        <a:bodyPr/>
        <a:lstStyle/>
        <a:p>
          <a:endParaRPr lang="en-US"/>
        </a:p>
      </dgm:t>
    </dgm:pt>
    <dgm:pt modelId="{D641522D-2F21-4F5A-9FAF-36DD7E784C54}" type="pres">
      <dgm:prSet presAssocID="{845D580C-8D65-4CB7-A2A8-21DF6596D1BF}" presName="parTrans" presStyleLbl="sibTrans2D1" presStyleIdx="0" presStyleCnt="9"/>
      <dgm:spPr/>
      <dgm:t>
        <a:bodyPr/>
        <a:lstStyle/>
        <a:p>
          <a:endParaRPr lang="en-US"/>
        </a:p>
      </dgm:t>
    </dgm:pt>
    <dgm:pt modelId="{875C4ED7-E613-46ED-AD81-BFB0DAACF8E7}" type="pres">
      <dgm:prSet presAssocID="{845D580C-8D65-4CB7-A2A8-21DF6596D1BF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8D965DED-2B9A-479D-B5E8-877B8C791C1F}" type="pres">
      <dgm:prSet presAssocID="{39716758-B4A4-4B31-944C-9A2E4D765C86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C07F8-B93B-4B1E-B6C4-E040A7AF8ABA}" type="pres">
      <dgm:prSet presAssocID="{23941589-E511-4B70-95BB-0980B92475B5}" presName="parTrans" presStyleLbl="sibTrans2D1" presStyleIdx="1" presStyleCnt="9"/>
      <dgm:spPr/>
      <dgm:t>
        <a:bodyPr/>
        <a:lstStyle/>
        <a:p>
          <a:endParaRPr lang="en-US"/>
        </a:p>
      </dgm:t>
    </dgm:pt>
    <dgm:pt modelId="{ECD91C64-291D-4473-94EE-5B7FD80048F0}" type="pres">
      <dgm:prSet presAssocID="{23941589-E511-4B70-95BB-0980B92475B5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FC7214A5-F554-4ACB-9A35-959E589D168D}" type="pres">
      <dgm:prSet presAssocID="{464B1752-F043-4B34-9AC0-5718D7151235}" presName="node" presStyleLbl="node1" presStyleIdx="1" presStyleCnt="9" custScaleX="114936" custRadScaleRad="108985" custRadScaleInc="-5832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A8BB2-6140-4883-AC59-FEEDB41B3671}" type="pres">
      <dgm:prSet presAssocID="{F7EADEE0-FFC2-4AFE-B655-192C03910FA2}" presName="parTrans" presStyleLbl="sibTrans2D1" presStyleIdx="2" presStyleCnt="9"/>
      <dgm:spPr/>
      <dgm:t>
        <a:bodyPr/>
        <a:lstStyle/>
        <a:p>
          <a:endParaRPr lang="en-US"/>
        </a:p>
      </dgm:t>
    </dgm:pt>
    <dgm:pt modelId="{D9C7E89B-E722-4F79-B4B2-4255318906BE}" type="pres">
      <dgm:prSet presAssocID="{F7EADEE0-FFC2-4AFE-B655-192C03910FA2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F9D1385A-F8C2-407C-80E6-217A04777756}" type="pres">
      <dgm:prSet presAssocID="{708655DF-931B-4EE6-A7A4-704544461E22}" presName="node" presStyleLbl="node1" presStyleIdx="2" presStyleCnt="9" custRadScaleRad="111700" custRadScaleInc="-612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7BFF4-A261-4CD8-8AA2-87F6801E1372}" type="pres">
      <dgm:prSet presAssocID="{EE3A6A75-1AA4-40EC-AAB2-DCD1007960A7}" presName="parTrans" presStyleLbl="sibTrans2D1" presStyleIdx="3" presStyleCnt="9"/>
      <dgm:spPr/>
      <dgm:t>
        <a:bodyPr/>
        <a:lstStyle/>
        <a:p>
          <a:endParaRPr lang="en-US"/>
        </a:p>
      </dgm:t>
    </dgm:pt>
    <dgm:pt modelId="{1BA3E32A-20F1-4190-BA41-7611BC2C4DA6}" type="pres">
      <dgm:prSet presAssocID="{EE3A6A75-1AA4-40EC-AAB2-DCD1007960A7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2645B0F1-2E48-4439-87FC-1D9AB7091752}" type="pres">
      <dgm:prSet presAssocID="{78113EF8-27B6-46F8-8B25-9A506D2A2073}" presName="node" presStyleLbl="node1" presStyleIdx="3" presStyleCnt="9" custScaleX="112134" custRadScaleRad="113936" custRadScaleInc="-420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0244A-3AC2-44A7-8B94-8EA8FBF47F1F}" type="pres">
      <dgm:prSet presAssocID="{48AD9407-58CB-4282-AD53-342AFE17EB41}" presName="parTrans" presStyleLbl="sibTrans2D1" presStyleIdx="4" presStyleCnt="9"/>
      <dgm:spPr/>
      <dgm:t>
        <a:bodyPr/>
        <a:lstStyle/>
        <a:p>
          <a:endParaRPr lang="en-US"/>
        </a:p>
      </dgm:t>
    </dgm:pt>
    <dgm:pt modelId="{3E53A447-6691-44BD-911A-3743349C8E84}" type="pres">
      <dgm:prSet presAssocID="{48AD9407-58CB-4282-AD53-342AFE17EB41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D6931E46-4163-48E6-83AD-C217B13A876B}" type="pres">
      <dgm:prSet presAssocID="{F0AB7D41-2A71-4986-B06D-52C8A064DC63}" presName="node" presStyleLbl="node1" presStyleIdx="4" presStyleCnt="9" custRadScaleRad="108335" custRadScaleInc="-4573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69468-1296-4394-A3E2-8FB2E1834E87}" type="pres">
      <dgm:prSet presAssocID="{1705E536-E7F6-4383-8073-3057E39EB2F7}" presName="parTrans" presStyleLbl="sibTrans2D1" presStyleIdx="5" presStyleCnt="9"/>
      <dgm:spPr/>
      <dgm:t>
        <a:bodyPr/>
        <a:lstStyle/>
        <a:p>
          <a:endParaRPr lang="en-US"/>
        </a:p>
      </dgm:t>
    </dgm:pt>
    <dgm:pt modelId="{5DE09A24-1257-4EAC-9B79-AEFD514E1230}" type="pres">
      <dgm:prSet presAssocID="{1705E536-E7F6-4383-8073-3057E39EB2F7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7CF7587E-5B6A-4169-82BB-220DA74007C0}" type="pres">
      <dgm:prSet presAssocID="{0033893A-C4C6-4A4C-A678-458C740C6E52}" presName="node" presStyleLbl="node1" presStyleIdx="5" presStyleCnt="9" custScaleX="141178" custRadScaleRad="99705" custRadScaleInc="-4786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2AC2C4-7629-4F34-8DDD-2F5FB3C5C3CD}" type="pres">
      <dgm:prSet presAssocID="{9F0C8CF7-1AE6-4F55-A238-85C021197740}" presName="parTrans" presStyleLbl="sibTrans2D1" presStyleIdx="6" presStyleCnt="9"/>
      <dgm:spPr/>
      <dgm:t>
        <a:bodyPr/>
        <a:lstStyle/>
        <a:p>
          <a:endParaRPr lang="en-US"/>
        </a:p>
      </dgm:t>
    </dgm:pt>
    <dgm:pt modelId="{ABD92CDB-6821-4CD1-AE84-9F8DCA78853F}" type="pres">
      <dgm:prSet presAssocID="{9F0C8CF7-1AE6-4F55-A238-85C021197740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0E36EA85-5EE0-4BE8-B25A-72FA3982384B}" type="pres">
      <dgm:prSet presAssocID="{1533AD80-9052-4DE0-B770-9CFB4C045CB8}" presName="node" presStyleLbl="node1" presStyleIdx="6" presStyleCnt="9" custScaleX="146109" custRadScaleRad="84661" custRadScaleInc="-4342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DDF8B-6D19-4E2F-9E05-4356986B446C}" type="pres">
      <dgm:prSet presAssocID="{045E7AB3-F388-4408-9AF6-23B3272D7735}" presName="parTrans" presStyleLbl="sibTrans2D1" presStyleIdx="7" presStyleCnt="9"/>
      <dgm:spPr/>
      <dgm:t>
        <a:bodyPr/>
        <a:lstStyle/>
        <a:p>
          <a:endParaRPr lang="en-US"/>
        </a:p>
      </dgm:t>
    </dgm:pt>
    <dgm:pt modelId="{B2E84818-2D67-49DB-B9B4-626077BF9891}" type="pres">
      <dgm:prSet presAssocID="{045E7AB3-F388-4408-9AF6-23B3272D7735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E3B4351F-7F20-426D-B34A-C790A3147D47}" type="pres">
      <dgm:prSet presAssocID="{6174C1F0-3DA3-46D7-B737-6C667245D103}" presName="node" presStyleLbl="node1" presStyleIdx="7" presStyleCnt="9" custRadScaleRad="88823" custRadScaleInc="-393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662CA-8CA4-4B45-989B-FDEA7609A824}" type="pres">
      <dgm:prSet presAssocID="{957D4669-BCE1-47D1-A2D0-ED7B7DED13F6}" presName="parTrans" presStyleLbl="sibTrans2D1" presStyleIdx="8" presStyleCnt="9"/>
      <dgm:spPr/>
      <dgm:t>
        <a:bodyPr/>
        <a:lstStyle/>
        <a:p>
          <a:endParaRPr lang="en-US"/>
        </a:p>
      </dgm:t>
    </dgm:pt>
    <dgm:pt modelId="{0CB7FEB6-AF2F-4F7F-B6B7-4ACA53B1A3FF}" type="pres">
      <dgm:prSet presAssocID="{957D4669-BCE1-47D1-A2D0-ED7B7DED13F6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E11C8C99-1952-46CB-82DB-3A59B6E324F2}" type="pres">
      <dgm:prSet presAssocID="{509BC042-FEAB-4F90-8C4D-07F9BCD29BC2}" presName="node" presStyleLbl="node1" presStyleIdx="8" presStyleCnt="9" custScaleX="111398" custRadScaleRad="98894" custRadScaleInc="-376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DD0B7E-CDA0-4939-83C4-B9D11DA6D911}" type="presOf" srcId="{39716758-B4A4-4B31-944C-9A2E4D765C86}" destId="{8D965DED-2B9A-479D-B5E8-877B8C791C1F}" srcOrd="0" destOrd="0" presId="urn:microsoft.com/office/officeart/2005/8/layout/radial5"/>
    <dgm:cxn modelId="{CE0E88E2-BF92-4DA8-9BD4-13313892CEBE}" srcId="{DBD7E6A1-2637-41C4-AD32-B2351BE46CE1}" destId="{0033893A-C4C6-4A4C-A678-458C740C6E52}" srcOrd="5" destOrd="0" parTransId="{1705E536-E7F6-4383-8073-3057E39EB2F7}" sibTransId="{95D8EC96-1B26-46DF-8476-BE5F6D414A5A}"/>
    <dgm:cxn modelId="{B8A2F536-3132-488A-8D3F-90652CA57D96}" srcId="{DBD7E6A1-2637-41C4-AD32-B2351BE46CE1}" destId="{1533AD80-9052-4DE0-B770-9CFB4C045CB8}" srcOrd="6" destOrd="0" parTransId="{9F0C8CF7-1AE6-4F55-A238-85C021197740}" sibTransId="{03109FCA-7C58-4DD2-8F38-592118217A91}"/>
    <dgm:cxn modelId="{546DB462-5BE9-46F2-880D-76626A06D900}" type="presOf" srcId="{1705E536-E7F6-4383-8073-3057E39EB2F7}" destId="{5DE09A24-1257-4EAC-9B79-AEFD514E1230}" srcOrd="1" destOrd="0" presId="urn:microsoft.com/office/officeart/2005/8/layout/radial5"/>
    <dgm:cxn modelId="{DC50E98A-5339-4CDC-A55C-C70E72611B70}" type="presOf" srcId="{F7EADEE0-FFC2-4AFE-B655-192C03910FA2}" destId="{D9C7E89B-E722-4F79-B4B2-4255318906BE}" srcOrd="1" destOrd="0" presId="urn:microsoft.com/office/officeart/2005/8/layout/radial5"/>
    <dgm:cxn modelId="{D5895613-9A21-4992-8C72-4DD044A7A177}" type="presOf" srcId="{0B3A8F20-BC32-4D7A-8FCE-178484DAB0BF}" destId="{286E74CB-33B2-4007-A7AE-C57375F558DA}" srcOrd="0" destOrd="0" presId="urn:microsoft.com/office/officeart/2005/8/layout/radial5"/>
    <dgm:cxn modelId="{73C49070-C85E-4367-813F-418FC93541EA}" type="presOf" srcId="{045E7AB3-F388-4408-9AF6-23B3272D7735}" destId="{21ADDF8B-6D19-4E2F-9E05-4356986B446C}" srcOrd="0" destOrd="0" presId="urn:microsoft.com/office/officeart/2005/8/layout/radial5"/>
    <dgm:cxn modelId="{11ACE119-8A29-4615-ABE2-29B54A365DFB}" type="presOf" srcId="{48AD9407-58CB-4282-AD53-342AFE17EB41}" destId="{3E53A447-6691-44BD-911A-3743349C8E84}" srcOrd="1" destOrd="0" presId="urn:microsoft.com/office/officeart/2005/8/layout/radial5"/>
    <dgm:cxn modelId="{C0E663AC-7A77-490A-818F-FEC61465303B}" srcId="{DBD7E6A1-2637-41C4-AD32-B2351BE46CE1}" destId="{39716758-B4A4-4B31-944C-9A2E4D765C86}" srcOrd="0" destOrd="0" parTransId="{845D580C-8D65-4CB7-A2A8-21DF6596D1BF}" sibTransId="{2977660F-4013-4E16-AC86-4F635A1788DC}"/>
    <dgm:cxn modelId="{260EF685-7628-423D-9809-3B981200C919}" srcId="{DBD7E6A1-2637-41C4-AD32-B2351BE46CE1}" destId="{6174C1F0-3DA3-46D7-B737-6C667245D103}" srcOrd="7" destOrd="0" parTransId="{045E7AB3-F388-4408-9AF6-23B3272D7735}" sibTransId="{34359DC9-BCE0-4FD1-AC40-C3989F8FB12F}"/>
    <dgm:cxn modelId="{A13C3648-15DC-447B-8ADE-5B4320E254F8}" type="presOf" srcId="{1705E536-E7F6-4383-8073-3057E39EB2F7}" destId="{2FF69468-1296-4394-A3E2-8FB2E1834E87}" srcOrd="0" destOrd="0" presId="urn:microsoft.com/office/officeart/2005/8/layout/radial5"/>
    <dgm:cxn modelId="{D7153F60-86E2-4C42-9CC4-2E6A582BA58D}" type="presOf" srcId="{845D580C-8D65-4CB7-A2A8-21DF6596D1BF}" destId="{D641522D-2F21-4F5A-9FAF-36DD7E784C54}" srcOrd="0" destOrd="0" presId="urn:microsoft.com/office/officeart/2005/8/layout/radial5"/>
    <dgm:cxn modelId="{1D0D8844-E61C-433D-BAF4-28B9CAE0663E}" type="presOf" srcId="{9F0C8CF7-1AE6-4F55-A238-85C021197740}" destId="{7B2AC2C4-7629-4F34-8DDD-2F5FB3C5C3CD}" srcOrd="0" destOrd="0" presId="urn:microsoft.com/office/officeart/2005/8/layout/radial5"/>
    <dgm:cxn modelId="{65345578-1B3B-40F1-A002-688F704BDC21}" type="presOf" srcId="{509BC042-FEAB-4F90-8C4D-07F9BCD29BC2}" destId="{E11C8C99-1952-46CB-82DB-3A59B6E324F2}" srcOrd="0" destOrd="0" presId="urn:microsoft.com/office/officeart/2005/8/layout/radial5"/>
    <dgm:cxn modelId="{E915B872-F16B-4695-A689-2EDB562109DF}" srcId="{DBD7E6A1-2637-41C4-AD32-B2351BE46CE1}" destId="{78113EF8-27B6-46F8-8B25-9A506D2A2073}" srcOrd="3" destOrd="0" parTransId="{EE3A6A75-1AA4-40EC-AAB2-DCD1007960A7}" sibTransId="{9D9589A8-C200-46C6-98C2-40EAEB21CA22}"/>
    <dgm:cxn modelId="{F1FF08EE-339C-45FC-8306-70B8A2C4B730}" type="presOf" srcId="{957D4669-BCE1-47D1-A2D0-ED7B7DED13F6}" destId="{0CB7FEB6-AF2F-4F7F-B6B7-4ACA53B1A3FF}" srcOrd="1" destOrd="0" presId="urn:microsoft.com/office/officeart/2005/8/layout/radial5"/>
    <dgm:cxn modelId="{8471BF19-6C07-4C85-809D-DF7A25460EE3}" type="presOf" srcId="{845D580C-8D65-4CB7-A2A8-21DF6596D1BF}" destId="{875C4ED7-E613-46ED-AD81-BFB0DAACF8E7}" srcOrd="1" destOrd="0" presId="urn:microsoft.com/office/officeart/2005/8/layout/radial5"/>
    <dgm:cxn modelId="{1EEDE501-6419-4AB4-8B5A-054542F5AC2E}" srcId="{DBD7E6A1-2637-41C4-AD32-B2351BE46CE1}" destId="{708655DF-931B-4EE6-A7A4-704544461E22}" srcOrd="2" destOrd="0" parTransId="{F7EADEE0-FFC2-4AFE-B655-192C03910FA2}" sibTransId="{23C3BB68-0FA0-4584-AAC7-4F6774DD7BC6}"/>
    <dgm:cxn modelId="{899B8751-8414-4216-8BDC-BEF90796D2C7}" type="presOf" srcId="{DBD7E6A1-2637-41C4-AD32-B2351BE46CE1}" destId="{1530DED9-FF95-4998-9201-053C3B9FE5CA}" srcOrd="0" destOrd="0" presId="urn:microsoft.com/office/officeart/2005/8/layout/radial5"/>
    <dgm:cxn modelId="{0B38AB3F-6CC2-4055-B927-1E19EF87D27C}" type="presOf" srcId="{045E7AB3-F388-4408-9AF6-23B3272D7735}" destId="{B2E84818-2D67-49DB-B9B4-626077BF9891}" srcOrd="1" destOrd="0" presId="urn:microsoft.com/office/officeart/2005/8/layout/radial5"/>
    <dgm:cxn modelId="{078124C4-D2BF-4C53-8567-B588FED69BF3}" type="presOf" srcId="{F7EADEE0-FFC2-4AFE-B655-192C03910FA2}" destId="{419A8BB2-6140-4883-AC59-FEEDB41B3671}" srcOrd="0" destOrd="0" presId="urn:microsoft.com/office/officeart/2005/8/layout/radial5"/>
    <dgm:cxn modelId="{58B98082-629D-4827-B9E2-7D0A976BFBDA}" type="presOf" srcId="{9F0C8CF7-1AE6-4F55-A238-85C021197740}" destId="{ABD92CDB-6821-4CD1-AE84-9F8DCA78853F}" srcOrd="1" destOrd="0" presId="urn:microsoft.com/office/officeart/2005/8/layout/radial5"/>
    <dgm:cxn modelId="{A639D1AA-17F2-426B-A7BE-C2E9C061BB42}" type="presOf" srcId="{464B1752-F043-4B34-9AC0-5718D7151235}" destId="{FC7214A5-F554-4ACB-9A35-959E589D168D}" srcOrd="0" destOrd="0" presId="urn:microsoft.com/office/officeart/2005/8/layout/radial5"/>
    <dgm:cxn modelId="{BF968FDD-D732-45DA-A752-41AE0FC4829A}" type="presOf" srcId="{EE3A6A75-1AA4-40EC-AAB2-DCD1007960A7}" destId="{1BA3E32A-20F1-4190-BA41-7611BC2C4DA6}" srcOrd="1" destOrd="0" presId="urn:microsoft.com/office/officeart/2005/8/layout/radial5"/>
    <dgm:cxn modelId="{13B8AE0B-C1F3-4070-8D51-CF490D4E9D95}" type="presOf" srcId="{F0AB7D41-2A71-4986-B06D-52C8A064DC63}" destId="{D6931E46-4163-48E6-83AD-C217B13A876B}" srcOrd="0" destOrd="0" presId="urn:microsoft.com/office/officeart/2005/8/layout/radial5"/>
    <dgm:cxn modelId="{AB933A10-AAA4-43E0-B926-F18805E72A99}" srcId="{DBD7E6A1-2637-41C4-AD32-B2351BE46CE1}" destId="{509BC042-FEAB-4F90-8C4D-07F9BCD29BC2}" srcOrd="8" destOrd="0" parTransId="{957D4669-BCE1-47D1-A2D0-ED7B7DED13F6}" sibTransId="{26DDB816-BA7E-44D0-A595-CB6A28223037}"/>
    <dgm:cxn modelId="{D351DB41-45A3-4FF9-B688-A690B022E992}" type="presOf" srcId="{0033893A-C4C6-4A4C-A678-458C740C6E52}" destId="{7CF7587E-5B6A-4169-82BB-220DA74007C0}" srcOrd="0" destOrd="0" presId="urn:microsoft.com/office/officeart/2005/8/layout/radial5"/>
    <dgm:cxn modelId="{E869F365-20A5-487D-A8EF-A7DD175F2455}" type="presOf" srcId="{708655DF-931B-4EE6-A7A4-704544461E22}" destId="{F9D1385A-F8C2-407C-80E6-217A04777756}" srcOrd="0" destOrd="0" presId="urn:microsoft.com/office/officeart/2005/8/layout/radial5"/>
    <dgm:cxn modelId="{BC56DCF6-EBD0-4AB8-8B0D-486186F065E1}" type="presOf" srcId="{48AD9407-58CB-4282-AD53-342AFE17EB41}" destId="{B030244A-3AC2-44A7-8B94-8EA8FBF47F1F}" srcOrd="0" destOrd="0" presId="urn:microsoft.com/office/officeart/2005/8/layout/radial5"/>
    <dgm:cxn modelId="{D2D9AD06-0BCE-41C7-B742-7573897DF364}" type="presOf" srcId="{23941589-E511-4B70-95BB-0980B92475B5}" destId="{ECD91C64-291D-4473-94EE-5B7FD80048F0}" srcOrd="1" destOrd="0" presId="urn:microsoft.com/office/officeart/2005/8/layout/radial5"/>
    <dgm:cxn modelId="{888C041A-229B-4196-8D18-0F21775ABCFE}" type="presOf" srcId="{EE3A6A75-1AA4-40EC-AAB2-DCD1007960A7}" destId="{1177BFF4-A261-4CD8-8AA2-87F6801E1372}" srcOrd="0" destOrd="0" presId="urn:microsoft.com/office/officeart/2005/8/layout/radial5"/>
    <dgm:cxn modelId="{ED9FBA74-3A5E-466F-9592-530ED4BC6A61}" srcId="{DBD7E6A1-2637-41C4-AD32-B2351BE46CE1}" destId="{F0AB7D41-2A71-4986-B06D-52C8A064DC63}" srcOrd="4" destOrd="0" parTransId="{48AD9407-58CB-4282-AD53-342AFE17EB41}" sibTransId="{649837B7-6013-4562-9C7D-94048A370522}"/>
    <dgm:cxn modelId="{433F9F85-BBDD-463C-8AB8-43944B6E5A14}" type="presOf" srcId="{1533AD80-9052-4DE0-B770-9CFB4C045CB8}" destId="{0E36EA85-5EE0-4BE8-B25A-72FA3982384B}" srcOrd="0" destOrd="0" presId="urn:microsoft.com/office/officeart/2005/8/layout/radial5"/>
    <dgm:cxn modelId="{7707F30C-F68B-4FED-A5C8-5DA3A4D48585}" type="presOf" srcId="{6174C1F0-3DA3-46D7-B737-6C667245D103}" destId="{E3B4351F-7F20-426D-B34A-C790A3147D47}" srcOrd="0" destOrd="0" presId="urn:microsoft.com/office/officeart/2005/8/layout/radial5"/>
    <dgm:cxn modelId="{E555DC01-DF10-44EE-827C-2E50224938A0}" type="presOf" srcId="{957D4669-BCE1-47D1-A2D0-ED7B7DED13F6}" destId="{06C662CA-8CA4-4B45-989B-FDEA7609A824}" srcOrd="0" destOrd="0" presId="urn:microsoft.com/office/officeart/2005/8/layout/radial5"/>
    <dgm:cxn modelId="{26C1248B-A0FF-4F02-973C-593F336ECB9B}" srcId="{0B3A8F20-BC32-4D7A-8FCE-178484DAB0BF}" destId="{DBD7E6A1-2637-41C4-AD32-B2351BE46CE1}" srcOrd="0" destOrd="0" parTransId="{2D9E0AE7-2455-4058-AEFA-A447EE9D3980}" sibTransId="{2B8AA36F-543E-4870-8FC2-A11F6C11AAA4}"/>
    <dgm:cxn modelId="{448AA508-9505-43B2-AF8D-BF6DA06874DA}" type="presOf" srcId="{78113EF8-27B6-46F8-8B25-9A506D2A2073}" destId="{2645B0F1-2E48-4439-87FC-1D9AB7091752}" srcOrd="0" destOrd="0" presId="urn:microsoft.com/office/officeart/2005/8/layout/radial5"/>
    <dgm:cxn modelId="{94276F3F-BAF4-452C-B391-E73A51B4721F}" srcId="{DBD7E6A1-2637-41C4-AD32-B2351BE46CE1}" destId="{464B1752-F043-4B34-9AC0-5718D7151235}" srcOrd="1" destOrd="0" parTransId="{23941589-E511-4B70-95BB-0980B92475B5}" sibTransId="{78B70017-505C-45C3-BD4E-8DC7BDAA76BE}"/>
    <dgm:cxn modelId="{DDA78BFF-72AB-4CA3-A0C2-2E5930F7972A}" type="presOf" srcId="{23941589-E511-4B70-95BB-0980B92475B5}" destId="{662C07F8-B93B-4B1E-B6C4-E040A7AF8ABA}" srcOrd="0" destOrd="0" presId="urn:microsoft.com/office/officeart/2005/8/layout/radial5"/>
    <dgm:cxn modelId="{657A50DD-910E-4F0D-8AC4-FB3142C2F16F}" type="presParOf" srcId="{286E74CB-33B2-4007-A7AE-C57375F558DA}" destId="{1530DED9-FF95-4998-9201-053C3B9FE5CA}" srcOrd="0" destOrd="0" presId="urn:microsoft.com/office/officeart/2005/8/layout/radial5"/>
    <dgm:cxn modelId="{B2DEA8D5-6CEF-4D79-884A-C48215B168F3}" type="presParOf" srcId="{286E74CB-33B2-4007-A7AE-C57375F558DA}" destId="{D641522D-2F21-4F5A-9FAF-36DD7E784C54}" srcOrd="1" destOrd="0" presId="urn:microsoft.com/office/officeart/2005/8/layout/radial5"/>
    <dgm:cxn modelId="{D27D3610-617D-4153-9F15-5B0708B701F9}" type="presParOf" srcId="{D641522D-2F21-4F5A-9FAF-36DD7E784C54}" destId="{875C4ED7-E613-46ED-AD81-BFB0DAACF8E7}" srcOrd="0" destOrd="0" presId="urn:microsoft.com/office/officeart/2005/8/layout/radial5"/>
    <dgm:cxn modelId="{CCD287CC-D5CD-4481-ABDA-7B5F3112B578}" type="presParOf" srcId="{286E74CB-33B2-4007-A7AE-C57375F558DA}" destId="{8D965DED-2B9A-479D-B5E8-877B8C791C1F}" srcOrd="2" destOrd="0" presId="urn:microsoft.com/office/officeart/2005/8/layout/radial5"/>
    <dgm:cxn modelId="{FC2DE25B-FE7F-4791-B5C1-0EEB0C4222BF}" type="presParOf" srcId="{286E74CB-33B2-4007-A7AE-C57375F558DA}" destId="{662C07F8-B93B-4B1E-B6C4-E040A7AF8ABA}" srcOrd="3" destOrd="0" presId="urn:microsoft.com/office/officeart/2005/8/layout/radial5"/>
    <dgm:cxn modelId="{601F04EF-8091-4922-B714-A2517CE40320}" type="presParOf" srcId="{662C07F8-B93B-4B1E-B6C4-E040A7AF8ABA}" destId="{ECD91C64-291D-4473-94EE-5B7FD80048F0}" srcOrd="0" destOrd="0" presId="urn:microsoft.com/office/officeart/2005/8/layout/radial5"/>
    <dgm:cxn modelId="{500F32D7-6F91-4FB1-A98E-F7D3BF54F3F3}" type="presParOf" srcId="{286E74CB-33B2-4007-A7AE-C57375F558DA}" destId="{FC7214A5-F554-4ACB-9A35-959E589D168D}" srcOrd="4" destOrd="0" presId="urn:microsoft.com/office/officeart/2005/8/layout/radial5"/>
    <dgm:cxn modelId="{724D1623-A9FC-40A2-B56C-007CD01B97A8}" type="presParOf" srcId="{286E74CB-33B2-4007-A7AE-C57375F558DA}" destId="{419A8BB2-6140-4883-AC59-FEEDB41B3671}" srcOrd="5" destOrd="0" presId="urn:microsoft.com/office/officeart/2005/8/layout/radial5"/>
    <dgm:cxn modelId="{8B65B8AC-BB2E-4377-B331-7380DD842BC1}" type="presParOf" srcId="{419A8BB2-6140-4883-AC59-FEEDB41B3671}" destId="{D9C7E89B-E722-4F79-B4B2-4255318906BE}" srcOrd="0" destOrd="0" presId="urn:microsoft.com/office/officeart/2005/8/layout/radial5"/>
    <dgm:cxn modelId="{919E534B-6C38-4907-A505-06D00FCF4BDE}" type="presParOf" srcId="{286E74CB-33B2-4007-A7AE-C57375F558DA}" destId="{F9D1385A-F8C2-407C-80E6-217A04777756}" srcOrd="6" destOrd="0" presId="urn:microsoft.com/office/officeart/2005/8/layout/radial5"/>
    <dgm:cxn modelId="{C71F5181-7B00-49ED-BE25-0CB8849A1726}" type="presParOf" srcId="{286E74CB-33B2-4007-A7AE-C57375F558DA}" destId="{1177BFF4-A261-4CD8-8AA2-87F6801E1372}" srcOrd="7" destOrd="0" presId="urn:microsoft.com/office/officeart/2005/8/layout/radial5"/>
    <dgm:cxn modelId="{24705C5A-3E41-4AC6-98DC-6AD9C8ED2EB4}" type="presParOf" srcId="{1177BFF4-A261-4CD8-8AA2-87F6801E1372}" destId="{1BA3E32A-20F1-4190-BA41-7611BC2C4DA6}" srcOrd="0" destOrd="0" presId="urn:microsoft.com/office/officeart/2005/8/layout/radial5"/>
    <dgm:cxn modelId="{B8E36201-E3C0-4E17-8AA8-3602399061C0}" type="presParOf" srcId="{286E74CB-33B2-4007-A7AE-C57375F558DA}" destId="{2645B0F1-2E48-4439-87FC-1D9AB7091752}" srcOrd="8" destOrd="0" presId="urn:microsoft.com/office/officeart/2005/8/layout/radial5"/>
    <dgm:cxn modelId="{32F9F091-0B93-435A-A1E5-2CA8BEEF7E3B}" type="presParOf" srcId="{286E74CB-33B2-4007-A7AE-C57375F558DA}" destId="{B030244A-3AC2-44A7-8B94-8EA8FBF47F1F}" srcOrd="9" destOrd="0" presId="urn:microsoft.com/office/officeart/2005/8/layout/radial5"/>
    <dgm:cxn modelId="{6F24ABB8-F9C3-4C41-B716-360095CE8E26}" type="presParOf" srcId="{B030244A-3AC2-44A7-8B94-8EA8FBF47F1F}" destId="{3E53A447-6691-44BD-911A-3743349C8E84}" srcOrd="0" destOrd="0" presId="urn:microsoft.com/office/officeart/2005/8/layout/radial5"/>
    <dgm:cxn modelId="{A58C3FC5-2AE3-45A1-827F-934C7CB0F14F}" type="presParOf" srcId="{286E74CB-33B2-4007-A7AE-C57375F558DA}" destId="{D6931E46-4163-48E6-83AD-C217B13A876B}" srcOrd="10" destOrd="0" presId="urn:microsoft.com/office/officeart/2005/8/layout/radial5"/>
    <dgm:cxn modelId="{ABF6E896-7252-42FE-AF06-275063AD93D8}" type="presParOf" srcId="{286E74CB-33B2-4007-A7AE-C57375F558DA}" destId="{2FF69468-1296-4394-A3E2-8FB2E1834E87}" srcOrd="11" destOrd="0" presId="urn:microsoft.com/office/officeart/2005/8/layout/radial5"/>
    <dgm:cxn modelId="{0D5411F6-9663-429B-8342-78584B42583E}" type="presParOf" srcId="{2FF69468-1296-4394-A3E2-8FB2E1834E87}" destId="{5DE09A24-1257-4EAC-9B79-AEFD514E1230}" srcOrd="0" destOrd="0" presId="urn:microsoft.com/office/officeart/2005/8/layout/radial5"/>
    <dgm:cxn modelId="{FA1A094C-9334-4F84-8B1B-234EB0CE2FFB}" type="presParOf" srcId="{286E74CB-33B2-4007-A7AE-C57375F558DA}" destId="{7CF7587E-5B6A-4169-82BB-220DA74007C0}" srcOrd="12" destOrd="0" presId="urn:microsoft.com/office/officeart/2005/8/layout/radial5"/>
    <dgm:cxn modelId="{9C1ED626-455A-4A31-A7D6-21B08638DDBB}" type="presParOf" srcId="{286E74CB-33B2-4007-A7AE-C57375F558DA}" destId="{7B2AC2C4-7629-4F34-8DDD-2F5FB3C5C3CD}" srcOrd="13" destOrd="0" presId="urn:microsoft.com/office/officeart/2005/8/layout/radial5"/>
    <dgm:cxn modelId="{FC9B06FC-AC06-45DA-BEFB-D273FCB7BC31}" type="presParOf" srcId="{7B2AC2C4-7629-4F34-8DDD-2F5FB3C5C3CD}" destId="{ABD92CDB-6821-4CD1-AE84-9F8DCA78853F}" srcOrd="0" destOrd="0" presId="urn:microsoft.com/office/officeart/2005/8/layout/radial5"/>
    <dgm:cxn modelId="{077E294A-70DD-4492-AA1F-D21FAE4E42A0}" type="presParOf" srcId="{286E74CB-33B2-4007-A7AE-C57375F558DA}" destId="{0E36EA85-5EE0-4BE8-B25A-72FA3982384B}" srcOrd="14" destOrd="0" presId="urn:microsoft.com/office/officeart/2005/8/layout/radial5"/>
    <dgm:cxn modelId="{B4CB2118-A62E-467D-A97B-3DFDFE33938A}" type="presParOf" srcId="{286E74CB-33B2-4007-A7AE-C57375F558DA}" destId="{21ADDF8B-6D19-4E2F-9E05-4356986B446C}" srcOrd="15" destOrd="0" presId="urn:microsoft.com/office/officeart/2005/8/layout/radial5"/>
    <dgm:cxn modelId="{CA065EAF-D098-49F7-84F7-B5E2029B0345}" type="presParOf" srcId="{21ADDF8B-6D19-4E2F-9E05-4356986B446C}" destId="{B2E84818-2D67-49DB-B9B4-626077BF9891}" srcOrd="0" destOrd="0" presId="urn:microsoft.com/office/officeart/2005/8/layout/radial5"/>
    <dgm:cxn modelId="{121D1CC1-C063-4304-9A7C-0A567AC216AC}" type="presParOf" srcId="{286E74CB-33B2-4007-A7AE-C57375F558DA}" destId="{E3B4351F-7F20-426D-B34A-C790A3147D47}" srcOrd="16" destOrd="0" presId="urn:microsoft.com/office/officeart/2005/8/layout/radial5"/>
    <dgm:cxn modelId="{2A22B969-0D33-456C-A358-079155EB5424}" type="presParOf" srcId="{286E74CB-33B2-4007-A7AE-C57375F558DA}" destId="{06C662CA-8CA4-4B45-989B-FDEA7609A824}" srcOrd="17" destOrd="0" presId="urn:microsoft.com/office/officeart/2005/8/layout/radial5"/>
    <dgm:cxn modelId="{7A1A7BE4-EF58-4CA0-B895-C7CE4C050D3C}" type="presParOf" srcId="{06C662CA-8CA4-4B45-989B-FDEA7609A824}" destId="{0CB7FEB6-AF2F-4F7F-B6B7-4ACA53B1A3FF}" srcOrd="0" destOrd="0" presId="urn:microsoft.com/office/officeart/2005/8/layout/radial5"/>
    <dgm:cxn modelId="{60B3F042-7EE4-4564-BDEB-F6206A264576}" type="presParOf" srcId="{286E74CB-33B2-4007-A7AE-C57375F558DA}" destId="{E11C8C99-1952-46CB-82DB-3A59B6E324F2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0DED9-FF95-4998-9201-053C3B9FE5CA}">
      <dsp:nvSpPr>
        <dsp:cNvPr id="0" name=""/>
        <dsp:cNvSpPr/>
      </dsp:nvSpPr>
      <dsp:spPr>
        <a:xfrm>
          <a:off x="3494475" y="2290007"/>
          <a:ext cx="1144293" cy="9702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Importance of personal branding.</a:t>
          </a:r>
          <a:endParaRPr lang="en-US" sz="1100" b="1" kern="1200" dirty="0"/>
        </a:p>
      </dsp:txBody>
      <dsp:txXfrm>
        <a:off x="3662053" y="2432091"/>
        <a:ext cx="809137" cy="686040"/>
      </dsp:txXfrm>
    </dsp:sp>
    <dsp:sp modelId="{D641522D-2F21-4F5A-9FAF-36DD7E784C54}">
      <dsp:nvSpPr>
        <dsp:cNvPr id="0" name=""/>
        <dsp:cNvSpPr/>
      </dsp:nvSpPr>
      <dsp:spPr>
        <a:xfrm rot="16200000">
          <a:off x="3769029" y="1501689"/>
          <a:ext cx="595184" cy="487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842129" y="1672256"/>
        <a:ext cx="448984" cy="292401"/>
      </dsp:txXfrm>
    </dsp:sp>
    <dsp:sp modelId="{8D965DED-2B9A-479D-B5E8-877B8C791C1F}">
      <dsp:nvSpPr>
        <dsp:cNvPr id="0" name=""/>
        <dsp:cNvSpPr/>
      </dsp:nvSpPr>
      <dsp:spPr>
        <a:xfrm>
          <a:off x="3493286" y="20347"/>
          <a:ext cx="1146671" cy="11466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Popularity</a:t>
          </a:r>
          <a:endParaRPr lang="en-US" sz="1400" b="1" u="sng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661212" y="188273"/>
        <a:ext cx="810819" cy="810819"/>
      </dsp:txXfrm>
    </dsp:sp>
    <dsp:sp modelId="{662C07F8-B93B-4B1E-B6C4-E040A7AF8ABA}">
      <dsp:nvSpPr>
        <dsp:cNvPr id="0" name=""/>
        <dsp:cNvSpPr/>
      </dsp:nvSpPr>
      <dsp:spPr>
        <a:xfrm rot="11600460">
          <a:off x="2662469" y="2271211"/>
          <a:ext cx="613602" cy="487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2806696" y="2385546"/>
        <a:ext cx="467402" cy="292401"/>
      </dsp:txXfrm>
    </dsp:sp>
    <dsp:sp modelId="{FC7214A5-F554-4ACB-9A35-959E589D168D}">
      <dsp:nvSpPr>
        <dsp:cNvPr id="0" name=""/>
        <dsp:cNvSpPr/>
      </dsp:nvSpPr>
      <dsp:spPr>
        <a:xfrm>
          <a:off x="1094380" y="1653193"/>
          <a:ext cx="1317937" cy="11466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Everlasting</a:t>
          </a:r>
          <a:endParaRPr lang="en-US" sz="1400" b="1" u="sng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287387" y="1821119"/>
        <a:ext cx="931923" cy="810819"/>
      </dsp:txXfrm>
    </dsp:sp>
    <dsp:sp modelId="{419A8BB2-6140-4883-AC59-FEEDB41B3671}">
      <dsp:nvSpPr>
        <dsp:cNvPr id="0" name=""/>
        <dsp:cNvSpPr/>
      </dsp:nvSpPr>
      <dsp:spPr>
        <a:xfrm rot="13651308">
          <a:off x="2919546" y="1667585"/>
          <a:ext cx="712198" cy="487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3042011" y="1818966"/>
        <a:ext cx="565998" cy="292401"/>
      </dsp:txXfrm>
    </dsp:sp>
    <dsp:sp modelId="{F9D1385A-F8C2-407C-80E6-217A04777756}">
      <dsp:nvSpPr>
        <dsp:cNvPr id="0" name=""/>
        <dsp:cNvSpPr/>
      </dsp:nvSpPr>
      <dsp:spPr>
        <a:xfrm>
          <a:off x="1847789" y="404658"/>
          <a:ext cx="1146671" cy="11466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Self fulfillment</a:t>
          </a:r>
          <a:endParaRPr lang="en-US" sz="1400" b="1" u="sng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015715" y="572584"/>
        <a:ext cx="810819" cy="810819"/>
      </dsp:txXfrm>
    </dsp:sp>
    <dsp:sp modelId="{1177BFF4-A261-4CD8-8AA2-87F6801E1372}">
      <dsp:nvSpPr>
        <dsp:cNvPr id="0" name=""/>
        <dsp:cNvSpPr/>
      </dsp:nvSpPr>
      <dsp:spPr>
        <a:xfrm rot="18348396">
          <a:off x="4391045" y="1574571"/>
          <a:ext cx="731725" cy="487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421378" y="1731322"/>
        <a:ext cx="585525" cy="292401"/>
      </dsp:txXfrm>
    </dsp:sp>
    <dsp:sp modelId="{2645B0F1-2E48-4439-87FC-1D9AB7091752}">
      <dsp:nvSpPr>
        <dsp:cNvPr id="0" name=""/>
        <dsp:cNvSpPr/>
      </dsp:nvSpPr>
      <dsp:spPr>
        <a:xfrm>
          <a:off x="4877823" y="186098"/>
          <a:ext cx="1285808" cy="11466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Confidence</a:t>
          </a:r>
          <a:endParaRPr lang="en-US" sz="1400" b="1" u="sng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5066125" y="354024"/>
        <a:ext cx="909204" cy="810819"/>
      </dsp:txXfrm>
    </dsp:sp>
    <dsp:sp modelId="{B030244A-3AC2-44A7-8B94-8EA8FBF47F1F}">
      <dsp:nvSpPr>
        <dsp:cNvPr id="0" name=""/>
        <dsp:cNvSpPr/>
      </dsp:nvSpPr>
      <dsp:spPr>
        <a:xfrm rot="20311656">
          <a:off x="4815238" y="2108530"/>
          <a:ext cx="653063" cy="487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820312" y="2232755"/>
        <a:ext cx="506863" cy="292401"/>
      </dsp:txXfrm>
    </dsp:sp>
    <dsp:sp modelId="{D6931E46-4163-48E6-83AD-C217B13A876B}">
      <dsp:nvSpPr>
        <dsp:cNvPr id="0" name=""/>
        <dsp:cNvSpPr/>
      </dsp:nvSpPr>
      <dsp:spPr>
        <a:xfrm>
          <a:off x="5692513" y="1336700"/>
          <a:ext cx="1146671" cy="11466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Status</a:t>
          </a:r>
          <a:endParaRPr lang="en-US" sz="1400" b="1" u="sng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5860439" y="1504626"/>
        <a:ext cx="810819" cy="810819"/>
      </dsp:txXfrm>
    </dsp:sp>
    <dsp:sp modelId="{2FF69468-1296-4394-A3E2-8FB2E1834E87}">
      <dsp:nvSpPr>
        <dsp:cNvPr id="0" name=""/>
        <dsp:cNvSpPr/>
      </dsp:nvSpPr>
      <dsp:spPr>
        <a:xfrm rot="855768">
          <a:off x="4783513" y="2769152"/>
          <a:ext cx="436423" cy="487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785531" y="2850491"/>
        <a:ext cx="305496" cy="292401"/>
      </dsp:txXfrm>
    </dsp:sp>
    <dsp:sp modelId="{7CF7587E-5B6A-4169-82BB-220DA74007C0}">
      <dsp:nvSpPr>
        <dsp:cNvPr id="0" name=""/>
        <dsp:cNvSpPr/>
      </dsp:nvSpPr>
      <dsp:spPr>
        <a:xfrm>
          <a:off x="5365149" y="2737628"/>
          <a:ext cx="1618847" cy="11466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Determination</a:t>
          </a:r>
          <a:endParaRPr lang="en-US" sz="1400" b="1" u="sng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5602224" y="2905554"/>
        <a:ext cx="1144697" cy="810819"/>
      </dsp:txXfrm>
    </dsp:sp>
    <dsp:sp modelId="{7B2AC2C4-7629-4F34-8DDD-2F5FB3C5C3CD}">
      <dsp:nvSpPr>
        <dsp:cNvPr id="0" name=""/>
        <dsp:cNvSpPr/>
      </dsp:nvSpPr>
      <dsp:spPr>
        <a:xfrm rot="3788532">
          <a:off x="4258398" y="3297360"/>
          <a:ext cx="392172" cy="487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290648" y="3342347"/>
        <a:ext cx="274520" cy="292401"/>
      </dsp:txXfrm>
    </dsp:sp>
    <dsp:sp modelId="{0E36EA85-5EE0-4BE8-B25A-72FA3982384B}">
      <dsp:nvSpPr>
        <dsp:cNvPr id="0" name=""/>
        <dsp:cNvSpPr/>
      </dsp:nvSpPr>
      <dsp:spPr>
        <a:xfrm>
          <a:off x="4063279" y="3849380"/>
          <a:ext cx="1675389" cy="11466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Development</a:t>
          </a:r>
          <a:endParaRPr lang="en-US" sz="1400" b="1" u="sng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4308634" y="4017306"/>
        <a:ext cx="1184679" cy="810819"/>
      </dsp:txXfrm>
    </dsp:sp>
    <dsp:sp modelId="{21ADDF8B-6D19-4E2F-9E05-4356986B446C}">
      <dsp:nvSpPr>
        <dsp:cNvPr id="0" name=""/>
        <dsp:cNvSpPr/>
      </dsp:nvSpPr>
      <dsp:spPr>
        <a:xfrm rot="6678060">
          <a:off x="3503243" y="3385118"/>
          <a:ext cx="461054" cy="487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3597524" y="3418152"/>
        <a:ext cx="322738" cy="292401"/>
      </dsp:txXfrm>
    </dsp:sp>
    <dsp:sp modelId="{E3B4351F-7F20-426D-B34A-C790A3147D47}">
      <dsp:nvSpPr>
        <dsp:cNvPr id="0" name=""/>
        <dsp:cNvSpPr/>
      </dsp:nvSpPr>
      <dsp:spPr>
        <a:xfrm>
          <a:off x="2789415" y="4007018"/>
          <a:ext cx="1146671" cy="11466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Identity</a:t>
          </a:r>
          <a:endParaRPr lang="en-US" sz="1400" b="1" u="sng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957341" y="4174944"/>
        <a:ext cx="810819" cy="810819"/>
      </dsp:txXfrm>
    </dsp:sp>
    <dsp:sp modelId="{06C662CA-8CA4-4B45-989B-FDEA7609A824}">
      <dsp:nvSpPr>
        <dsp:cNvPr id="0" name=""/>
        <dsp:cNvSpPr/>
      </dsp:nvSpPr>
      <dsp:spPr>
        <a:xfrm rot="9282012">
          <a:off x="2877849" y="2970676"/>
          <a:ext cx="519121" cy="487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3017038" y="3036903"/>
        <a:ext cx="372921" cy="292401"/>
      </dsp:txXfrm>
    </dsp:sp>
    <dsp:sp modelId="{E11C8C99-1952-46CB-82DB-3A59B6E324F2}">
      <dsp:nvSpPr>
        <dsp:cNvPr id="0" name=""/>
        <dsp:cNvSpPr/>
      </dsp:nvSpPr>
      <dsp:spPr>
        <a:xfrm>
          <a:off x="1477555" y="3123709"/>
          <a:ext cx="1277368" cy="11466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Reputation</a:t>
          </a:r>
          <a:endParaRPr lang="en-US" sz="1400" b="1" u="sng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664621" y="3291635"/>
        <a:ext cx="903236" cy="810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53CF-4726-4BB7-92AE-D61B88753F9F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A39-FCC9-4FFA-9AB0-1B8934F1E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3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53CF-4726-4BB7-92AE-D61B88753F9F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A39-FCC9-4FFA-9AB0-1B8934F1E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83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53CF-4726-4BB7-92AE-D61B88753F9F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A39-FCC9-4FFA-9AB0-1B8934F1E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1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53CF-4726-4BB7-92AE-D61B88753F9F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A39-FCC9-4FFA-9AB0-1B8934F1E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53CF-4726-4BB7-92AE-D61B88753F9F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A39-FCC9-4FFA-9AB0-1B8934F1E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92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53CF-4726-4BB7-92AE-D61B88753F9F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A39-FCC9-4FFA-9AB0-1B8934F1E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98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53CF-4726-4BB7-92AE-D61B88753F9F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A39-FCC9-4FFA-9AB0-1B8934F1E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0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53CF-4726-4BB7-92AE-D61B88753F9F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A39-FCC9-4FFA-9AB0-1B8934F1E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00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53CF-4726-4BB7-92AE-D61B88753F9F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A39-FCC9-4FFA-9AB0-1B8934F1E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75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53CF-4726-4BB7-92AE-D61B88753F9F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A39-FCC9-4FFA-9AB0-1B8934F1E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76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53CF-4726-4BB7-92AE-D61B88753F9F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A39-FCC9-4FFA-9AB0-1B8934F1E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31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53CF-4726-4BB7-92AE-D61B88753F9F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7A39-FCC9-4FFA-9AB0-1B8934F1E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64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C000"/>
                </a:solidFill>
              </a:rPr>
              <a:t>Unit III</a:t>
            </a:r>
            <a:endParaRPr lang="en-IN" sz="6600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PERSON</a:t>
            </a:r>
            <a:r>
              <a:rPr lang="en-US" sz="3200" b="1" u="sng" dirty="0" smtClean="0">
                <a:solidFill>
                  <a:srgbClr val="FFC000"/>
                </a:solidFill>
              </a:rPr>
              <a:t>AL </a:t>
            </a:r>
            <a:r>
              <a:rPr lang="en-US" sz="3200" b="1" u="sng" dirty="0" smtClean="0">
                <a:solidFill>
                  <a:srgbClr val="FFC000"/>
                </a:solidFill>
              </a:rPr>
              <a:t>AND </a:t>
            </a:r>
            <a:r>
              <a:rPr lang="en-US" sz="3200" b="1" u="sng" dirty="0" smtClean="0">
                <a:solidFill>
                  <a:srgbClr val="FFC000"/>
                </a:solidFill>
              </a:rPr>
              <a:t>SOCI</a:t>
            </a:r>
            <a:r>
              <a:rPr lang="en-US" sz="3200" b="1" u="sng" dirty="0" smtClean="0">
                <a:solidFill>
                  <a:srgbClr val="FFC000"/>
                </a:solidFill>
              </a:rPr>
              <a:t>AL </a:t>
            </a:r>
            <a:r>
              <a:rPr lang="en-US" sz="3200" b="1" u="sng" dirty="0" smtClean="0">
                <a:solidFill>
                  <a:srgbClr val="FFC000"/>
                </a:solidFill>
              </a:rPr>
              <a:t>BRANDING</a:t>
            </a:r>
            <a:endParaRPr lang="en-IN" sz="3200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08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happens at a hackathon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66" y="1870801"/>
            <a:ext cx="8516983" cy="452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8172" y="914400"/>
            <a:ext cx="8438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CROWD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88502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an in business suit and sports Stock Photos - Page 1 : Master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86" y="1946366"/>
            <a:ext cx="7019109" cy="395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2377" y="1245325"/>
            <a:ext cx="775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Job competition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85750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PS for Dummies…is it truly THE Metric for Customer Loyalty | rev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5" r="36555" b="17994"/>
          <a:stretch/>
        </p:blipFill>
        <p:spPr bwMode="auto">
          <a:xfrm>
            <a:off x="2072639" y="2682240"/>
            <a:ext cx="7132319" cy="154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46217" y="1262743"/>
            <a:ext cx="8151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Similarity….Nothing new….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56248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7 Ways To Make Your Business Stand Out In A Crowd Of Competi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85" y="775062"/>
            <a:ext cx="9144000" cy="570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97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Personal Branding? | Careers Perspectives from the University of  Bath Careers 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87" y="2867297"/>
            <a:ext cx="49434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49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areer adjectives | Words for teacher, Resume adjectives, Resume w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592" y="2099855"/>
            <a:ext cx="43529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3074" y="531223"/>
            <a:ext cx="594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Activity :</a:t>
            </a:r>
            <a:endParaRPr lang="en-IN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8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206871"/>
            <a:ext cx="6096000" cy="24442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2300"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Noto Sans"/>
              </a:rPr>
              <a:t>Three Words that Describe Me...</a:t>
            </a:r>
            <a:endParaRPr lang="en-IN" sz="1100" dirty="0">
              <a:latin typeface="Noto Sans"/>
              <a:ea typeface="Noto Sans"/>
              <a:cs typeface="Noto Sans"/>
            </a:endParaRPr>
          </a:p>
          <a:p>
            <a:pPr>
              <a:lnSpc>
                <a:spcPts val="675"/>
              </a:lnSpc>
              <a:spcAft>
                <a:spcPts val="0"/>
              </a:spcAft>
            </a:pPr>
            <a:r>
              <a:rPr lang="en-US" sz="1000" dirty="0">
                <a:latin typeface="Noto Sans"/>
                <a:ea typeface="Noto Sans"/>
                <a:cs typeface="Noto Sans"/>
              </a:rPr>
              <a:t> </a:t>
            </a:r>
            <a:endParaRPr lang="en-IN" sz="1100" dirty="0">
              <a:latin typeface="Noto Sans"/>
              <a:ea typeface="Noto Sans"/>
              <a:cs typeface="Noto Sans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dirty="0">
                <a:latin typeface="Kristen ITC" panose="03050502040202030202" pitchFamily="66" charset="0"/>
                <a:ea typeface="Kristen ITC" panose="03050502040202030202" pitchFamily="66" charset="0"/>
                <a:cs typeface="Kristen ITC" panose="03050502040202030202" pitchFamily="66" charset="0"/>
              </a:rPr>
              <a:t>_______________ </a:t>
            </a:r>
            <a:r>
              <a:rPr lang="en-US" sz="1200" dirty="0">
                <a:latin typeface="Kristen ITC" panose="03050502040202030202" pitchFamily="66" charset="0"/>
                <a:ea typeface="Kristen ITC" panose="03050502040202030202" pitchFamily="66" charset="0"/>
                <a:cs typeface="Kristen ITC" panose="03050502040202030202" pitchFamily="66" charset="0"/>
              </a:rPr>
              <a:t>because...</a:t>
            </a:r>
            <a:endParaRPr lang="en-IN" sz="1100" dirty="0">
              <a:latin typeface="Noto Sans"/>
              <a:ea typeface="Noto Sans"/>
              <a:cs typeface="Noto Sans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en-US" dirty="0">
                <a:latin typeface="Kristen ITC" panose="03050502040202030202" pitchFamily="66" charset="0"/>
                <a:ea typeface="Kristen ITC" panose="03050502040202030202" pitchFamily="66" charset="0"/>
                <a:cs typeface="Kristen ITC" panose="03050502040202030202" pitchFamily="66" charset="0"/>
              </a:rPr>
              <a:t> </a:t>
            </a:r>
            <a:endParaRPr lang="en-IN" sz="1100" dirty="0">
              <a:latin typeface="Noto Sans"/>
              <a:ea typeface="Noto Sans"/>
              <a:cs typeface="Noto Sans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en-US" dirty="0">
                <a:latin typeface="Kristen ITC" panose="03050502040202030202" pitchFamily="66" charset="0"/>
                <a:ea typeface="Kristen ITC" panose="03050502040202030202" pitchFamily="66" charset="0"/>
                <a:cs typeface="Kristen ITC" panose="03050502040202030202" pitchFamily="66" charset="0"/>
              </a:rPr>
              <a:t> </a:t>
            </a:r>
            <a:endParaRPr lang="en-IN" sz="1100" dirty="0">
              <a:latin typeface="Noto Sans"/>
              <a:ea typeface="Noto Sans"/>
              <a:cs typeface="Noto Sans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en-US" dirty="0">
                <a:latin typeface="Kristen ITC" panose="03050502040202030202" pitchFamily="66" charset="0"/>
                <a:ea typeface="Kristen ITC" panose="03050502040202030202" pitchFamily="66" charset="0"/>
                <a:cs typeface="Kristen ITC" panose="03050502040202030202" pitchFamily="66" charset="0"/>
              </a:rPr>
              <a:t> </a:t>
            </a:r>
            <a:endParaRPr lang="en-IN" sz="1100" dirty="0">
              <a:latin typeface="Noto Sans"/>
              <a:ea typeface="Noto Sans"/>
              <a:cs typeface="Noto Sans"/>
            </a:endParaRPr>
          </a:p>
          <a:p>
            <a:pPr>
              <a:lnSpc>
                <a:spcPts val="1030"/>
              </a:lnSpc>
              <a:spcAft>
                <a:spcPts val="0"/>
              </a:spcAft>
            </a:pPr>
            <a:r>
              <a:rPr lang="en-US" dirty="0">
                <a:latin typeface="Kristen ITC" panose="03050502040202030202" pitchFamily="66" charset="0"/>
                <a:ea typeface="Kristen ITC" panose="03050502040202030202" pitchFamily="66" charset="0"/>
                <a:cs typeface="Kristen ITC" panose="03050502040202030202" pitchFamily="66" charset="0"/>
              </a:rPr>
              <a:t> </a:t>
            </a:r>
            <a:endParaRPr lang="en-IN" sz="1100" dirty="0">
              <a:latin typeface="Noto Sans"/>
              <a:ea typeface="Noto Sans"/>
              <a:cs typeface="Noto Sans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927100" algn="l"/>
              </a:tabLst>
            </a:pPr>
            <a:r>
              <a:rPr lang="en-US" dirty="0">
                <a:latin typeface="Kristen ITC" panose="03050502040202030202" pitchFamily="66" charset="0"/>
                <a:ea typeface="Kristen ITC" panose="03050502040202030202" pitchFamily="66" charset="0"/>
                <a:cs typeface="Kristen ITC" panose="03050502040202030202" pitchFamily="66" charset="0"/>
              </a:rPr>
              <a:t>_______________ </a:t>
            </a:r>
            <a:r>
              <a:rPr lang="en-US" sz="1200" dirty="0">
                <a:latin typeface="Kristen ITC" panose="03050502040202030202" pitchFamily="66" charset="0"/>
                <a:ea typeface="Kristen ITC" panose="03050502040202030202" pitchFamily="66" charset="0"/>
                <a:cs typeface="Kristen ITC" panose="03050502040202030202" pitchFamily="66" charset="0"/>
              </a:rPr>
              <a:t>because...</a:t>
            </a:r>
            <a:endParaRPr lang="en-IN" sz="1100" dirty="0">
              <a:latin typeface="Noto Sans"/>
              <a:ea typeface="Noto Sans"/>
              <a:cs typeface="Noto Sans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en-US" dirty="0">
                <a:latin typeface="Kristen ITC" panose="03050502040202030202" pitchFamily="66" charset="0"/>
                <a:ea typeface="Kristen ITC" panose="03050502040202030202" pitchFamily="66" charset="0"/>
                <a:cs typeface="Kristen ITC" panose="03050502040202030202" pitchFamily="66" charset="0"/>
              </a:rPr>
              <a:t> </a:t>
            </a:r>
            <a:endParaRPr lang="en-IN" sz="1100" dirty="0">
              <a:latin typeface="Noto Sans"/>
              <a:ea typeface="Noto Sans"/>
              <a:cs typeface="Noto Sans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en-US" dirty="0">
                <a:latin typeface="Kristen ITC" panose="03050502040202030202" pitchFamily="66" charset="0"/>
                <a:ea typeface="Kristen ITC" panose="03050502040202030202" pitchFamily="66" charset="0"/>
                <a:cs typeface="Kristen ITC" panose="03050502040202030202" pitchFamily="66" charset="0"/>
              </a:rPr>
              <a:t> </a:t>
            </a:r>
            <a:endParaRPr lang="en-IN" sz="1100" dirty="0">
              <a:latin typeface="Noto Sans"/>
              <a:ea typeface="Noto Sans"/>
              <a:cs typeface="Noto Sans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en-US" dirty="0">
                <a:latin typeface="Kristen ITC" panose="03050502040202030202" pitchFamily="66" charset="0"/>
                <a:ea typeface="Kristen ITC" panose="03050502040202030202" pitchFamily="66" charset="0"/>
                <a:cs typeface="Kristen ITC" panose="03050502040202030202" pitchFamily="66" charset="0"/>
              </a:rPr>
              <a:t> </a:t>
            </a:r>
            <a:endParaRPr lang="en-IN" sz="1100" dirty="0">
              <a:latin typeface="Noto Sans"/>
              <a:ea typeface="Noto Sans"/>
              <a:cs typeface="Noto Sans"/>
            </a:endParaRPr>
          </a:p>
          <a:p>
            <a:pPr>
              <a:lnSpc>
                <a:spcPts val="1030"/>
              </a:lnSpc>
              <a:spcAft>
                <a:spcPts val="0"/>
              </a:spcAft>
            </a:pPr>
            <a:r>
              <a:rPr lang="en-US" dirty="0">
                <a:latin typeface="Kristen ITC" panose="03050502040202030202" pitchFamily="66" charset="0"/>
                <a:ea typeface="Kristen ITC" panose="03050502040202030202" pitchFamily="66" charset="0"/>
                <a:cs typeface="Kristen ITC" panose="03050502040202030202" pitchFamily="66" charset="0"/>
              </a:rPr>
              <a:t> </a:t>
            </a:r>
            <a:endParaRPr lang="en-IN" sz="1100" dirty="0">
              <a:latin typeface="Noto Sans"/>
              <a:ea typeface="Noto Sans"/>
              <a:cs typeface="Noto Sans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dirty="0">
                <a:latin typeface="Kristen ITC" panose="03050502040202030202" pitchFamily="66" charset="0"/>
                <a:ea typeface="Kristen ITC" panose="03050502040202030202" pitchFamily="66" charset="0"/>
                <a:cs typeface="Kristen ITC" panose="03050502040202030202" pitchFamily="66" charset="0"/>
              </a:rPr>
              <a:t>_______________ </a:t>
            </a:r>
            <a:r>
              <a:rPr lang="en-US" sz="1200" dirty="0">
                <a:latin typeface="Kristen ITC" panose="03050502040202030202" pitchFamily="66" charset="0"/>
                <a:ea typeface="Kristen ITC" panose="03050502040202030202" pitchFamily="66" charset="0"/>
                <a:cs typeface="Kristen ITC" panose="03050502040202030202" pitchFamily="66" charset="0"/>
              </a:rPr>
              <a:t>because...</a:t>
            </a:r>
            <a:endParaRPr lang="en-IN" sz="1100" dirty="0">
              <a:latin typeface="Noto Sans"/>
              <a:ea typeface="Noto Sans"/>
              <a:cs typeface="Noto Sans"/>
            </a:endParaRPr>
          </a:p>
          <a:p>
            <a:pPr>
              <a:lnSpc>
                <a:spcPts val="1000"/>
              </a:lnSpc>
              <a:spcAft>
                <a:spcPts val="0"/>
              </a:spcAft>
            </a:pPr>
            <a:r>
              <a:rPr lang="en-US" sz="1000" dirty="0">
                <a:latin typeface="Noto Sans"/>
                <a:ea typeface="Noto Sans"/>
                <a:cs typeface="Noto Sans"/>
              </a:rPr>
              <a:t> </a:t>
            </a:r>
            <a:endParaRPr lang="en-IN" sz="1100" dirty="0">
              <a:effectLst/>
              <a:latin typeface="Noto Sans"/>
              <a:ea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46874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3372" y="2351314"/>
            <a:ext cx="11486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Why I need it?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50982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35346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18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325" y="1929460"/>
            <a:ext cx="117565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/>
              <a:t>Who am I?</a:t>
            </a:r>
            <a:endParaRPr lang="en-IN" sz="11500" b="1" dirty="0"/>
          </a:p>
        </p:txBody>
      </p:sp>
    </p:spTree>
    <p:extLst>
      <p:ext uri="{BB962C8B-B14F-4D97-AF65-F5344CB8AC3E}">
        <p14:creationId xmlns:p14="http://schemas.microsoft.com/office/powerpoint/2010/main" val="176030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6903" y="2325190"/>
            <a:ext cx="5329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BRAND?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1906378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here do I start my Career? - Quo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5" r="1" b="-194"/>
          <a:stretch/>
        </p:blipFill>
        <p:spPr bwMode="auto">
          <a:xfrm>
            <a:off x="2621280" y="2133282"/>
            <a:ext cx="5758996" cy="408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21280" y="5590902"/>
            <a:ext cx="17068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952206" y="5333216"/>
            <a:ext cx="7315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952206" y="5848588"/>
            <a:ext cx="7315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861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4263" y="2830286"/>
            <a:ext cx="8255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B0F0"/>
                </a:solidFill>
              </a:rPr>
              <a:t>Student’s presentation time:</a:t>
            </a:r>
            <a:endParaRPr lang="en-IN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11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690336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524F56"/>
                </a:solidFill>
                <a:latin typeface="Helvetica" panose="020B0604020202020204" pitchFamily="34" charset="0"/>
              </a:rPr>
              <a:t>2.) </a:t>
            </a:r>
            <a:r>
              <a:rPr lang="en-US" sz="2000" b="1" dirty="0">
                <a:solidFill>
                  <a:srgbClr val="524F56"/>
                </a:solidFill>
                <a:latin typeface="Helvetica" panose="020B0604020202020204" pitchFamily="34" charset="0"/>
              </a:rPr>
              <a:t>Your self-impression is ________________.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24F56"/>
                </a:solidFill>
                <a:latin typeface="Helvetica" panose="020B0604020202020204" pitchFamily="34" charset="0"/>
              </a:rPr>
              <a:t>A.    How people perceive you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24F56"/>
                </a:solidFill>
                <a:latin typeface="Helvetica" panose="020B0604020202020204" pitchFamily="34" charset="0"/>
              </a:rPr>
              <a:t>B.    How you view yourself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24F56"/>
                </a:solidFill>
                <a:latin typeface="Helvetica" panose="020B0604020202020204" pitchFamily="34" charset="0"/>
              </a:rPr>
              <a:t>C.    Not important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24F56"/>
                </a:solidFill>
                <a:latin typeface="Helvetica" panose="020B0604020202020204" pitchFamily="34" charset="0"/>
              </a:rPr>
              <a:t>D.    None of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138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6251" y="3130778"/>
            <a:ext cx="7567749" cy="87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1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Noto Sans"/>
                <a:cs typeface="Noto Sans"/>
              </a:rPr>
              <a:t>HOW TO CREATE THE IMPACT FOR THAT FIRST IMPRESSION</a:t>
            </a:r>
            <a:endParaRPr lang="en-IN" sz="2000" b="1" dirty="0">
              <a:effectLst/>
              <a:latin typeface="Noto Sans"/>
              <a:ea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111082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Difference Between a Resume and a Curriculum Vita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8"/>
          <a:stretch/>
        </p:blipFill>
        <p:spPr bwMode="auto">
          <a:xfrm>
            <a:off x="2412276" y="1506582"/>
            <a:ext cx="6975564" cy="415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760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V Formats: How to write a resume in different European countri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" t="21736" r="381" b="-24761"/>
          <a:stretch/>
        </p:blipFill>
        <p:spPr bwMode="auto">
          <a:xfrm>
            <a:off x="1696992" y="1419498"/>
            <a:ext cx="8326573" cy="620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58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 HR Statistics: Job Search, Hiring, Recruiting &amp; Intervie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5" t="18427" r="7495" b="15602"/>
          <a:stretch/>
        </p:blipFill>
        <p:spPr bwMode="auto">
          <a:xfrm>
            <a:off x="1532708" y="2769326"/>
            <a:ext cx="9692640" cy="320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54331" y="583474"/>
            <a:ext cx="896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Social branding…</a:t>
            </a:r>
            <a:endParaRPr lang="en-IN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14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524F56"/>
                </a:solidFill>
                <a:latin typeface="Helvetica" panose="020B0604020202020204" pitchFamily="34" charset="0"/>
              </a:rPr>
              <a:t>3.) </a:t>
            </a:r>
            <a:r>
              <a:rPr lang="en-US" b="1" dirty="0">
                <a:solidFill>
                  <a:srgbClr val="524F56"/>
                </a:solidFill>
                <a:latin typeface="Helvetica" panose="020B0604020202020204" pitchFamily="34" charset="0"/>
              </a:rPr>
              <a:t>Why has personal branding become so necessary in today’s society?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>
                <a:solidFill>
                  <a:srgbClr val="524F56"/>
                </a:solidFill>
                <a:latin typeface="Helvetica" panose="020B0604020202020204" pitchFamily="34" charset="0"/>
              </a:rPr>
              <a:t>A.    The rise of social media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24F56"/>
                </a:solidFill>
                <a:latin typeface="Helvetica" panose="020B0604020202020204" pitchFamily="34" charset="0"/>
              </a:rPr>
              <a:t>B.    Popularity of the Internet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24F56"/>
                </a:solidFill>
                <a:latin typeface="Helvetica" panose="020B0604020202020204" pitchFamily="34" charset="0"/>
              </a:rPr>
              <a:t>C.    Ease of Googling anything and anybody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24F56"/>
                </a:solidFill>
                <a:latin typeface="Helvetica" panose="020B0604020202020204" pitchFamily="34" charset="0"/>
              </a:rPr>
              <a:t>D.    All of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00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418788"/>
            <a:ext cx="6096000" cy="22345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609600" algn="l"/>
              </a:tabLst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Noto Sans"/>
                <a:cs typeface="Noto Sans"/>
              </a:rPr>
              <a:t>Your Appearance</a:t>
            </a:r>
            <a:endParaRPr lang="en-IN" sz="1600" dirty="0">
              <a:solidFill>
                <a:srgbClr val="00B0F0"/>
              </a:solidFill>
              <a:latin typeface="Noto Sans"/>
              <a:ea typeface="Noto Sans"/>
              <a:cs typeface="Noto Sans"/>
            </a:endParaRPr>
          </a:p>
          <a:p>
            <a:pPr marL="342900" lvl="0" indent="-342900">
              <a:lnSpc>
                <a:spcPct val="99000"/>
              </a:lnSpc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635000" algn="l"/>
              </a:tabLst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Noto Sans"/>
                <a:cs typeface="Noto Sans"/>
              </a:rPr>
              <a:t>Body Language</a:t>
            </a:r>
            <a:endParaRPr lang="en-IN" sz="1600" dirty="0">
              <a:solidFill>
                <a:srgbClr val="00B0F0"/>
              </a:solidFill>
              <a:latin typeface="Noto Sans"/>
              <a:ea typeface="Noto Sans"/>
              <a:cs typeface="Noto Sans"/>
            </a:endParaRPr>
          </a:p>
          <a:p>
            <a:pPr marL="229235">
              <a:lnSpc>
                <a:spcPts val="15"/>
              </a:lnSpc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Noto Sans"/>
                <a:cs typeface="Noto Sans"/>
              </a:rPr>
              <a:t> </a:t>
            </a:r>
            <a:endParaRPr lang="en-IN" sz="1600" dirty="0">
              <a:solidFill>
                <a:srgbClr val="00B0F0"/>
              </a:solidFill>
              <a:latin typeface="Noto Sans"/>
              <a:ea typeface="Noto Sans"/>
              <a:cs typeface="Noto Sans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635000" algn="l"/>
              </a:tabLst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Noto Sans"/>
                <a:cs typeface="Noto Sans"/>
              </a:rPr>
              <a:t>Smile</a:t>
            </a:r>
            <a:endParaRPr lang="en-IN" sz="1600" dirty="0">
              <a:solidFill>
                <a:srgbClr val="00B0F0"/>
              </a:solidFill>
              <a:latin typeface="Noto Sans"/>
              <a:ea typeface="Noto Sans"/>
              <a:cs typeface="Noto Sans"/>
            </a:endParaRPr>
          </a:p>
          <a:p>
            <a:pPr marL="342900" lvl="0" indent="-342900">
              <a:lnSpc>
                <a:spcPct val="99000"/>
              </a:lnSpc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635000" algn="l"/>
              </a:tabLst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Noto Sans"/>
                <a:cs typeface="Noto Sans"/>
              </a:rPr>
              <a:t>Eye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Noto Sans"/>
                <a:cs typeface="Noto Sans"/>
              </a:rPr>
              <a:t>Contact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Noto Sans"/>
                <a:cs typeface="Noto Sans"/>
              </a:rPr>
              <a:t> </a:t>
            </a:r>
            <a:endParaRPr lang="en-IN" sz="1600" dirty="0">
              <a:solidFill>
                <a:srgbClr val="00B0F0"/>
              </a:solidFill>
              <a:latin typeface="Noto Sans"/>
              <a:ea typeface="Noto Sans"/>
              <a:cs typeface="Noto Sans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635000" algn="l"/>
              </a:tabLst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Noto Sans"/>
                <a:cs typeface="Noto Sans"/>
              </a:rPr>
              <a:t>Stance And Posture</a:t>
            </a:r>
            <a:endParaRPr lang="en-IN" sz="1600" dirty="0">
              <a:solidFill>
                <a:srgbClr val="00B0F0"/>
              </a:solidFill>
              <a:latin typeface="Noto Sans"/>
              <a:ea typeface="Noto Sans"/>
              <a:cs typeface="Noto Sans"/>
            </a:endParaRPr>
          </a:p>
          <a:p>
            <a:pPr marL="342900" lvl="0" indent="-342900">
              <a:lnSpc>
                <a:spcPct val="99000"/>
              </a:lnSpc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635000" algn="l"/>
              </a:tabLst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Noto Sans"/>
                <a:cs typeface="Noto Sans"/>
              </a:rPr>
              <a:t>How You Sound</a:t>
            </a:r>
            <a:endParaRPr lang="en-IN" sz="1600" dirty="0">
              <a:solidFill>
                <a:srgbClr val="00B0F0"/>
              </a:solidFill>
              <a:latin typeface="Noto Sans"/>
              <a:ea typeface="Noto Sans"/>
              <a:cs typeface="Noto Sans"/>
            </a:endParaRPr>
          </a:p>
          <a:p>
            <a:pPr marL="342900" lvl="0" indent="-342900">
              <a:lnSpc>
                <a:spcPct val="99000"/>
              </a:lnSpc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635000" algn="l"/>
              </a:tabLst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Noto Sans"/>
                <a:cs typeface="Noto Sans"/>
              </a:rPr>
              <a:t>What You Have Got To Say</a:t>
            </a:r>
            <a:endParaRPr lang="en-IN" sz="1600" dirty="0">
              <a:solidFill>
                <a:srgbClr val="00B0F0"/>
              </a:solidFill>
              <a:effectLst/>
              <a:latin typeface="Noto Sans"/>
              <a:ea typeface="Noto Sans"/>
              <a:cs typeface="Noto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2411" y="687977"/>
            <a:ext cx="859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Personal grooming.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30831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1383" y="2098766"/>
            <a:ext cx="2699657" cy="557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Things you like most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511040" y="2098766"/>
            <a:ext cx="2699657" cy="557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Things that others like in you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210697" y="2098766"/>
            <a:ext cx="2699657" cy="557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Things that need improvement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811383" y="2656114"/>
            <a:ext cx="2699657" cy="32134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511039" y="2656114"/>
            <a:ext cx="2699657" cy="32134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10697" y="2656114"/>
            <a:ext cx="2699657" cy="32134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741714" y="850596"/>
            <a:ext cx="843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Home task: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54351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is Personal Branding important? | Personal branding, Small business  inspiration, Be yourself qu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62" y="1018903"/>
            <a:ext cx="9910355" cy="511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601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3166" y="2133600"/>
            <a:ext cx="52773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/>
              <a:t>Q &amp; A</a:t>
            </a:r>
            <a:endParaRPr lang="en-IN" sz="13800" b="1" dirty="0"/>
          </a:p>
        </p:txBody>
      </p:sp>
    </p:spTree>
    <p:extLst>
      <p:ext uri="{BB962C8B-B14F-4D97-AF65-F5344CB8AC3E}">
        <p14:creationId xmlns:p14="http://schemas.microsoft.com/office/powerpoint/2010/main" val="2385453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6149" y="2664823"/>
            <a:ext cx="80118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/>
              <a:t>Thank You</a:t>
            </a:r>
            <a:endParaRPr lang="en-IN" sz="11500" b="1" dirty="0"/>
          </a:p>
        </p:txBody>
      </p:sp>
    </p:spTree>
    <p:extLst>
      <p:ext uri="{BB962C8B-B14F-4D97-AF65-F5344CB8AC3E}">
        <p14:creationId xmlns:p14="http://schemas.microsoft.com/office/powerpoint/2010/main" val="178231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Value of Personal Branding for New Dentists - Naden/Lean L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78" y="122355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74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524F56"/>
                </a:solidFill>
                <a:latin typeface="Helvetica" panose="020B0604020202020204" pitchFamily="34" charset="0"/>
              </a:rPr>
              <a:t>1.) </a:t>
            </a:r>
            <a:r>
              <a:rPr lang="en-US" b="1" dirty="0">
                <a:solidFill>
                  <a:srgbClr val="524F56"/>
                </a:solidFill>
                <a:latin typeface="Helvetica" panose="020B0604020202020204" pitchFamily="34" charset="0"/>
              </a:rPr>
              <a:t>What is personal branding?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>
                <a:solidFill>
                  <a:srgbClr val="524F56"/>
                </a:solidFill>
                <a:latin typeface="Helvetica" panose="020B0604020202020204" pitchFamily="34" charset="0"/>
              </a:rPr>
              <a:t>A.    A way to make friends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24F56"/>
                </a:solidFill>
                <a:latin typeface="Helvetica" panose="020B0604020202020204" pitchFamily="34" charset="0"/>
              </a:rPr>
              <a:t>B.    A new social media 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24F56"/>
                </a:solidFill>
                <a:latin typeface="Helvetica" panose="020B0604020202020204" pitchFamily="34" charset="0"/>
              </a:rPr>
              <a:t>C.    The process by which we market ourselves to others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24F56"/>
                </a:solidFill>
                <a:latin typeface="Helvetica" panose="020B0604020202020204" pitchFamily="34" charset="0"/>
              </a:rPr>
              <a:t>D.    None of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16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Showing Your Job Title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4" name="Picture 4" descr="Showing Your Job Title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2045426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55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Secret Brand Acronyms: What is your brand message? -Cloudname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46" y="1968137"/>
            <a:ext cx="8629650" cy="441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9131" y="888274"/>
            <a:ext cx="8926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Brands have a value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7556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2674" y="600891"/>
            <a:ext cx="768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Do you know their brand?</a:t>
            </a:r>
            <a:endParaRPr lang="en-IN" sz="2800" b="1" dirty="0"/>
          </a:p>
        </p:txBody>
      </p:sp>
      <p:pic>
        <p:nvPicPr>
          <p:cNvPr id="9218" name="Picture 2" descr="Steve Jobs Has Passed Away - MacRumor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9" t="-115" r="-1601" b="115"/>
          <a:stretch/>
        </p:blipFill>
        <p:spPr bwMode="auto">
          <a:xfrm>
            <a:off x="154449" y="2673532"/>
            <a:ext cx="2196865" cy="26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Jeff Bezos (@JeffBezos) |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4" y="290354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Bill Gates (@BillGates) | Tw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4" y="2903548"/>
            <a:ext cx="2587625" cy="248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Mark Zuckerberg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26" name="Picture 10" descr="Mark Zuckerberg - California Muse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58" y="2881006"/>
            <a:ext cx="22669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amous Women Turning 60 in 2014… and Why They Should Join Sixty and Me! |  Sixty and 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308" y="2951236"/>
            <a:ext cx="2036263" cy="24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51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589" y="409303"/>
            <a:ext cx="1161723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Why personal branding?</a:t>
            </a:r>
            <a:endParaRPr lang="en-IN" sz="13800" dirty="0"/>
          </a:p>
        </p:txBody>
      </p:sp>
    </p:spTree>
    <p:extLst>
      <p:ext uri="{BB962C8B-B14F-4D97-AF65-F5344CB8AC3E}">
        <p14:creationId xmlns:p14="http://schemas.microsoft.com/office/powerpoint/2010/main" val="335907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</TotalTime>
  <Words>133</Words>
  <Application>Microsoft Office PowerPoint</Application>
  <PresentationFormat>Widescreen</PresentationFormat>
  <Paragraphs>57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Helvetica</vt:lpstr>
      <vt:lpstr>Kristen ITC</vt:lpstr>
      <vt:lpstr>Noto Sans</vt:lpstr>
      <vt:lpstr>Times New Roman</vt:lpstr>
      <vt:lpstr>Wingdings</vt:lpstr>
      <vt:lpstr>Office Theme</vt:lpstr>
      <vt:lpstr>Unit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36</cp:revision>
  <dcterms:created xsi:type="dcterms:W3CDTF">2020-10-30T17:38:53Z</dcterms:created>
  <dcterms:modified xsi:type="dcterms:W3CDTF">2020-11-02T20:17:29Z</dcterms:modified>
</cp:coreProperties>
</file>