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1"/>
  </p:notesMasterIdLst>
  <p:sldIdLst>
    <p:sldId id="317" r:id="rId2"/>
    <p:sldId id="282" r:id="rId3"/>
    <p:sldId id="495" r:id="rId4"/>
    <p:sldId id="496" r:id="rId5"/>
    <p:sldId id="283" r:id="rId6"/>
    <p:sldId id="497" r:id="rId7"/>
    <p:sldId id="498" r:id="rId8"/>
    <p:sldId id="284" r:id="rId9"/>
    <p:sldId id="469" r:id="rId10"/>
    <p:sldId id="470" r:id="rId11"/>
    <p:sldId id="476" r:id="rId12"/>
    <p:sldId id="477" r:id="rId13"/>
    <p:sldId id="478" r:id="rId14"/>
    <p:sldId id="479" r:id="rId15"/>
    <p:sldId id="480" r:id="rId16"/>
    <p:sldId id="502" r:id="rId17"/>
    <p:sldId id="300" r:id="rId18"/>
    <p:sldId id="482" r:id="rId19"/>
    <p:sldId id="499" r:id="rId20"/>
    <p:sldId id="518" r:id="rId21"/>
    <p:sldId id="519" r:id="rId22"/>
    <p:sldId id="500" r:id="rId23"/>
    <p:sldId id="501" r:id="rId24"/>
    <p:sldId id="516" r:id="rId25"/>
    <p:sldId id="517" r:id="rId26"/>
    <p:sldId id="508" r:id="rId27"/>
    <p:sldId id="509" r:id="rId28"/>
    <p:sldId id="304" r:id="rId29"/>
    <p:sldId id="305" r:id="rId30"/>
    <p:sldId id="303" r:id="rId31"/>
    <p:sldId id="503" r:id="rId32"/>
    <p:sldId id="504" r:id="rId33"/>
    <p:sldId id="505" r:id="rId34"/>
    <p:sldId id="506" r:id="rId35"/>
    <p:sldId id="507" r:id="rId36"/>
    <p:sldId id="510" r:id="rId37"/>
    <p:sldId id="511" r:id="rId38"/>
    <p:sldId id="512" r:id="rId39"/>
    <p:sldId id="513" r:id="rId40"/>
    <p:sldId id="514" r:id="rId41"/>
    <p:sldId id="515" r:id="rId42"/>
    <p:sldId id="472" r:id="rId43"/>
    <p:sldId id="258" r:id="rId44"/>
    <p:sldId id="526" r:id="rId45"/>
    <p:sldId id="259" r:id="rId46"/>
    <p:sldId id="523" r:id="rId47"/>
    <p:sldId id="524" r:id="rId48"/>
    <p:sldId id="277" r:id="rId49"/>
    <p:sldId id="260" r:id="rId50"/>
    <p:sldId id="261" r:id="rId51"/>
    <p:sldId id="262" r:id="rId52"/>
    <p:sldId id="263" r:id="rId53"/>
    <p:sldId id="264" r:id="rId54"/>
    <p:sldId id="265" r:id="rId55"/>
    <p:sldId id="520" r:id="rId56"/>
    <p:sldId id="521" r:id="rId57"/>
    <p:sldId id="525" r:id="rId58"/>
    <p:sldId id="266" r:id="rId59"/>
    <p:sldId id="267" r:id="rId60"/>
    <p:sldId id="268" r:id="rId61"/>
    <p:sldId id="269" r:id="rId62"/>
    <p:sldId id="271" r:id="rId63"/>
    <p:sldId id="318" r:id="rId64"/>
    <p:sldId id="522" r:id="rId65"/>
    <p:sldId id="319" r:id="rId66"/>
    <p:sldId id="327" r:id="rId67"/>
    <p:sldId id="279" r:id="rId68"/>
    <p:sldId id="527" r:id="rId69"/>
    <p:sldId id="528" r:id="rId70"/>
    <p:sldId id="280" r:id="rId71"/>
    <p:sldId id="486" r:id="rId72"/>
    <p:sldId id="487" r:id="rId73"/>
    <p:sldId id="488" r:id="rId74"/>
    <p:sldId id="489" r:id="rId75"/>
    <p:sldId id="491" r:id="rId76"/>
    <p:sldId id="536" r:id="rId77"/>
    <p:sldId id="532" r:id="rId78"/>
    <p:sldId id="533" r:id="rId79"/>
    <p:sldId id="534" r:id="rId80"/>
    <p:sldId id="535" r:id="rId81"/>
    <p:sldId id="493" r:id="rId82"/>
    <p:sldId id="494" r:id="rId83"/>
    <p:sldId id="474" r:id="rId84"/>
    <p:sldId id="475" r:id="rId85"/>
    <p:sldId id="485" r:id="rId86"/>
    <p:sldId id="529" r:id="rId87"/>
    <p:sldId id="530" r:id="rId88"/>
    <p:sldId id="531" r:id="rId89"/>
    <p:sldId id="441" r:id="rId9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9110" autoAdjust="0"/>
  </p:normalViewPr>
  <p:slideViewPr>
    <p:cSldViewPr>
      <p:cViewPr varScale="1">
        <p:scale>
          <a:sx n="65" d="100"/>
          <a:sy n="65" d="100"/>
        </p:scale>
        <p:origin x="592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08T08:22:18.3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12736 3228 0,'-18'-18'0,"18"1"0,-18 17 16,36 0 46,105-18-31,-87 0-31,-1 18 0,141-17 16,-105-1 0,70 0-16,-70 1 0,-1-1 15,89 1-15,-71-1 16,71-17-16,-89 17 0,19 0 16,122-17-16,-158 17 0,18 18 15,105-35 1,-105 35-16,-54-17 15,1 17-15,-18 17 32,-18-17-1</inkml:trace>
  <inkml:trace contextRef="#ctx0" brushRef="#br0" timeOffset="1548.63">9084 6015 0,'-17'0'0,"-19"-18"16,19 18 0,17 18 31,17-18-47,1 0 0,17 0 15,106 0 1,-88 0-1,36-18-15,-36 18 0,-1-17 0,72-1 16,-1 18 0,18-18-16,-70 18 0,0 0 0,70-17 15,-18 17-15,-52 0 16,-1 0-16,1-18 16,70 18-16,0 0 0,-70 0 15,140-18-15,142-17 31,-282 35-31,70-18 0,-71 1 16,301-18 0,-248 17-1,-70 18-15,35-18 0,-35 18 16,-18 0-16,71 0 16,-88 0-16,17 0 0,0-17 15,-17 17 1</inkml:trace>
  <inkml:trace contextRef="#ctx0" brushRef="#br0" timeOffset="2264.62">14182 5927 0,'18'0'16,"-1"0"0,1 0-16,0 0 15,-1 0-15,36 0 0,-18 0 16,-17 0-16,35 0 0,-18 0 0,71 0 15,-53 0-15,0 0 0,0 17 16,17-17-16,160 0 16,-177 18-16,35-18 15,-35 0-15,-18 0 0,0 0 0,1 0 0,-19 0 16,1 0 0,17 0-16</inkml:trace>
  <inkml:trace contextRef="#ctx0" brushRef="#br0" timeOffset="2536.31">14658 6121 0,'88'-18'16,"-70"18"0,53 0-16,-36 0 0,18 0 0,53 0 15,-53 0 1,-1 0-16,1 0 0</inkml:trace>
  <inkml:trace contextRef="#ctx0" brushRef="#br0" timeOffset="3499.57">18380 5803 0,'35'18'16,"-17"-18"-1,123 0 1,-106 0-1,1 0-15,-1 0 16,18 0-16,35 0 0,-35 17 0,17-17 16,54 0-16,-53 0 0,-19 0 0,160 0 15,-159 0 1,18 0-16,34 0 0,-34 0 16,-36 0-16,71 0 0,-71-17 0,71 17 15,-88 0 1,17 0-16,0 0 0,-17 0 15,0 0 1,-18 17 15,0-34 219</inkml:trace>
  <inkml:trace contextRef="#ctx0" brushRef="#br0" timeOffset="5282.42">20320 3016 0,'0'18'0,"18"-18"31,35-35-16,35-18 1,-53 35 0,36-35-16,-36 18 0,0 0 0,18-18 15,-35 17 1,17-17-16,-35 36 0,0-18 0,-17-54 16,-1 72-1,-17-1-15,17 18 0,0 0 16,1 0-16,-36 18 0,18 17 15,17-17-15,-17 52 16,17-52-16,0 70 0,1-53 16,17 18-16,-18 53 0,1-53 15,17 0-15,0 0 0,0 0 0,0 0 16,0 0-16,0 35 16,0-53-16,0 0 0,17 53 15,1-88 1,-18 36-16</inkml:trace>
  <inkml:trace contextRef="#ctx0" brushRef="#br0" timeOffset="5451.24">20373 3210 0,'-17'18'0,"70"-36"31,176-35-15</inkml:trace>
  <inkml:trace contextRef="#ctx0" brushRef="#br0" timeOffset="5831.75">20744 2981 0,'0'0'0,"-18"0"16,36-18 0,-1 18-1,1 0-15,0 0 0,-1-17 16,54 17-16,17 53 31,-88-36-31,0 36 0,0-18 16,-18-17-16,1 17 0,17-17 15,-18 0-15,18-1 16,0-34 15,35-72-15,36 37 0,-53 34-16,34-17 15,-34 17-15,0 18 16,17-18-16,-17 36 0,-18 0 0,0 17 15,0 18-15,-18 88 32</inkml:trace>
  <inkml:trace contextRef="#ctx0" brushRef="#br0" timeOffset="6799.08">21679 2628 0,'-18'0'78,"-17"18"-62,17-18-16,-35 35 31,35-17-16,1-1 1,17 1 0,0 0-16,-18-1 0,18 19 0,0 17 15,0-18-15,0 0 0,0 0 16,0 1 0,0 17-16,0-18 0,0 0 0,35 18 15,-17-35-15,106-1 16</inkml:trace>
  <inkml:trace contextRef="#ctx0" brushRef="#br0" timeOffset="7150.42">22155 2558 0,'17'35'31,"1"-35"-16,17 0-15,1 18 0,-19-1 16,19-17-16,-19 18 0,1-1 16,35 36-16,-18 0 0,-35-17 0,0 34 15,0-35 1,-18 54-16,1-54 0,-1 0 0,0 0 16,-34 18-16,-1 18 15</inkml:trace>
  <inkml:trace contextRef="#ctx0" brushRef="#br0" timeOffset="9320.85">21326 3563 0,'17'0'0,"1"-18"0,17-17 31,-17 35-31,0-18 0,-18-17 32,-53 0-17,0 35 1,-71 53 15,71 35-15,53-70-1,0-1 1,0 1-16,18 0 0,0-18 16,-1 0-16,1 17 0,0-17 15,-1 0-15,1 18 0,-18 0 16,17-18-16,1 17 0,-18 1 15,0-1-15,0 1 16,-35 53 0,17-36-1,1-17-15,-19-1 0,19-17 0,-1 18 16,0-18 0,1 17-16,-1-17 0,0 0 0,1 0 15,-1 0-15,18-17 16,0-18-1,0 17-15,0 0 16,18 1 0,-1 17-1,19-18-15,-19 18 16,1 0-16,0 0 0,-1 0 16,-17 18-16,18-1 15,-18 36-15,-35 53 16,-1-18 15,19-52-31,17 34 31,0-52-31,17-18 16,-17 17-16,36-17 16,-19 0-16,19-17 0,-1-1 15,-18 18 1,1-18-16,0 18 0</inkml:trace>
  <inkml:trace contextRef="#ctx0" brushRef="#br0" timeOffset="10512.76">21467 6615 0,'0'-18'0,"0"0"31,17 18-31,1 0 0,-18-17 15,53-1-15,-35 0 16,17 1-16,0 17 0,1-18 0,-19 18 16,36-18-16,-18 18 0,-17 0 0,17 53 31,-35-35-31,0 17 16,0 1-1,18-19-15,0 1 16,17-18-1,-35-18 1,-18 1 0,1 17-1,-1 0-15,0 0 16,1 17-16,-1-17 0,0 18 16,1 0-16,17-1 15,-18 18 1,0-17-16,18 0 0,0-1 0,0 19 15,18 34 1,-18-17-16,18 18 16,-1-54-1,-17 36-15,0-35 0,0-1 16,0 19-16,0-1 0,0-17 0,0 17 16,-35 0-16,35-17 15,-18-1-15,1 1 0,-18 17 16,-1-17-16,1 0 0,0-1 15,-1 1-15,1-18 0,17 0 16,1 0-16,-18 0 0,17-18 0,-17-35 31,52 18-15,1 17 0</inkml:trace>
  <inkml:trace contextRef="#ctx0" brushRef="#br0" timeOffset="11420.72">22455 4445 0,'17'0'62,"19"0"-62,16 0 16,-16 0-16,17-18 0,0 18 0,52-17 0,54-1 15,-106 0 1,53 18-16,-53-17 0,-18 17 0,0 0 16,18-18-16,-35 18 15,35 0-15,-18 0 0,-17-17 16</inkml:trace>
  <inkml:trace contextRef="#ctx0" brushRef="#br0" timeOffset="11785.11">22631 4939 0,'53'-35'16,"-35"35"-16,-1 0 15,18-18-15,1 18 16,17-18-16,0 1 0,-18-1 16,0 18-16,0-18 0,18 18 0,-17-17 15,-1 17-15,0 0 0,0-18 0,1 18 16,-1-18-16,53 18 16,-52-17-16,16 17 15,-52-18 1</inkml:trace>
  <inkml:trace contextRef="#ctx0" brushRef="#br0" timeOffset="12199.71">22772 5415 0,'0'0'0,"18"0"16,-1-17-16,142-54 31,-124 71-31,159-71 31,-70 54-31,-71-1 16,17 0-16,-34 18 15,70-35-15,-89 35 16</inkml:trace>
  <inkml:trace contextRef="#ctx0" brushRef="#br0" timeOffset="12552.48">22790 5733 0,'17'0'0,"1"0"15,0-18-15,-1 18 16,36 0-16,35-35 16,-52 35-16,-1-18 0,53 0 15,-53 18 1,18-17-16,-17 17 0,-1-18 0,36 18 15,-54-17-15</inkml:trace>
  <inkml:trace contextRef="#ctx0" brushRef="#br0" timeOffset="16134.74">23548 3845 0,'0'-17'47,"71"17"-31,-54-18-1,19 18-15,-19 0 16,72-18-16,-54 18 0,35 0 16,-34 0-16,-19 0 0,89 18 15,-88-18-15,17 18 16,-17-18-16,17 0 0,-17 17 0,35 19 15,-36-36-15,1 17 0,-18 1 16,17 17-16,1 0 0,0 124 31,-18-124-31,0 1 0,0-1 0,0 0 16,-18 1-16,0 69 16,1-69-16,17 17 0,-18-18 0,18 0 15,-17 0 1,17 18-16,-18 18 0,0-1 0,18 142 31,0-177-31,0 54 16,18-54-16,-18 0 0,18 53 15,-18-52 1,0 52-16,52 88 31,-16-52-15,-19-89-16,-17 53 31,18-70-31,-18 17 0,0-17 16,0-1-16,0 19 0,0-19 15,0 1-15,0-1 16,-18 1-16,18 0 16,0-1-16,-35 19 15,17-36 1,18 17-16,-17-17 0,-1 0 15,-17 18-15,17-18 0,1 0 16,-36 0-16,35 0 16,0 0-16,1 0 0,-36-18 31,35 18-31,1 0 16</inkml:trace>
  <inkml:trace contextRef="#ctx0" brushRef="#br0" timeOffset="19512.7">13353 7302 0,'-18'0'0,"18"18"31,71-18-15,-18 0-1,0 0 1,53-18-16,-36 18 0,1-17 0,193-1 16,-176 18-16,618 0 31,-600 0-31,-18 0 0,18 0 15,70 0-15,-88 0 16,124 0-16,-141 0 16,-18 0-16,0 0 0,35 0 15,-53 18-15,0-18 0,-17 0 0,0 0 16,-1 0-16,1 0 0</inkml:trace>
  <inkml:trace contextRef="#ctx0" brushRef="#br0" timeOffset="21779.96">19491 10918 0,'-35'36'0,"17"-36"16,-17 35-1,53-35 32,-18-18-47,17 18 0,36-35 0,-17 17 16,-1-17-16,71-35 16,-53 34-16,70-34 0,-70 17 15,18 18-15,175-142 16,-193 124-16,159-158 31,-194 193-31,-54-70 16,-52 105-1,53-17 1,-36 36-16,18 17 0,18 70 31,53-88-31,-1-17 0,19 0 16,-19-1-16,54 19 0,-36-19 15,36 1-15,-54 0 0,19-1 16,-1 1-16,-17-18 0,-1 17 0,1 1 16,0 17-16,-18-17 0,-18 0 15,0-1-15,-35 19 16,-88 16 0,106-34-16,-36-18 0,18 0 15,18-18-15</inkml:trace>
  <inkml:trace contextRef="#ctx0" brushRef="#br0" timeOffset="22450.98">20638 10425 0,'17'-18'15,"-34"36"-15,34-54 16,-17 54-1,0 0 1,0 17-16,0-17 16,0-1-16,0 18 0,0 1 15,0-19-15,0 1 0,0 0 16,36 17 0,-19-35-16,1-18 0,0 18 0,-1-17 0,1-1 15,35-17 1,-35-1-16,-1 19 0,18-36 15,-35 35 1,18 1-16,-18-1 0,0 0 16,0 36-1,0 88 1,-18-89 0,18 19-16,-17-1 0,-1 18 15,36-53 1,-18-18-1,17 18-15,19-35 0,-1 0 16,0-1-16,89-52 31,-71 88-15,-53 18 0,-18 70-1,18-70-15,-18 35 16,1-36-16,-1 1 15,0 0-15,18-36 16,89-88 15,-72 88-15,36-17-16,53 0 31,-88 88-15,-36 35-1,-17-17 1</inkml:trace>
  <inkml:trace contextRef="#ctx0" brushRef="#br0" timeOffset="22660.26">22014 10195 0,'-36'0'16</inkml:trace>
  <inkml:trace contextRef="#ctx0" brushRef="#br0" timeOffset="23040.12">21978 10231 0,'0'0'15,"-17"-18"-15,-1 18 16,0 0-1,-17 18-15,0 34 16,17-34 0,1 17-16,-1 1 15,-17 17-15,-1 35 16,1 0-16,0 0 16,35-35-16,53-18 15,106-52 1</inkml:trace>
  <inkml:trace contextRef="#ctx0" brushRef="#br0" timeOffset="23299.93">22349 10266 0,'-18'-18'15,"36"36"-15,-36-53 16,106 52 0,-35 1-1,0 17-15,-35 0 16,-1-17-16,19 53 0,-19-36 16,1 0-16,-18 53 15,0-52-15,-18 17 0,-70 88 0,35-106 16,18 18-1</inkml:trace>
  <inkml:trace contextRef="#ctx0" brushRef="#br0" timeOffset="23949.14">20567 11395 0,'18'-18'0,"0"18"16,34-35 0,1 0-1,-35-1 1,-18 19 0,-18 17-16,1 0 15,-36 0-15,18 0 0,-18 17 16,17 1-16,-87 17 0,88-17 15,-54 52-15,72-34 16,17-19-16,0 36 0,0-18 0,35 1 16,0-1-16,71 36 15,35 34 17,-158 1-17,-160 0 1,107-88-1,-107-71 1,177 18 0,0 17-16,18-17 0,35-1 15,-18 19 1,-17-1-16,52 18 0,-52 0 0,35 53 16,-35-35-16,-18 17 15,0 35-15,0-17 16,-18-17-16,0 69 0,1-16 15,70 122 1</inkml:trace>
  <inkml:trace contextRef="#ctx0" brushRef="#br0" timeOffset="24649.15">20655 14993 0,'-17'0'0,"-18"0"16,17 0-1,36 0 17,193-35-1,-158 17-31,0 18 0,88 0 16,-106 18-1,1-18-15,17 35 0,-53-17 16,0 52-16,-18-52 0,-35 52 15,18-52-15,0 17 0,-1-17 16,-52 53-16,35-54 16,36 1-1,34-36 1,1 18-16,-1 0 0,19-17 16,-1 17-16,-17 0 0,-1 0 15,36 0-15,-18 17 16,-17 1-16,0-18 0,-1 17 0,1 1 15,-18 0 1,0 17-16,0-17 0,-18-1 0,-52 54 16,17-36-16,-194 53 31,176-105-31,1-1 16,35 0-16</inkml:trace>
  <inkml:trace contextRef="#ctx0" brushRef="#br0" timeOffset="25213.6">21308 13229 0,'53'-53'16,"-35"36"-1,17-1-15,35-35 0,-17 18 16,-17 0-16,52-18 0,-35 17 16,-18 1-16,18 0 0,-18 17 0,36-52 15,-36 17 1,-17 0-16,-36 17 15,-123 36 1,106 0 0,-18 36-16,18-19 0,17 1 0,0 35 15,18-35 1,0 17-16,18 18 0,0-36 0,52 54 16,-35-53-16,1-1 0,17 36 15,-36-35 1,18-1-16,18 54 0,-53-53 0,0 35 15,-17-36 1,-19 1-16,19-1 0,-18-17 16,-1 18-16,19-18 0</inkml:trace>
  <inkml:trace contextRef="#ctx0" brushRef="#br0" timeOffset="25383.2">22349 12823 0,'35'0'0,"-70"0"0,88-17 15,-36 17-15,72-18 16,-54 18 0,18 0-16</inkml:trace>
  <inkml:trace contextRef="#ctx0" brushRef="#br0" timeOffset="25531.95">22437 12965 0,'-35'35'0,"176"-70"32,-106 17-17,0 18 1</inkml:trace>
  <inkml:trace contextRef="#ctx0" brushRef="#br0" timeOffset="25889.05">23319 12700 0,'0'-35'0,"0"70"0,0-88 0,-18 35 15,-52-17 16,52 35-31,-17 18 0,0-18 16,17 17-16,-35 36 0,18-17 16,-1 17-16,1-1 15,18 37 1,34-89 0,107-36-1,-89 19-15,18-1 16,-18-17-16,0 17 15,-17 18-15,-18-17 16,18 17-16,-1-18 0,-17 36 16,-35 70-1,35-71 1,-18 19-16,18 17 0,0 0 16,0-18-16</inkml:trace>
  <inkml:trace contextRef="#ctx0" brushRef="#br0" timeOffset="26070.91">23636 12753 0,'-35'18'0,"70"-36"0,-87 53 15,87-35 1,159 0-1,-159-17 1</inkml:trace>
  <inkml:trace contextRef="#ctx0" brushRef="#br0" timeOffset="26252.48">23654 12629 0,'-35'0'0,"70"0"0,-53 0 31,18 18-31,18 0 0,0-1 16,-1 19-16,-17-19 15,18 36-15,-18-35 0,18 35 16,-18 17-16,0-52 16</inkml:trace>
  <inkml:trace contextRef="#ctx0" brushRef="#br0" timeOffset="26669.62">23989 12453 0,'0'0'0,"18"-18"15,-18 36 1,-18 0-1,18-1-15,-17 36 16,17 18-16,-18-1 16,0-52-16,18 17 0,-17 53 15,17-70 1,17-18 0,-17-18-16,18 18 0,0-35 15,87-53 1,-52 70-1,-17 1 1,17 17-16,-36 0 0,36 17 16,-35 1-16,-1 0 0,-17-1 15,0 36-15,0-35 16,-35 35-16,0 0 0,17-18 16,-35 0-16,36-17 15,-19 0-15,19-18 0,-36 0 0,35 0 16,0 0-16,1 0 0</inkml:trace>
  <inkml:trace contextRef="#ctx0" brushRef="#br0" timeOffset="26863.64">24677 12682 0,'0'0'31,"53"18"-31,-71-18 0,1 0 16,-1 0-1,1 18-15</inkml:trace>
  <inkml:trace contextRef="#ctx0" brushRef="#br0" timeOffset="27030.77">24695 12912 0,'0'70'15,"0"-140"-15,-18 158 16,-17-70-16,-71 87 31,71-69-15</inkml:trace>
  <inkml:trace contextRef="#ctx0" brushRef="#br0" timeOffset="28479.94">21873 11871 0,'0'0'0,"-18"0"16,53 0-1,-17 0 1,70-18-16,-53 18 0,124-17 16,-88-1-16,-18 18 15,105-18-15,1-17 16,-71 18-16,0-1 0,1 18 0,-1-18 15,370-52 1,-422 70 0,-1 0-16,-17 0 15,-1 0-15</inkml:trace>
  <inkml:trace contextRef="#ctx0" brushRef="#br0" timeOffset="30682.62">22243 13935 0,'18'17'0,"-1"-17"0,19 0 31,105 0-16,-88-17 1,-1 17-16,19-18 0,0 18 0,17-18 0,141-17 16,-70 18-16,194-36 31,-318 53-31,-17 0 0,34 0 16,-34 0-1,-53 0 1,17 0-16,1 0 15,-19 0-15</inkml:trace>
  <inkml:trace contextRef="#ctx0" brushRef="#br0" timeOffset="33450.24">14552 12224 0,'0'-18'0,"0"-17"0,18 0 15,17-1-15,-17 19 16,88-36 0,17 35-1,-52 71 1,-89 35 0,-70 89-1,70-142 1,1 0-16,-19-17 0,19 17 0,-1-17 15,-17-1-15,17-17 16,54-106 15,-19 89-31,1-18 0,17-1 0,-17 1 16,17 0-16,18-1 0,-18 1 0,53-18 16,-52 18-16,-1 17 0,53-17 15,-35 0 1,-35 35-16,-1 0 0,1 17 0,0 1 15,-18 0-15,0-1 16,0 1-16,0 0 0,-36 52 0,19-52 16,-36 52-16,35-34 0,-17-19 15,0 36-15,-1-35 0,19-18 16,17-18 0,35-35-16,-17 36 0,158-124 31,-35 52-16,-70 107 1,-89 105 15,0-52-31,-35 105 32,36-158-32,17 0 0,17-18 15,89-89 1,-53 19-1,53-36 1,-71 88-16,-17 1 0,0-18 16,-1 17-16,-17 0 15,0 36 1,-53 88 0,36-71-1,-1 18-15,0-18 0,18-17 0,0 35 16,0-36-16,0 1 0,18-18 0,17 0 15,-17-18 1,17 1-16,18-36 0,-18 35 0,36-52 16,-36 34-1,36-34-15,17-54 0,-70 89 16,-1 0-16,1 0 0,0-1 16,17-34-16,-35 34 0,0-34 15,0 52 1,-18 18-16,1 0 0,-36 53 15,17 0 1,-17 106 0,-17 70-1,88-70 1,-1-142 0,107-52-1,-89 18 1,0-19-16,36-17 0,-36 36 15,18-54-15,-18 36 0,18-36 16,71-158 0,-107 176-1,1 18-15,0-36 0,-18 36 16,0 0-16,0-18 0,0 18 16,-18 17-1,0 18-15,1 0 16,-1 18-16,-17-1 31,35 1-31,0-36 109,0 1-77,17-1-32,-34 36 93,-19 70-77,19-53 0,-19 53-1,1 71-15,-18 0 16,53-89 0,0-17-1,0-35-15,0-1 0,36 19 16,-19-36-16,1 0 0,52-36 15,-52 19 1,17-1-16,36-35 0,-53 36 16,52-36-16,-52 17 0,35-16 15,-18-1-15,-17 17 16,17-34-16,-35 35 0,17-1 16,1-52-16,-18 53 0,0-1 15,0 1-15,0-71 16,0 89-16,0-19 15,0 19-15,-18 34 16,1 54 0,-1 17-1,1-53 1,-1 54-16,0-36 0,18 0 0,-35 105 16,17-52-16,1-18 15,70 18 16,-36-106-31,1 0 0,0 0 16,17-18-16,-18 1 0</inkml:trace>
  <inkml:trace contextRef="#ctx0" brushRef="#br0" timeOffset="33616.87">16599 11871 0,'-18'0'0,"36"0"0,-18-18 16,17 18-16,89-35 16,-18 17-16,0-17 15,71 0 1</inkml:trace>
  <inkml:trace contextRef="#ctx0" brushRef="#br0" timeOffset="34318.94">16122 12841 0,'18'-35'16,"-36"70"-16,54-70 15,-36 17-15,17 1 16,-17-1-16,0 0 16,-17 18-1,-1 0 1,0 18-16,-52 0 0,-1 17 16,1 0-1,-1 18-15,18 0 16,18-18-16,17 18 15,18-18-15,18-17 16,0 0-16,-1-1 0,1 1 0,17-18 0,71 18 16,-71-1-16,-17-17 15,17 0-15,0 18 0,1 0 16,-36 17-16,-106 53 31,-18-35-31,89-35 16,-53-1-16,70-17 0,-17 0 0,-18-17 15,53-1 1,0 0-16,0 1 0,106-54 31,-88 71-31,17 0 0,-18 0 16,19 35 0,-19 1-16,1-19 0,17 71 15,-17-52-15,17 52 16,18-35-16,-18-36 15,-17 1-15,35 0 0,88-54 16</inkml:trace>
  <inkml:trace contextRef="#ctx0" brushRef="#br0" timeOffset="34746.08">17763 11483 0,'0'0'15,"-18"-18"-15,18 1 16,-18 17-16,18-18 0,-17 18 16,17 18-16,-36 17 15,19 0 1,-18 18-16,-71 335 47,141-211-32,18-142-15</inkml:trace>
  <inkml:trace contextRef="#ctx0" brushRef="#br0" timeOffset="35012.61">18098 11412 0,'-18'-17'0,"18"-1"31,18 18-31,-1 0 16,36 35-16,-35-35 0,141 141 31,-71-17-31,-70-71 16,-18 88-16,0-88 15,-18 0-15,-35 35 0,-35-17 16,0-1-16,35-52 16</inkml:trace>
  <inkml:trace contextRef="#ctx0" brushRef="#br0" timeOffset="36600.31">16087 15716 0,'-18'-17'0,"18"-1"16,18-17 0,105-36-1,71 18 1,-88 53 0,-70 71-1,-54-54 1,-17 36-16,-1-17 0,1-19 15,-18 36-15,-53 18 16,89-54 0,34 1-1,19-18-15,-1 0 16,0 18-16,0-1 0,-17-17 16,35 36-16,-35-19 0,-1 1 15,36 17 1,-35 0-16,-36 71 31,-17-88-31,17-1 0,-88 19 16,-70-1-1</inkml:trace>
  <inkml:trace contextRef="#ctx0" brushRef="#br0" timeOffset="36894.1">17004 14093 0,'53'0'0,"-35"0"16,229-70 0</inkml:trace>
  <inkml:trace contextRef="#ctx0" brushRef="#br0" timeOffset="37062.46">17004 14411 0,'0'0'0,"0"35"0,18-17 0,17-36 15,36 1 1,-36 17-16,18-18 0,53 0 15,-53 1-15,17-1 16</inkml:trace>
  <inkml:trace contextRef="#ctx0" brushRef="#br0" timeOffset="42099.84">8661 12700 0,'-18'0'0,"1"0"15,17-18 1,0 1 0,17 17-16,1-18 0,0 18 15,-1-18 1,19 18-16,-19 0 0,-17 18 0,18-18 15,-1 18-15,19 70 16,-72 35 15,-34-52-15,70-89 0,35-70 15,106-53-16,0 35 1,-88 89 0,18 52-1,-71 35 1,-18-34-16,-17 52 16,17-71-1,1 1-15,-19 17 0,36-17 0,-17-18 16,17-53-1,17 18 1,1 17-16,53-52 0,-54 34 16,54-17-16,-36 18 15,0 18-15,1-1 0,17-17 0,-36 35 16,19 0-16,-1 17 0,-35 1 16,17 17-16,-17 0 0,0 36 15,-35 105 1,35-158-1,53-18-15,0-35 16,18-1-16,17-34 16,-53 35-1,18-1-15,-18 19 0,18-19 0,-18 1 0,36-35 16,-53 34-16,-1 19 0,1-19 16,-106 54-1,52 0 1,-52 52-16,71-34 15,-19-1-15,19 0 0,-1 0 16,0 1-16,-17 34 0,35-52 16,0 17-16,0 0 0,18-35 15,52-17-15,-17-36 16,0 18-16,71-89 31,-72 54-15,-52 34-1,-35 89 1,-18 88 15,53-123-31,36 70 16,-1-106 0,88-70-1,-87 35 1,17 0-16,17-35 15,-52 35 1,-18 36 0,-18 17-1,18 17-15,-18 19 0,1 17 16,17-36-16,-35 36 16,35-18-16,-18 1 0,18-19 15,0 1-15,0 0 0,0 17 16,18-35-16,-18-18 0,17 18 15,1-17-15,-1-1 0,1 0 16,0 1-16,17-19 0,-17 19 0,17-36 16,0 18-16,-17 17 0,-1 0 15,1-17-15,17 17 16,1 1-16,-19-1 0,19 18 0,-19 0 16,-17 18-1,18-1-15,-18 36 0,-18-35 0,1 0 16,17 17-16,-36 18 0,19-18 15,-36 18-15,53-35 16,-18-18-16,18-18 0,18-17 16,17-1-16,-17 19 15,35-54-15,-36 36 16,1 17-16,17 1 16,0-19-16,-17 19 0,17-1 15,1 18-15,-19 18 0,-17-1 16,0 19-16,0-1 0,-17-17 15,17 17-15,-18-18 0,18 19 16,0-1-16,-18-17 0,18-1 16,0 19-16,-17-36 0</inkml:trace>
  <inkml:trace contextRef="#ctx0" brushRef="#br0" timeOffset="42244.16">10460 12259 0,'0'0'0,"-35"-18"16,17 1-16,1-1 0,17 0 16,35 18-1,-17 0 1</inkml:trace>
  <inkml:trace contextRef="#ctx0" brushRef="#br0" timeOffset="42519.13">11519 12136 0,'17'0'0,"-34"0"0,17 0 15,-36 0-15,19 0 16,-19 17-16,19 1 0,-1-18 15,-35 53-15,-53 105 16,53-34 0,53-89-1,-17 1-15,17 34 0,17-52 16,1-1-16,0 19 0,-1-36 0,19 17 16,52-17-16,-35 0 15</inkml:trace>
  <inkml:trace contextRef="#ctx0" brushRef="#br0" timeOffset="42741.9">11730 12171 0,'18'-18'15,"17"36"1,-17-1-16,17-17 15,36 53-15,-54-35 16,36 35-16,-18-35 0,-17 17 16,17 53-16,-17 0 15,-18-35-15,-18 53 0,1-53 16</inkml:trace>
  <inkml:trace contextRef="#ctx0" brushRef="#br0" timeOffset="43349.75">9984 13141 0,'35'-35'15,"-35"17"1,18 0-16,-1 1 16,1 17-16,0-18 0,-1 1 0,1 17 0,-18-18 15,18 18-15,-1-18 16,-17 1-16,-17 17 0,-1 0 15,-105 70 1,87-52 0,-17 35-16,18-36 0,0 36 15,35-35-15,-18 17 0,18-17 0,18 17 16,-1-17-16,1-1 0,17 1 16,1-18-1,-19 18-15,54-1 0,-71 1 16,17-18-16,-17 18 0,0-1 0,-35 1 15,18-1 1,-19 1-16,19-18 0,-19 0 0,-17 18 0,1-18 16,34-18-1,-17 0-15,35 1 0,17-54 16,1 54-16,0 17 16,17-36-16,-18 36 15,1 0-15,35 18 16,-35 0-16,-18-1 0,17 19 15,1-1-15,-18-18 0,18 36 16,-1-35-16,-17 0 16,35 35-16,-17-36 0,0 1 0,17-1 15</inkml:trace>
  <inkml:trace contextRef="#ctx0" brushRef="#br0" timeOffset="43762.16">11536 13476 0,'-17'18'0,"-54"-1"15,71 1 17,35-36-17,18 18-15,124-35 32,-142 17-32</inkml:trace>
  <inkml:trace contextRef="#ctx0" brushRef="#br0" timeOffset="43946.37">11519 13688 0,'0'17'0,"35"-34"31,18-1-31,70 0 16,-70 1-1,-18 17-15,54-18 0,-54 18 16</inkml:trace>
  <inkml:trace contextRef="#ctx0" brushRef="#br0" timeOffset="44144.81">11730 13864 0,'53'0'31,"-18"0"-31,1-17 16,34-1-16,54-17 16</inkml:trace>
  <inkml:trace contextRef="#ctx0" brushRef="#br0" timeOffset="44294.56">11836 13970 0,'0'0'31,"88"0"-31</inkml:trace>
  <inkml:trace contextRef="#ctx0" brushRef="#br0" timeOffset="50064.02">11836 14111 0,'18'0'16,"17"0"-1,0 0-15,18 0 16,-18 0-1,36-18 1</inkml:trace>
  <inkml:trace contextRef="#ctx0" brushRef="#br0" timeOffset="52060.96">11554 14623 0,'0'17'16,"-18"-17"-1,18 18-15,0 88 16,18-53 0,-18-36-1,17-17-15,-17 18 0,18-18 0,0 0 16,17-18-16,0-17 15,1 17-15,-19 1 0,18-1 0,18-17 0,0-18 16,-35 35 0,53-35-16,-54 36 15,1-1-15,35 0 0,-18 1 16,0-1-16,-17 36 16,0-1-16,-18 1 15,17 17-15,1 36 0,-18-53 16,0 17-16,0-18 0,0 19 15,0-19-15</inkml:trace>
  <inkml:trace contextRef="#ctx0" brushRef="#br0" timeOffset="52410.06">11607 15028 0,'0'53'16,"0"-106"-16,17 124 16,1-53-16,-18-1 0,18 1 15,-1-18-15,1 17 0,0-17 16,-1 0-16,1 0 0,17-17 15,18-18-15,0-1 16,35-34 0,18-19-1,-35 54 1,-54 53 0,-34 105-1,17-105 1</inkml:trace>
  <inkml:trace contextRef="#ctx0" brushRef="#br0" timeOffset="52730.62">11713 15258 0,'0'35'0,"0"18"31,0-36-31,17 54 16,1-71-1,-1 35-15,1-35 0,0 0 16,17 0-16,-17 0 0,-1-17 0,36-19 16,-35 19-16,0-1 0,17-17 15,-18 17 1,54-35-16,-53 36 0,-1-1 15,-17 0-15,18 18 0,0-17 0,-18 34 16,0 1-16,0 53 31,-18-36-31</inkml:trace>
  <inkml:trace contextRef="#ctx0" brushRef="#br0" timeOffset="53005.67">11765 15646 0,'0'0'0,"18"0"16,17-18-1,-17 18 1,53 0-1,17-18 1,-71 18 0,36-17-16,-35 17 0,17-18 15,1 36-15,-36-1 16,0 1-16</inkml:trace>
  <inkml:trace contextRef="#ctx0" brushRef="#br0" timeOffset="53261.4">11924 15893 0,'0'0'0,"0"-18"0,0 0 31,0 36 0,0 0-31,0 35 16,0-36-16,0 18 16</inkml:trace>
  <inkml:trace contextRef="#ctx0" brushRef="#br0" timeOffset="53449.16">11889 16175 0,'-18'35'16,"36"-70"0,-36 88-16,18-36 15,0 1-15,18 17 16,-18-17-1,0 0-15,0-1 16,0 1-16</inkml:trace>
  <inkml:trace contextRef="#ctx0" brushRef="#br0" timeOffset="54109.25">11730 16651 0,'-35'0'0,"0"0"15,35-35 1,53-36 15,-18 54-31,18 34 31,-53 1-31,0 0 16,0 34-16,-18-16 0,18-19 0,-18 19 0,-17 17 16,-18 35-1,36-53-15,-1-35 16,18 18-16,0-36 16,53-70 15,-35 53-31,17 17 15,-18 0-15,1 18 16,0 0-16,-1 18 16,36 0-1,-35-18 1,53-53 0,-54 53-1,1-36-15,-18 19 0,0-1 16,-18 36 15,18 35-15,0-36-1,0 1-15,0 0 0,0-1 16,18 1-16,-1-18 16,1 0-16,17-18 0,-17 1 15,17-19 1,-17 19-16,-18-1 0,0-17 0,0 17 15,-53-17 17,35 35-32,1 0 0,-19 17 15,19-17-15</inkml:trace>
  <inkml:trace contextRef="#ctx0" brushRef="#br0" timeOffset="55343.71">12400 14640 0,'-17'0'0,"17"-17"16,-18-1-16,18 0 15,0 1 1,-17-1-16,17 0 15,0-17-15,17 18 16,1-1-16,-1 18 0,1-35 16,17 35-1,-17-18-15,35 18 0,-35-18 16,17 18-16,0 0 16,18 18-16,-35-18 0,-1 18 0,19-1 0,-19 1 15,-17 17-15,0-17 0,0 52 16,0 1-16,-70 141 15,52-160 1,-17 37-16,35-36 16,-18-18-16,0 0 0,18 18 15,-17-18-15,17 1 0,0 17 0,-18 17 16,18-35 0,-17 89-16,17-89 15,0-17-15,0 17 0,0-17 0,17 70 16,1-53-16,-18 36 15,0-54 1,17 1-16,-17 17 0,0 1 16,0 16-16,0-34 0,18 0 15,-18 17-15,0 0 0,0 1 16,18-19-16,-18 1 0,0-1 16,0 1-16,17 17 0,-17-17 15,18 0-15,-18-1 0,0 1 0,0 0 16,0 17-1,0 0-15,18 18 16,-18-35-16,0-1 0,17 1 16,-17 0-16,0-1 0,0 1 15,0 0-15,0 17 16,0-18-16,-17 1 0,17 0 16,-18-18-1,18 17-15,-35 1 0,17 0 0,-17-18 16,17 0-1,1 17-15,-1-17 0,-17 0 0,17 0 16,0 0-16,1 0 0,-1 0 0,0 0 16,1 0-1,-1 0-15,1 0 32,17-17 14,0-1-14</inkml:trace>
  <inkml:trace contextRef="#ctx0" brushRef="#br0" timeOffset="56127.16">11713 17110 0,'0'17'0,"17"-17"31,18-17-31,-17 17 15,17 0-15,71-18 0,-53 18 16,-18-18-16,142-17 16,70-18-1,-194 53-15,17-17 16,36-1-16,-71 18 16,18 0-16</inkml:trace>
  <inkml:trace contextRef="#ctx0" brushRef="#br0" timeOffset="56428.34">11960 17268 0,'0'0'0,"0"18"15,17-18-15,18-18 16,1 18 0,34-17-16,-34 17 0,16-18 15,-16 18-15,17-17 0,52-1 0,1 0 16,-70 18-1,16-17-15,19 17 0</inkml:trace>
  <inkml:trace contextRef="#ctx0" brushRef="#br0" timeOffset="56692.81">11977 17515 0,'0'18'0,"71"-36"32,87-35-17,89 1 16,-141 34-15</inkml:trace>
  <inkml:trace contextRef="#ctx0" brushRef="#br0" timeOffset="56892.83">12206 17692 0,'-35'35'0,"18"-17"0,69-71 0,-122 123 16,52-52-16,18 0 16,18-18-1,35-18-15,-36 18 0,54-18 16,-18 1-16,-18-1 16,36 0-16</inkml:trace>
  <inkml:trace contextRef="#ctx0" brushRef="#br0" timeOffset="57449.92">12947 17568 0,'0'-17'16,"71"-1"-1,-54 18 1,72-18-16,-54 18 16,0 18-1,-17 0-15,0 35 16,-18-36-16,-18 36 16,0-18-16,1 18 15,-1-35-15,18 17 16,-18-17-16,18 17 0,-17-17 0,17-1 15,0 1-15,0 53 0,0-18 16,17-36-16,-17 19 16,18-19-16,-18 1 15,35 35-15,-35-36 0,53 36 16,-53-35-16,53 105 31,-53-105-31,-18 17 31,-17-17-31,-18 0 16,36-18-16</inkml:trace>
  <inkml:trace contextRef="#ctx0" brushRef="#br0" timeOffset="57944.67">12048 18186 0,'0'0'0,"0"17"15,17-17 1,1 18-16,0 0 15,35-1 1,-18-34 0,35-19-16,-52 19 15,0-1-15,35-35 16,-18 36-16,18-36 16,-36 53-1,-17 17 1,0 1-1,0 0-15,0 17 0,0 0 0</inkml:trace>
  <inkml:trace contextRef="#ctx0" brushRef="#br0" timeOffset="58267.64">12136 18362 0,'0'35'0,"35"1"32,36-54-17,-18-17 1,35-18-1,-71 35 1,1 1-16,-18-1 0,18 18 16,-1-18-16,-17 1 0,18 17 15,-18 17-15,0 54 32,0-54-32,0 1 0</inkml:trace>
  <inkml:trace contextRef="#ctx0" brushRef="#br0" timeOffset="58542.05">12259 18574 0,'53'-36'16,"-35"36"-1,52-17 1,-52 17 0,-18 17-16,0 1 15,0 0-15,0-1 0,0 1 16</inkml:trace>
  <inkml:trace contextRef="#ctx0" brushRef="#br0" timeOffset="58743.28">12471 18538 0,'0'18'0,"0"-36"0,0 54 16,0 17 15,0-36-15,18-17-16,-18 18 0</inkml:trace>
  <inkml:trace contextRef="#ctx0" brushRef="#br0" timeOffset="58889.25">12577 18750 0,'0'35'0,"0"-70"0,17 88 0</inkml:trace>
  <inkml:trace contextRef="#ctx0" brushRef="#br0" timeOffset="59581.02">13582 18045 0,'0'-18'0,"18"0"16,17 1 15,0-1-15,-35 36-1,18 17-15,-18 0 16,0 1-16,-35 16 16,-18 90-1,71-142 1,-1-18-1,124-53 1,-123 54 0,17-1-16,0-17 15,-17 17-15,17-17 16,-17 17-16,-18 1 31,-18 34-31,-17 71 31,17-88-15,18 36-16,18-1 16,53-35-1,17-53 17,-70 0-17,-18 36-15,-106-19 31,88 36-31,-17 18 32</inkml:trace>
  <inkml:trace contextRef="#ctx0" brushRef="#br0" timeOffset="60429.21">14376 18062 0,'0'0'0,"18"0"15,-1-17-15,1-54 16,0 53-16,-1 1 16,19-36-16,-19 18 15,1-18-15,-1 35 0,1-17 16,0-53-1,-1-18 1,-34 53-16,-1 0 16,-17 35-1,-18 124 1,35-35 0,-52 176-1,70-195 1,0 19-1,0-18-15,0 0 0,17-35 0,19-1 16,-19-17-16,36-17 16,18-72-1,-18 19 17,-36 70-17,-34 35 16,17 53-15,0-70 0,53-53 15,17-36-15,-17 36-1,-35 35-15,-18 17 31,17 1-31,-17 17 16,18-17-16,17 0 31,-17-18-31,17-18 16,-17-17-16,52-1 16,-52 19-1,0-1-15,-1 0 0,1-17 16,-18 18-1,-18 17-15,1 0 16,-19 17 0,-17 18-1,18 18 1,53 0 0,52-70-1,-17-1 1,-35 0-1</inkml:trace>
  <inkml:trace contextRef="#ctx0" brushRef="#br0" timeOffset="60560.25">14817 17674 0,'53'0'15</inkml:trace>
  <inkml:trace contextRef="#ctx0" brushRef="#br0" timeOffset="60877.04">15417 17762 0,'0'0'16,"17"18"-16,-34-18 15,-19 0-15,19 18 16,-1-18-16,1 17 0,-1-17 16,0 18-16,-17 17 0,35-17 15,0-1-15,0 1 16,0 0-16,0-1 0,18-17 15,35 36 1,-36-19 0,-17 1-16,0 0 15,-123 52 17</inkml:trace>
  <inkml:trace contextRef="#ctx0" brushRef="#br0" timeOffset="61851.43">12983 15134 0,'0'0'0,"17"0"16,-17-17-16,35-1 0,-17 0 15,70-17 1,-52 17 0,-19 18-1,1 0-15,17 0 0,-17 18 0,-18 158 16,-53-87-1,-35 69 1,52-122-16,19-1 0,-36 18 16,35-36-1,-17 1-15,35-36 0,0 1 16,18-36-16,-1 35 16,1-17-16,17 0 0,-17 17 15,17-17-15,18 17 0,-35 0 16,17 18-1,35 18-15,-17 35 0,-53-35 16,18-1-16,0 1 0,-1 0 16,-17-1-16,18-17 0,-18 18 0,18-18 15,17-18 1,-18 1-16,1-1 0,17 0 16,-35 1-16,18-1 0,-18-17 15,0 17-15,0-17 0,-35 17 31,35 36-15,-18-1-16,18 1 0,0 0 0,0-1 16,-18 72-16,18-72 0,36 54 15,-1-54 1,-17-17 0,-1-17-16,71-36 0,-70 35 15,0-17-15,17-18 0,-35 35 16,18-35-16,-18 36 0,-18-18 15,-17-1-15,17 36 16,0-17-16,-34-1 16,16 18-16</inkml:trace>
  <inkml:trace contextRef="#ctx0" brushRef="#br0" timeOffset="62149.39">14023 14852 0,'0'0'15,"-35"-53"-15,35 71 31,0-1 1,0-34-17,0-1 17,-18 18-32</inkml:trace>
  <inkml:trace contextRef="#ctx0" brushRef="#br0" timeOffset="62774.87">14006 15293 0,'0'18'0,"0"-36"0,0 53 0,17-52 31,1-1-31,17-17 16,-17-1-16,35-34 15,17-54 1,-34-52 0,-36 35-1,-18 106 1,-17-1-1,35 54 1,-18 0-16,18 17 0,-18-18 16,18 54-16,-17 17 15,17 18-15,0 0 0,0-53 16,0 35-16,0-53 16,0 1-16,35-1 0,-35-18 15,35 1-15,-17-18 0,0 0 31,70-70-31,-53 34 0,-17-52 32,-1 88-32,-17-18 15,0 1-15,0 70 32,0-18-32,0-17 15,0-1-15,0 1 0,18-18 0,0 0 16,-1 0-16,1 0 15,0-18-15,52-52 16,-70 52 0,18 18-16,-18-18 15,0 36 1,0 0 0,0-1-16,0 1 15</inkml:trace>
  <inkml:trace contextRef="#ctx0" brushRef="#br0" timeOffset="63095.6">14835 15152 0,'17'0'16,"36"17"-1,-35-17 1,-1 0-16,1 0 0,0-17 15,52-18-15,-17 17 16,-35 0-16,17 1 0,18-36 16,-53 35-16,0-17 15,-141 17 17,-18 71-17,106 0 1,36 53-1,70-53-15,-18-53 16,71 0 0,-71 0-1</inkml:trace>
  <inkml:trace contextRef="#ctx0" brushRef="#br0" timeOffset="63244">14358 14534 0,'0'0'0,"-17"0"15,34-17-15,1 17 16,0 0-16</inkml:trace>
  <inkml:trace contextRef="#ctx0" brushRef="#br0" timeOffset="64341.63">11413 18609 0,'-18'18'0,"0"-18"15,1 0-15,-1 0 0,-17 17 0,17-17 16,1 0-16,-1 18 16,0-18-16,1 0 15,-1 0-15,-17 18 16,35-1-16,-18-17 16,-17 18-16,0-1 15,17-17-15,0 0 0,1 0 0,-36 0 0,0 0 16,35 0-1,-35-17-15,36 17 0,-1 0 16,-70-18-16,70 1 0,1 17 0,-19-18 16,-17 0-16,18 1 15,-18-1-15,35 0 0,-34-17 16,-1 0-16,17 17 16,19 1-16,-1-1 0,-17-17 0,17 17 15,-35-17-15,36-1 0,-1 19 0,-35-18 16,35 35-1,1 0-15,-19-18 0,19 18 16,17 18 15,0-1-31,-18 18 16,18-17-16,0 17 0,0 1 16,0-19-1,0 1-15,0 17 0,0-17 0,0-36 31,53-52-15,-53 52-16,35-53 16,-35 54-1,18-18-15,-18 17 0,0 0 0,18 1 16,-18-19-16,17 19 0,1-1 16,0 18-16,-1-18 0,1 18 15,0 0-15,-1 0 0,1 0 16,35 0-16,-36 0 0,36 0 15,-17 0-15,-19 18 0,18-18 16,-17 18-16,17-1 0,-17 1 16</inkml:trace>
  <inkml:trace contextRef="#ctx0" brushRef="#br0" timeOffset="65293.08">4639 12894 0,'18'0'16,"53"0"-1,-54 0 1,54-18-16,-36 1 0,53 17 16,18-18-16,-53 0 15,35 1-15,-35-1 0,0 18 16,-18-17-16,18 17 0</inkml:trace>
  <inkml:trace contextRef="#ctx0" brushRef="#br0" timeOffset="65525.21">4816 13070 0,'-53'18'0,"106"-36"16,-124 54-16,36-36 0,70 0 16,0 0-16,124-36 15,229-34 17,-264 35-17</inkml:trace>
  <inkml:trace contextRef="#ctx0" brushRef="#br0" timeOffset="65710.75">4957 13247 0,'-53'53'0,"71"-53"16,370-88 15,-335 70-31,17 18 16,1-18-16</inkml:trace>
  <inkml:trace contextRef="#ctx0" brushRef="#br0" timeOffset="65911.31">5080 13529 0,'-17'18'0,"34"-36"15,142-17 17,-71 17-32,124-35 31</inkml:trace>
  <inkml:trace contextRef="#ctx0" brushRef="#br0" timeOffset="66077.56">5221 13705 0,'0'18'0,"0"-36"0,124 1 31,-89-1-31,53 0 16,-35 1-16</inkml:trace>
  <inkml:trace contextRef="#ctx0" brushRef="#br0" timeOffset="67191.38">4569 14340 0,'17'18'0,"-17"0"15,18-1-15,0 1 16,35 35-1,0-53-15,-36 0 16,1 0-16,35-18 16,-36 1-16,1-1 0,35-17 15,-35-1-15,87-52 16,-87 53-16,53-18 16,-18 35-1,-36 36 1,-17 0-16,0-1 15,18 36-15,-18-17 0,0 16 16</inkml:trace>
  <inkml:trace contextRef="#ctx0" brushRef="#br0" timeOffset="67492.08">4639 14870 0,'18'35'0,"0"-35"0,17 0 16,124-88-1,-1-36 16,-34 54-15,-89 123 15,-35-18-31,0 0 16</inkml:trace>
  <inkml:trace contextRef="#ctx0" brushRef="#br0" timeOffset="67800.17">4692 15240 0,'36'0'0,"52"53"31,-71-35-31,124-36 32,-123 0-32,17 1 0,1-1 15,-1-17-15,53-36 0,-17 18 16,-36 36 0,-17-1-16,-1 18 0,-17 18 15,0 70 1,0-71-1</inkml:trace>
  <inkml:trace contextRef="#ctx0" brushRef="#br0" timeOffset="68090.3">4798 15875 0,'18'-18'0,"70"-35"32,-35 18-32,70 0 31,-105 35-31,17 0 0,-17 18 15,0-18-15,-18 17 0,0 1 0,0-1 0,0 54 16</inkml:trace>
  <inkml:trace contextRef="#ctx0" brushRef="#br0" timeOffset="68260.86">5169 15822 0,'-18'53'15,"36"-106"-15,-36 177 16,18-107 0,0 18-16</inkml:trace>
  <inkml:trace contextRef="#ctx0" brushRef="#br0" timeOffset="68440.28">5169 16422 0,'0'0'0,"17"17"16,-17 1-1,0 17 1,0-17-1,0 0-15,0-1 0</inkml:trace>
  <inkml:trace contextRef="#ctx0" brushRef="#br0" timeOffset="69059.92">5363 14235 0,'17'0'0,"18"-18"16,71-17-1,0 35 17,-88 35-32,-1 124 31,-17-53-31,0-71 0,0 18 15,0 17-15,0 36 0,0-53 16,0 35-16,0-35 0,0 0 16,0 53-16,0-71 0,0 53 15,18 159 1,-18-211 0,0 17-16,18-18 15,-18 0-15,0 0 0,0 54 0,17-19 16,-17-35-1,18 36-15,-18-36 0,0 36 16,18-1-16,-18 1 0,-18 105 31,0-158-31,18 17 16,0-17-16,-17-1 0,17 1 0,-18 17 16,0 1-16,-70 17 31,-35-53-16,87-18-15</inkml:trace>
  <inkml:trace contextRef="#ctx0" brushRef="#br0" timeOffset="69643.55">6103 15152 0,'0'0'0,"-53"17"0,36-17 16,17-17-16,-18 17 16,18-18-1,88 1 1,-70 17-1,35 105 1,-53-52 0,-18-17-16,1 34 15,-1 36 17,36-124-17,17-17-15,-17 17 0,-1-17 16,18 0-16,1-18 0,-1 18 15,-17-1 1,-18 19 0,-18 52-1,18 88 17,0-87-32,35 34 31,1-87-31,-19-1 15,1 18-15,0-53 0,-1 35 16,1-17-16,-18 18 0,0-1 0,0 0 16,0 1-16,-18-1 15,1 0-15,-1 18 16,18-17-16,-18 17 0,-70 0 16,70 17-16,1-17 0,-1 18 15</inkml:trace>
  <inkml:trace contextRef="#ctx0" brushRef="#br0" timeOffset="71042.86">6738 15328 0,'0'-17'15,"18"17"-15,0-18 0,-1 0 0,19-17 16,-36 17-1,35-35-15,0-17 0,-17 52 16,-18-17-16,17 0 0,-17-18 0,0 0 16,0 18-1,0 17-15,-17-53 0,-1 54 16,-17-1-16,0 18 16,17 106 15,0 88-16,18-71-15,36 19 32,-1-125-17,-17-17-15,-1-17 0,18-19 16,-17 19-16,0-1 16,-1-17-16,19-1 0,-19 1 15,-17 18-15,0-1 0,18 0 16,-18 36-1,0 0 1,18 70 0,-18-71-16,0 1 15,35 0 1,0-71 0,0 0 15,-17 18-16,0 35 1,-1 35 0,1-35-16,-18 17 0,35 1 15,0-18 1,1-18 0,-19 18-16,1-17 15,17-1-15,-17 1 0,0-1 0,-1 0 16,1-17-16,-1 17 15,1 1-15,-18-1 0,0 0 16,0 1-16,-18-1 0,-17-17 0,18 35 16,-1 0-16,-17 0 0,17 0 0,-35 17 15,35 1 1,18 0-16,-17-1 0,17 1 16,0 0-16,0 17 0,0 0 0,17 1 15,19 16 1</inkml:trace>
  <inkml:trace contextRef="#ctx0" brushRef="#br0" timeOffset="71181.89">7144 14764 0,'-70'0'0,"34"-18"16</inkml:trace>
  <inkml:trace contextRef="#ctx0" brushRef="#br0" timeOffset="71560.1">6121 16757 0,'18'0'47,"-18"18"-47,17-18 0,19 53 31,-19-36-31</inkml:trace>
  <inkml:trace contextRef="#ctx0" brushRef="#br0" timeOffset="71664.33">6262 17339 0,'0'35'16</inkml:trace>
  <inkml:trace contextRef="#ctx0" brushRef="#br0" timeOffset="71874.92">6368 17798 0,'0'0'15,"18"70"-15</inkml:trace>
  <inkml:trace contextRef="#ctx0" brushRef="#br0" timeOffset="75374.73">4534 13970 0,'17'-18'0,"-17"1"0,-17-19 31,-1 36-31,0-17 0,1 17 16,-1 0-16,-17 17 15,17-17-15,-17 0 0,17 18 16,-35 0-16,0 17 0,-105 106 31,122-88-31,36-35 16,-17 17-16,-1 18 0,0 0 15,18-18 1,0-17-16,0 52 0,0-52 0,18 17 16,0 18-16,-18-18 0,17 18 15,19 53 1,-19-35-16,-17-36 0,0 0 0,35 106 15,-35-105 1,18-1-16,-18 18 0,18 17 16,-1 19-16,1-54 15,0 35-15,-1 19 16,-17-54 0,18 53-16,-18-53 0,18 124 15,-18-124-15,0-17 0,0 17 16,17 36-16,-17-54 15,18 19-15,-18 17 0,0-36 0,18 54 16,-18-54-16,17 19 0,-17-19 16,0 54-16,18-53 15,-18 17-15,17 18 0,-17-18 0,0-17 16,18 17-16,-18-17 0,0 17 0,0-17 0,0 17 16,18-18-16,-18 19 0,0-19 15,17 1-15,-17 35 0,0-35 16,0 17-16,18-17 15,-18-1-15,0 1 0,18 17 0,-18-17 16,88-1 0,-71-17-1,1-17-15,35-1 0,-18 0 16,1 1-16,-19 17 16</inkml:trace>
  <inkml:trace contextRef="#ctx0" brushRef="#br0" timeOffset="76710.34">11166 14464 0,'0'0'0,"0"-18"0,-53-17 31,35 35-15,1 0-16,-1 0 16,-17 18-16,17-18 15,0 17-15,-17-17 0,17 18 0,-34 0 16,34-1-16,-35 18 16,35-17-1,-35 35-15,53-35 0,-35 35 16,35-18-16,-17-18 15,17 1-15,-18 35 0,0 0 16,18 0-16,0-18 16,0 18-16,0-35 0,0 35 15,0-36 1,0 1-16,0 35 0,0-18 16,18 18-16,-18-35 15,0 17-15,0-17 0,0 17 0,0 0 16,0 53-16,0-52 15,0-1-15,0-17 0,0 17 0,0 0 0,0 53 16,-18-52-16,18-1 0,0 71 16,0-71-1,0 18-15,0-18 0,0 0 0,0 54 16,18-72 0,-18 18-16,0 18 0,18 53 15,-18-70 1,17 34-16,-17-52 0,18 17 15,-18 0-15,17 18 0,-17-18 16,0-17-16,18 0 0,-18 17 0,0-17 16,18 17-16,35 18 31,-36-35-31,19-1 16,-1 1-1,35-18 1,19-35-1,-54 17 1,18 0 0</inkml:trace>
  <inkml:trace contextRef="#ctx0" brushRef="#br0" timeOffset="77909.98">11677 17833 0,'0'18'16,"-17"-18"-1,-1 17 17,-17-17-1,17 0-31,-35 18 31,36-18-31,-1 0 0,0 0 16,-52 17-1,70 1 1,-18 0-16,0-1 0,1 1 16,17 17-1,-18 18 1,18 18 0,0-1-1,0 1 16,0-36-31,35 53 32,-35-70-32,0 0 0,18-1 15,-18 1-15,18 17 0,-1-17 16,-17-1-16,18 1 16,-18 0-16,18 17 15,-18-17-15,0-1 0,17 1 16,-17 0-1,18-1-15,-18 1 0,18-1 16,-18 1-16,17 0 16,18-1-1,-35 1 1,18-18 0,0 18 15,17-18-16,-17 0-15,17 0 16,-17 0 0,52 17-1,-52-17 1,17 0-16,0 0 0,1-17 16,-1 17-1,-17 0-15</inkml:trace>
  <inkml:trace contextRef="#ctx0" brushRef="#br0" timeOffset="80458.2">970 13600 0,'0'-18'16,"18"0"15,-18 1-16,0-54 1,0 53 0,-53-17-1,0 35-15,36 0 16,-36 35-16,35-35 16,0 18-16,-17 17 15,0 18-15,35 0 0,-18-35 16,18 52-1,0-52-15,18 17 0,-18 1 0,18 52 16,-1-53-16,1 0 16,-1-17-16,1-18 15,0 0-15,-18 18 32,-18-18-32,18 17 0,-18 1 0,1-18 15,-1 18-15,1 17 0,-1-18 16,0 1-16,1 0 0,-1-18 15,18 17-15,-18-17 0,18-17 16,18-54 0,0 54-1,35-1 17,-36 18-32,1 53 15,-1-18-15,-17 18 16,0 18-16,0-36 15,0 0-15,0 0 0,0 1 0,18 34 16,0-17-16,-18-35 0,17-18 16</inkml:trace>
  <inkml:trace contextRef="#ctx0" brushRef="#br0" timeOffset="81372.98">900 17057 0,'0'-18'0,"0"1"0,18-1 0,-1 0 15,124-35 1,-123 53 0,0 18-1,-18 0-15,17-1 16,-17 36-16,-17-18 0,17-17 0,-18 17 0,18-17 16,-18 17-16,-17 36 15,17-54-15,18 1 0,-17 0 16,34-36 15,36-17-15,-17 35-1,16 0 1,-34 17-16,17 36 16,-17-35-1,-18 35-15,0-35 0,-18 105 16,-17-35-1,35-70-15,-18 17 16,-17 0-16,18-17 16,-1 0-16,-17-1 0,17-17 15,-35-70 1</inkml:trace>
  <inkml:trace contextRef="#ctx0" brushRef="#br0" timeOffset="82689.92">1129 14781 0,'-17'-17'0,"-1"17"0,18-18 0,-18 18 16,18-18 0,0 54-1,0-1 1,53 71-1,-18-53-15,-35-36 16,18-17-16,-18 18 0,18-18 0,-1 0 16,1-18-16,0 1 15,-1-1-15,1-17 0,0 17 0,-1-17 16,89-106 15,-88 141-31,52 17 31,-52 1-31,0 35 0,-18-35 16</inkml:trace>
  <inkml:trace contextRef="#ctx0" brushRef="#br0" timeOffset="82982.03">1112 15311 0,'35'17'15,"-70"-34"-15,105 52 0,-52-35 16,17 0-16,36-18 16,-36 1-1,0-1-15,0-35 16,-17 35-16,0-17 15,17 0-15,-17 0 0,52 35 32,-52 17-32,-18 18 15,17-17-15</inkml:trace>
  <inkml:trace contextRef="#ctx0" brushRef="#br0" timeOffset="83294.72">1253 15593 0,'53'0'32,"0"-18"-32,-36 1 15,54-19-15,-18 1 16</inkml:trace>
  <inkml:trace contextRef="#ctx0" brushRef="#br0" timeOffset="83550.56">1447 15804 0,'17'18'32,"19"70"-1,-19-52-31</inkml:trace>
  <inkml:trace contextRef="#ctx0" brushRef="#br0" timeOffset="83704.88">1500 16140 0,'0'0'0,"17"52"16,1-34-1,-18 0-15,18-1 16,-18 1-16,0 0 0</inkml:trace>
  <inkml:trace contextRef="#ctx0" brushRef="#br0" timeOffset="83957.45">1394 16563 0,'0'-18'31,"17"18"-15,1-17-1,0 17 1,-18-18-1,17 18-15,1-18 0,17-17 16,-17 35-16,-18-18 0,18 18 16</inkml:trace>
  <inkml:trace contextRef="#ctx0" brushRef="#br0" timeOffset="84695.22">1764 14411 0,'0'-18'0,"0"36"0,-17-53 16,17-1-16,0 19 16,35-18-1,53-1 1,18 72-1,-53 52 1,-36 123 0,-17-158-1,0 0-15,0 0 0,0 71 0,-17-19 16,17-52 0,0 0-16,0 53 0,0-53 15,0 35-15,17 0 0,-17-52 16,18 34-16,-18-34 0,18 34 15,-1 1-15,1-18 16,17-1-16,-35-16 16,36 52-16,-19-53 15,1 18-15,-18 18 16,0-18-16,0 17 16,-35 71-1,17-105-15,0-1 0,18-18 16,-17 1-1,-1 0-15,0-18 0,1 0 0,-36 0 16</inkml:trace>
  <inkml:trace contextRef="#ctx0" brushRef="#br0" timeOffset="85242.13">2329 15522 0,'-18'0'0,"0"-17"16,18-1 0,36-17-1,-19 35 1,1 0-16,0 0 0,-18 17 15,17 1-15,-17 0 0,0-1 0,0 71 16,0-52-16,-35 158 31,35-177-31,0 1 0,35-36 16,0-17 0,54-106-1,-72 123-15,19-70 16,-36 71-1,0-1-15,0 0 0,-18 18 16,0 36 0,1-19-1,17 1-15,0 17 0,0-17 16,0-1-16,0 36 0,0-35 16,17 0-1,1-18-15,0 0 16,-1-18-16,-17 0 15,0 1-15,18-1 0,-18 0 0,0 1 0,0-19 16,-18 19 0,18-1-16,0 1 0,-17 17 0,-1-18 15,-17 18-15</inkml:trace>
  <inkml:trace contextRef="#ctx0" brushRef="#br0" timeOffset="86059.59">2664 15540 0,'35'-18'31,"-17"1"-31,17-19 15,-17 1-15,17-18 16,-17 35-16,-1-34 16,-17 16-16,0 19 15,0-19-15,-17 19 16,-1-1-16,18 0 16,-18 1-16,1 17 0,17-18 15,-18 18-15,18 18 16,0-1-16,0 1 15,0 0-15,-18 52 0,18-34 16,0-1-16,0 35 0,0 1 16,0 0-16,18-54 15,0 18-15,-18-17 0,17 0 16,1-18-16,0 0 16,-1-18-16,54-70 15,-36 35 1,-17 53-16,-1-35 15,-17 17 1,0 36 0,18 35-1,-18-36 1,18 1-16,-1-18 16,1-35 15,0 17-31,-18 0 0,17 1 15,-17-1-15,18 18 16,-18-18-16,17 18 16,-17-17-16,0 34 15,53 1 17,-35-18-32,0 0 15,-1 0-15,1-18 0,0 1 0,-1-1 16,1 18-16,-1-18 15,1 1-15,0-1 0,-18 1 0,17-1 0,-17 0 16,0 1-16,0-1 0,-17 0 16,-1 18-1,-17-17-15,17 17 0,1 17 0,-1 1 16,0-18 0,1 18-16,-1 17 0,18-17 15,0-1-15,-18 18 0,18-17 0,18 0 16,0-1-1,-1-17-15,1-17 0</inkml:trace>
  <inkml:trace contextRef="#ctx0" brushRef="#br0" timeOffset="86473.14">3563 15169 0,'0'-17'0,"0"34"0,0-52 16,-17 35-16,-1 0 16,-17 18-16,17-1 15,1 54 1,17-53 0,0-1-16,0 1 15,17 0-15,1-1 16,-1 1-16,1-1 15,0 1-15,-18 0 0,17-1 0,-17 19 16,0-19-16,-17-17 16,-19 36-16,19-19 15</inkml:trace>
  <inkml:trace contextRef="#ctx0" brushRef="#br0" timeOffset="88320.92">318 13264 0,'0'-17'31,"17"-1"-31,-17 1 0,18-1 16,0-35-16,-1 18 0,19-1 16,-19 1-1,36-71-15,18 0 16,17-52-16,-70 105 0,35-53 0,-36 18 16,-17 17-1,0 54-15,-17-1 0,-1 18 16,-17 0-16,-1 18 15,1 17-15,0-18 0,17 19 0,-17 17 16,35-18-16,-18 0 0,18 36 16,18-36-1,0 0-15,17 36 0,0-36 0,-17 0 0,70 18 16,-53-35 0,0 0-16,-17-1 0,0 1 0,17 0 15,-17-1-15,-18 1 16,-36 0-16,1 17 15,-35-18-15,52 1 16</inkml:trace>
  <inkml:trace contextRef="#ctx0" brushRef="#br0" timeOffset="89105.68">918 12629 0,'0'0'31,"17"-17"-31,-17 34 16,0 72-1,0-72 1,0 19-16,18-1 0,-18-18 0,35 72 16,-17-72-1,35-34 1,-36-1-1,1-35-15,17-53 16,-35 89 0,0-1-16,0-17 0,0 17 15,0 0-15,0 36 16,18 53 15,-18-36-31,0-17 0,17 17 16,-17-18-16,0 1 15,18 35-15,0-53 16,17-71 0,-35 19-1,0 34-15,18 0 0,-18-17 16,17-18 0,1 35-16,35 18 31,-18 71-16,-35-36-15,0-17 0,0 70 16,0-70-16,0-1 16,0 1-16,0 0 0,0-36 31,18-70-15,-18 53-16,17 17 15,-17 0-15,18-17 0,0 17 16,-1 1-16,-17-1 15,18 53 1,0 54 0,-36-19-1,36-123 17,35-53-17,-18 36 1,18 17-1,-36 53 1,1 18-16,0-1 31,-18 54-31</inkml:trace>
  <inkml:trace contextRef="#ctx0" brushRef="#br0" timeOffset="89323.36">1976 12277 0,'-35'-18'0,"70"36"16,-88-54-16,0 72 16,35 158 15,71 70-16,-17-228 1</inkml:trace>
  <inkml:trace contextRef="#ctx0" brushRef="#br0" timeOffset="89590.65">2258 12171 0,'-18'17'15,"36"-34"-15,-18 34 16,53-17-16,-18 0 16,36 18-16,-1 17 15,-34-17-15,-19 0 16,72 87-16,-72-69 15,1 70-15,-18-53 0,-18 17 16,18-17-16,-17 0 0,-1 0 0,-17-18 16,-18 53-16</inkml:trace>
  <inkml:trace contextRef="#ctx0" brushRef="#br0" timeOffset="92820.66">6050 13829 0,'-17'35'0,"-1"-17"0,18-1 15,-35 36 1,-18 18-16,35-36 0,-35 53 15,1 18-15,16-35 0,-52 105 16,53-105 0,-36 70-16,36-71 0,-106 248 15,88-177-15,-106 265 32,124-318-32,17-18 0,-17 19 15,17-19-15,-17 18 0,17-17 0,-17-1 16,-18 89-16,18-35 15,17-107 1</inkml:trace>
  <inkml:trace contextRef="#ctx0" brushRef="#br0" timeOffset="93309.93">4780 14235 0,'-17'-124'16,"34"248"-16,-34-266 15,34 142 16,1 18-31,0 0 16,-1-1-16,1 1 0,17 0 0,36 35 16,-36-18-16,53 35 0,18 19 15,194 175 1,-176-140 0,52 70-1,-53-71-15,18-17 16,-88-53-16,18 0 0,52 35 15,-52-35-15,0-18 16,123 106-16,-142-105 0,19 17 0,35 17 16,-71-17-1,36 0-15,-36-18 0,18 18 0,-18-18 16,-17-17 0,-1 0-16,-17-36 15,-17 18 1,-1-18-16,1 18 15</inkml:trace>
  <inkml:trace contextRef="#ctx0" brushRef="#br0" timeOffset="95471.11">7320 15840 0,'0'-18'31,"18"18"-31,0-35 16,-18 17-16,17 1 0,1-1 15,17-35-15,1 0 0,16-17 16,-34 34 0,17-17-16,-17 36 0,0-1 15,-1-17-15,-17 17 0,-17 18 16,-54 35-1,53-17 1,1 0-16,17-1 0,-18 1 16,18 17-16,0 18 0,18-35 15,-1-1-15,19 19 0,-19-1 16,1-17-16,17 17 0,1 0 16,17 0-1,-36-17-15,-17 0 0,0-1 16,-17 19-1,-19-19 1,1 1-16,-36 0 16,36-18-16</inkml:trace>
  <inkml:trace contextRef="#ctx0" brushRef="#br0" timeOffset="96121.28">7832 15540 0,'0'-18'16,"0"36"-16,0-53 0,-18 52 31,18 36 0,18-18-31,0 36 16,-1-53-16,1 17 15,0-35 1,-1-35 0,1 17-1,-18 0-15,17 1 0,-17-1 0,36-35 16,-36 36 0,17-1-16,1 0 0,-18 1 15,0 70 1,0-36-1,0 1-15,0-1 0,0 1 0,0 17 16,0 36-16,0-36 16,18 0-1,-1-35 1,-17-17-16,18-1 16,-18 1-1,18-19-15,-18 1 0,17 17 0,1-17 16,-18 17-1,18 1-15,-1 17 16,1 70 0,-18-17-1,0-35-15,0 0 0,0-1 16,0 1-16,0-36 31,17-70-15,-17 53-1,0 17-15,36-35 16,-1 53 0,-35 18-1,18-1-15,-18 1 0,17 0 16,-17 17-16</inkml:trace>
  <inkml:trace contextRef="#ctx0" brushRef="#br0" timeOffset="96339.27">8573 15381 0,'0'0'16,"-18"-18"-16,1 1 0,-1 17 16,0 0-16,1 0 15,17 35-15,-18 0 0,18-17 16,0 17-16,-18 36 0,18-36 15,0 0-15,0 18 0,0-17 16,18 34-16,-18-35 0,18-17 16</inkml:trace>
  <inkml:trace contextRef="#ctx0" brushRef="#br0" timeOffset="96582.18">8679 15381 0,'53'35'32,"-18"1"-17,-18-1-15,36 88 16,-70 54 15,-19-107-15</inkml:trace>
  <inkml:trace contextRef="#ctx0" brushRef="#br0" timeOffset="96749.4">9031 15469 0,'18'-17'0,"-18"-1"16</inkml:trace>
  <inkml:trace contextRef="#ctx0" brushRef="#br0" timeOffset="96922.9">9067 15840 0,'35'35'16,"-70"-70"-16,70 88 31,-70-18-31,35-17 0,-18-1 0,0 18 16,1 1-16,-18 52 15</inkml:trace>
  <inkml:trace contextRef="#ctx0" brushRef="#br0" timeOffset="97470.9">10531 14799 0,'35'0'0,"-70"0"0,70 18 16,18-1-16,-18 19 15,36-1-15,-54-18 16,19 1-16,105 53 16,-88-36-16,70 53 0,-70-53 15,18 18-15,-18 18 0,17-18 0,1 17 16,123 124-1,-141-123-15,17 0 0,-17-1 0,71 54 16,-54-72-16,-17 1 16,53 36-16</inkml:trace>
  <inkml:trace contextRef="#ctx0" brushRef="#br0" timeOffset="97880.59">11907 14676 0,'-36'17'0,"-34"18"15,34 18 1,-16 0-16,-1 35 16,0 1-16,35-19 15,-52 54-15,34-54 16,-70 195-16,71-177 15,-18 0-15,18 0 0,0 18 0,-18-18 16,17 1-16,-16-1 0,16 0 16,1-17-16,0 17 0,-53 53 0,35-18 15,-53 71 1</inkml:trace>
  <inkml:trace contextRef="#ctx0" brushRef="#br0" timeOffset="98574.98">13071 14499 0,'35'-35'16,"-70"70"-16,88-88 16,-36 18-16,1 0 0,0 17 15,35-35-15,-36 36 0,107-142 32,-107 123-17,36-34-15,-35 52 0,-1-17 0,-17 17 16,-17 1-16,-71 52 15,-1 71 17,89 35-17,89-53 1,34 18 0,-88-35 15,-35-54-31,-88 36 31,71-53-31</inkml:trace>
  <inkml:trace contextRef="#ctx0" brushRef="#br0" timeOffset="99171.53">13582 14199 0,'18'0'0,"-36"0"0,36 18 32,-18 0-17,-18 70 1,18-71-16,0 19 16,18-19-16,0 1 0,17 0 15,-18-18-15,1-18 16,0 0-16,-1 1 15,1-1-15,-18 0 0,0 1 0,18-1 16,-18-17-16,17 17 16,-17 1-16,18-1 0,0 18 31,-1 71-15,-17-19-1,0-34-15,0 17 16,18-35-1,-18-17 1,17-19-16,19 1 0,-19 0 16,1 17-16,0-17 15,-1 35-15,1 0 16,0 18 0,-18 52-1,0-52-15,-18 17 0,18-17 16,0-1-16,0 1 15,0-36 1,0 1 0,71-89-1,-54 88 1,18-35-16,-17 53 16,0 18-1,-1 17 1,-17-17-1</inkml:trace>
  <inkml:trace contextRef="#ctx0" brushRef="#br0" timeOffset="99374.23">14641 13917 0,'-36'-53'0,"19"53"15,-36-17-15,35 17 16,1 17-16,-1 1 0,0-1 16,-35 72-16,36-19 15,-1 18-15,18 18 16</inkml:trace>
  <inkml:trace contextRef="#ctx0" brushRef="#br0" timeOffset="99618.53">14817 13882 0,'0'0'15,"18"17"1,17 19-16,88 70 15,-17 123 17,-88-123-32,-159 282 31</inkml:trace>
  <inkml:trace contextRef="#ctx0" brushRef="#br0" timeOffset="100104.18">13088 17074 0,'36'-35'16,"-19"35"-16,1-35 15,-18 53 1,-53 105 0,-70 89-1,17-18 1,-124 141 15,177-265-31,-35 54 0,0-18 16,-88 70-1</inkml:trace>
  <inkml:trace contextRef="#ctx0" brushRef="#br0" timeOffset="100391.63">12030 17462 0,'0'0'0,"0"-35"0,18 35 16,-1 0-1,1 18-15,105 52 31,19 1-15,-19 0-16,-70-36 16,70 35-16,19 19 0,-72-54 15,54 53-15,-1 0 16,-70-52-16,53 16 0,-53-16 16,70 34-1</inkml:trace>
  <inkml:trace contextRef="#ctx0" brushRef="#br0" timeOffset="101252.73">14323 17092 0,'0'-18'16,"18"-34"0,-1 52-1,-17-18-15,18 0 16,17-17-16,18 0 0,-35 17 15,17-17-15,0 0 16,-17 17-16,-71 0 31,18 36-31,17 0 16,-35 34 0,53-16-16,0-19 15,0 1-15,0 0 0,18-18 16,0 17-16,-18 1 0,35 17 15,0-17-15,-17-1 16,-1 19-16,1-19 16,-18 1-16,0 0 0,-35 17 15,17-35 1,1 0-16</inkml:trace>
  <inkml:trace contextRef="#ctx0" brushRef="#br0" timeOffset="101837.96">14641 16933 0,'0'0'15,"53"0"-15,-53 18 16,-18 0-16,18 17 16,-18 18-1,18-36-15,0 1 0,0 0 16,18-1-16,-18 1 0,18-18 15,-1 0-15,1 0 16,52-71 0,-52 36-1,17 18-15,-17-19 16,0 19-16,-1 17 0,1 0 16,-1 17-1,-17 19 1,0-1-16,0-18 15,0 1-15,0 35 0,-17-35 16,17 17-16,35-106 47,-35 54-47,18-1 0,-18 0 16,17-17-16,19 0 15,-19 17-15,1 18 16,0 36-1,-36 87 17,0-70-17,18-71 1,36-35 0,34-35 15,-52 53-31,88-18 15,-89 71 1,1-1 0,-18 1-16</inkml:trace>
  <inkml:trace contextRef="#ctx0" brushRef="#br0" timeOffset="102089.69">15628 16739 0,'0'0'0,"-17"-17"0,-19 17 16,19 0 0,-1 0-16,1 17 0,-1 1 15,18 17-15,-18-17 0,1 0 16,-1 87-16,18-69 15,-18-1-15,18 35 0,18-34 16,0 17-16,-1-36 0,1-17 16</inkml:trace>
  <inkml:trace contextRef="#ctx0" brushRef="#br0" timeOffset="102290.23">15840 16704 0,'0'53'31,"0"0"-31,0-35 0,0 52 16,0 1-16,-18 34 15,1-16-15,-18-19 16</inkml:trace>
  <inkml:trace contextRef="#ctx0" brushRef="#br0" timeOffset="103355.36">13318 15787 0,'-18'0'0,"0"-18"32,107 18-17,-19 0 1,124-17 0,141-19-1,-176 19-15,300-72 31,-406 89-31,17-17 0,36-1 16,-53 18 0,-18 0-16,-17 0 0,-1 0 0,1 0 15</inkml:trace>
  <inkml:trace contextRef="#ctx0" brushRef="#br0" timeOffset="103633.53">13476 15981 0,'0'0'0,"36"-18"0,-19 18 15,1 0-15,53-35 0,-36 35 16,53-18-16,18 1 16,17-1-16,-52 18 15,-1-18-15,72 18 0,-19 0 16,1 0-16</inkml:trace>
  <inkml:trace contextRef="#ctx0" brushRef="#br0" timeOffset="106985.57">19879 16792 0,'18'-17'0,"-18"-1"0,0 0 16,-18-17-1,1 53 32,-36 35-16,35-18-31,-17-17 16,35-1-16,-18 1 16,18-1-16,-17-17 15,17 18 157,0 0-141,0-1-15,0 1 0,0 0-1,-18-18-15,18 17 0,0 19 16,0 69-1,0-34-15,35 17 32,1-88-32,69-18 31,-34-17-31,-36 18 16,0-1-16,36-35 15,-53-18 1,-18 54-1,-18-1-15,0 1 0,1 17 0,-19-18 0,19 18 16,-18 0-16,-1 0 0,1 0 0,-36 0 16,19 18-16,16-1 15,19-17-15,-1 0 16</inkml:trace>
  <inkml:trace contextRef="#ctx0" brushRef="#br0" timeOffset="107322.1">20603 16880 0,'-106'0'0,"0"53"31,88-17-31,1-1 16,17-17 0,17 70-16,1-71 15,17-17-15,-17 0 0,17 0 0,18-17 16,-35 17 0,17-18-16,35-35 0,-70 36 15,18-19-15,-18 19 0,0-1 0,-35-17 16,17 17-1,-17 18-15,-18-18 0,-18 18 16</inkml:trace>
  <inkml:trace contextRef="#ctx0" brushRef="#br0" timeOffset="107586.07">19791 17427 0,'0'18'0,"0"-36"0,53 1 16,-18 17 0,36-18-16,-36 0 0,71 1 15,17-19-15,-52 36 16,0-17-16,70-1 0,-71 0 15,1 1-15,70 17 0,88-18 16,-176 18 0</inkml:trace>
  <inkml:trace contextRef="#ctx0" brushRef="#br0" timeOffset="114500.53">21996 16880 0,'18'0'16,"-1"0"-16,1 0 0,0-17 15,-1 17-15,19-18 0,-19 1 0,18-1 16,18-17-16,-17-1 0,-19 1 16,1 17-16,0 1 15,-1-54-15,-17 36 16,0 17-16,0-17 0,-17 0 0,-1-1 0,0-16 16,-35-37-1,36 72-15,-1-19 0,0 36 16,18-17-16,0-1 15,18 18-15,0 0 16,35 0-16,-18 0 0,53 0 16,-35 0-16,0 0 0,106-18 15,-124 18-15,18 0 16,0 0-16,35 0 0</inkml:trace>
  <inkml:trace contextRef="#ctx0" brushRef="#br0" timeOffset="114771.51">22296 16810 0,'88'-35'16,"-176"70"-16,194-88 0,-53 35 15,0 1-15,158-19 32,-176 36-32,1 0 0,34 0 15</inkml:trace>
  <inkml:trace contextRef="#ctx0" brushRef="#br0" timeOffset="115058.98">22314 17233 0,'35'18'0,"53"-1"16,106-34 0,-53-18-1,71 35 1,-177 0-1,36 0-15</inkml:trace>
  <inkml:trace contextRef="#ctx0" brushRef="#br0" timeOffset="116085.86">23425 16175 0,'-18'0'15,"1"-18"1,34 1 0,71-54 15,-70 53-31,35-17 0,-18 17 16,18-17-16,-18-18 15,-17 36-15,17-36 0,-35 35 16,0 0-16,0-17 0,0 18 15,0-1-15,-35 0 16,17 18-16,-17 0 16,-18 71-1,88 35 1,71 17 0,-70-88-1,16 18 1,-52-35-1,-17-18-15,-1 18 0,1-18 16,-1 0-16,-17 0 0,17 17 16,-17-17-16</inkml:trace>
  <inkml:trace contextRef="#ctx0" brushRef="#br0" timeOffset="116552.23">24077 15893 0,'0'0'15,"18"0"-15,-18 17 16,-18-17 0,1 18-16,-1 0 15,18-1-15,-18 1 0,18-1 16,-17 1-16,17 0 0,0 17 16,0-17-1,17-18-15,1 0 16,0-18-16,-1 18 0,1-18 15,17 1-15,-17 17 0,17-18 0,-17 0 16,0 1 0,17 17-16,-18 0 0,1 0 15,0 53 1,-18-36 0,-18-17-16,18 18 0,-18-18 0,18 18 15,0-36 16,36-35 1,-1 18-17,-17 17-15,-1 18 0,1 0 16,0 53 0,-36-35-1,0-1-15,1 1 0,-19 35 31</inkml:trace>
  <inkml:trace contextRef="#ctx0" brushRef="#br0" timeOffset="116735.97">24712 15752 0,'-17'-18'15,"-18"18"1,-1 70 0,19 72 15</inkml:trace>
  <inkml:trace contextRef="#ctx0" brushRef="#br0" timeOffset="116935.66">24783 15769 0,'35'-17'16,"-70"34"-16,88-17 16,-18 0-1,36 35-15,17 36 16,-70-36-16,52 53 0,-52-52 15,-18-1-15</inkml:trace>
  <inkml:trace contextRef="#ctx0" brushRef="#br0" timeOffset="117335.48">23601 16951 0,'0'0'16,"71"-53"-16,-36 35 15,18-34-15,-18 34 16,18-53-1,-53 54-15,35-19 0,-35 1 16,-35 35 15,17 18-31,1-1 16,17 1-16,-18 0 0,1-1 16,17 19-16,0-19 0,17-17 0,124 71 31,-123-71-31,17 0 0,-17 17 15,-18 1 1,-18-18 0</inkml:trace>
  <inkml:trace contextRef="#ctx0" brushRef="#br0" timeOffset="117921.62">24166 16651 0,'17'0'0,"19"18"16,-54 17-1,-17 53 1,17-35 0,18-35-1,35-36 1,1-17-1,-19 17-15,-17 1 0,18-1 16,-1 0 0,1 1-16,0-1 0,-18 36 31,-18 52-15,0-34-1,18-1-15,-17-18 16,52-52 15,-17 0-31,-1 17 0,19-17 16,-1 0-1,-17 35-15,-18-18 16,0 36 0,-18 35-1,0-18-15,1-17 16,-1 17-16,0-18 15,36-17 1,35-52 0,0 16-1,-36 19 1,1 17-16,17-36 0,-17 36 31,-18 36-31,-18-19 16,18 1-16,-17 0 0</inkml:trace>
  <inkml:trace contextRef="#ctx0" brushRef="#br0" timeOffset="118122.53">24730 16651 0,'0'0'0,"0"-18"16,0-17-16,-18 18 0,1 17 15,-1 17 1,-17 18-16,0 18 16,-1 0-16,-17 88 15,53-123 1,0 17-16</inkml:trace>
  <inkml:trace contextRef="#ctx0" brushRef="#br0" timeOffset="118336.93">24818 16616 0,'-17'-18'0,"34"36"0,-34-53 0,34 35 32,1 17-32,0 1 0,17 35 15,-35-36 1,17 19-16,-17-19 0,0 54 0,0-36 15,-17 36-15,-18-1 16,-18 18-16</inkml:trace>
  <inkml:trace contextRef="#ctx0" brushRef="#br0" timeOffset="118755.42">23284 17833 0,'0'18'0,"0"-36"0,53 18 31,-36-18-15,36-17-16,-18 17 0,18-35 0,18 18 15,17-35-15,18-19 16,-88 54 0,17 17-16,-18-17 0,-17 0 15,-17 35 1,-18 0-16,-36 35 0,-88 89 31,142-89-31,-19 0 0,36-17 16,0 0-16,18 17 15,-18-18-15,18-17 0,-1 18 16,1-18-16,0 18 0,-1-18 16,-17 17-1,-70 19 1,34-36-16</inkml:trace>
  <inkml:trace contextRef="#ctx0" brushRef="#br0" timeOffset="119332.87">23848 17480 0,'18'-18'0,"-36"36"0,53-36 16,-35 36-16,-17 0 16,-1-1-16,18 1 15,-18 17-15,1-17 0,17 0 16,0 17-16,-18-17 0,18-1 15,35 18-15,-35-17 16,36-18 0,-1-18-16,18-17 15,-18 35-15,-17-17 0,-1-1 0,19-17 16,-1-18 0,-35 35-1,18 18-15,-18 18 16,-18-1-16,18 1 15,-18 17-15,1-17 0,17 0 0,-18-1 16,0 36-16,1-35 16,34-1-1,1-17 1,35-35-16,-35 17 16,35-17-16,-36 18 15,19-19-15,-19 19 16,1 17-1,-18 17-15,0 1 0,-35 17 16,17 0 15,18-35-15,70-52 0,-17 16-1,0 1 1,-53 53-1,0-1-15,0 1 0,0 17 16</inkml:trace>
  <inkml:trace contextRef="#ctx0" brushRef="#br0" timeOffset="119561.75">24660 17480 0,'52'-18'0,"-104"36"0,122-53 0,-70 17 16,18 1-16,-36-1 15,0 18 1,1 18-16,17-1 16,-35 18-16,17 1 0,18-19 0,-35 72 15,17-36-15,18-36 31,0 54-31,18-54 0</inkml:trace>
  <inkml:trace contextRef="#ctx0" brushRef="#br0" timeOffset="119751.49">24889 17392 0,'17'-18'0,"-34"36"0,70-36 31,-36 36-31,-17 0 0,18 17 16,-18 35 0,-18-34-16,1-1 0,-1 36 15,-17-36-15,0 18 16,-36 17-16</inkml:trace>
  <inkml:trace contextRef="#ctx0" brushRef="#br0" timeOffset="128300.07">11113 11765 0,'35'0'0,"18"0"16,282-88-1,-158 53 1,-1 17-16,-88 0 16,71-17-16,-36 35 15,-70-18-15,18 18 16,-36 0-16,-17 0 0,-1 0 16,-17 18-16,-35-18 31,17 0-31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11T04:17:05.8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3211 3087 0,'-36'35'15,"54"-35"1,0 0 0,-1-18-1,19-17-15,-1 18 0,0-19 0,36-52 16,-36 35-16,53-53 0,71-158 15,-106 140 1,-36 54-16,19 17 0,-19-53 16,-17 53-16,0 18 0,0-1 0,-17-52 15,-1 71 1,-17-19-16,17 36 0,0 0 16,-17 0-16,18 18 0,-1 0 15,0-1-15,-17 54 0,0 35 16,-18 35-16,53-53 15,-35 71-15,35-89 0,-18 18 16,18-17-16,0 0 0,0-18 0,18 52 16,17-16-16,-18-72 15,19 1-15,-1-1 0,36-34 16,-1-18 0,-52-1-16,17 1 15,18-36-15,-18 36 0,-17 0 16,17-36-16,0 1 0,-35 52 15,0-17-15,18 17 0,-18 1 16,-18 34 0,1 18-16,17 1 15,-18-1-15,18 0 0,-17 18 0,17 35 16,0-35-16,17 18 0,18-18 16,18-71-1,36-52-15,-72 52 16,18-17-16,1-36 0,-1 18 15,-17 18-15,-18 17 0,0-17 16,0 17-16,-36-17 16,19 17-16,-19 18 15,19 0-15,-1 0 0,-17 0 16,17 18-16</inkml:trace>
  <inkml:trace contextRef="#ctx0" brushRef="#br0" timeOffset="726.36">4410 2681 0,'0'0'0,"53"-35"16,-35 35-16,-18-18 15,0 1 1,-53 17-16,35 17 16,-17 1-16,17-1 15,-35 36-15,53-17 16,-35 17-16,35-18 0,0-17 15,0 52-15,18-52 16,-1-1 0,1-17-16,17 0 0,-17 0 0,-1-17 0,19-1 15,34 0-15,1-34 16,-36 34-16,0 0 0,54-52 16,-37 17-16,-52 35 0,36-17 15,-36 17 1,-18 1-16,0 17 0,-17 17 15,0 1 1,0-1-16,-1 36 0,19-35 16,-1 17-16,0-17 0,18 0 0,-17-1 0,17 19 15,17-36 1,1-18-16,0 0 0,-1 18 16,1-17-16,35-19 0,17-34 15,-52 70 1,0-18-16,-18 36 15,0-1-15,0 1 16,0 35-16,0-35 16,0-1-16,0 19 15,0-19-15,0 1 16,17-18-16,1 0 0,53-53 16,-36 35-16,0 1 15,18-54-15,18 18 0,-18-17 16,-36 34-16,1 1 0,35-88 15,-36 87 1,-17 1-16,18-36 0,-18 36 0,0 17 0,0 1 16,0-1-1,-18 18-15,1 18 0,-19 35 16,-34 70-16,35-70 16,-18 53-16,35-53 15,0 0-15,1 0 0,17 35 0,0-17 16,17-36-16,1-18 15,53 1-15,-54-18 0,36 0 16,18-18-16,35-17 16,-71 18-16,18-1 0,-18 0 15</inkml:trace>
  <inkml:trace contextRef="#ctx0" brushRef="#br0" timeOffset="2058.02">3669 4128 0,'0'0'0,"0"17"0,18-34 46,-1-1-46,1 0 0,0-17 16,-1-18 0,19-18-16,-36 36 0,0 0 0,0 0 0,0-1 15,-53-52 1,35 71-16,-17-1 0,17 18 16,-17 18-1,0 17-15,17 0 0,18 0 0,-18 1 16,1 17-16,17-18 0,0 18 0,0 0 0,17 70 15,1-105 1,-18-1-16,18 1 0,-1-18 0,1 0 16,52-53-16,-52 36 0,53-125 15,-54 107 1,1-18-16,-18 0 16,0 36-16,0-1 15,0 36-15,0-1 16,0 1-16,0 35 15,0-18-15,18 106 16,-18-17-16,0-54 0,0-17 0,0 106 16,0-89-16,0 1 15,0 0-15,-71 211 16,53-229-16,1-18 16,-1 0-16,-17 1 0,17-19 0,1-17 15,-36-35-15,35-89 16,36 72-16,35-125 15,-18 107 1,53-54-16,0 1 0,-52 52 0,69-52 16,-69 52-1,52-70-15,-53 70 0,0 1 0,1-18 0,34-106 16,-34 70 0,-19 36-16,-17 53 15,0-1-15,-17 19 0,-1 17 16,-17 17-16,17 1 15,0 17-15,1 1 0,-1-1 16,-17 71-16,17 17 0,18-35 16,-18 53-16,18-52 15,0 34-15,18-17 16,0-71-16,17 1 16,0-36-16,36-36 15,-53 19 1,-1-19-16,36-17 0,-18-17 0,18-36 15,-53 88 1,0-35-16,0 36 0,0 34 16,-17 1-1,-1 17-15,18 1 16,-18-1-16,1 18 0,-1 0 16,18 0-16,0-36 15,18-34 1,-18-1-1,17 0-15,1 1 0,0-18 16,17-1-16,-35 19 16,18-1-1,-18 0-15,0 1 16,0-1 0,-18 0-16,18 1 15,-18-1-15,1 0 16,17 1-1</inkml:trace>
  <inkml:trace contextRef="#ctx0" brushRef="#br0" timeOffset="2493.1">4728 3528 0,'0'0'0,"-18"-36"16,18 1 0,0 18-1,0 34 1,0 1 0,0 17-16,0 0 0,0 36 15,0 88 1,-18-106-16,18 17 0,-17 36 15,17 0 1,-18-71-16,18 0 0,0-17 0,0 0 16,0-36-16,0 0 15,18 1-15,-1-18 0,-17-1 0,18 19 16,17-54-16,36-35 16,-54 89-1,36-19-15,-17 19 0,-1 52 16,-35 0-1,17 18-15,-17-18 0,-17 18 16,-1-17 0,1-1-16,-1 0 0,-35 53 15,35-88-15,1 0 16</inkml:trace>
  <inkml:trace contextRef="#ctx0" brushRef="#br0" timeOffset="3006.87">5186 3845 0,'53'-35'0,"-35"17"0,-18 1 0,0-19 16,-18 36-1,0 0 1,1 18-16,-1-18 0,-35 106 16,53-88-1,-17 17-15,17 18 0,0-36 16,0 1-16,17-18 0,1-18 15,0 1 1,-1-1-16,1 0 0,35-34 16,-36 16-16,1 1 0,0 17 15,-18 1 1,0 34-16,0 1 16,0 0-16,0-1 0,0 1 0,0 35 15,0-36-15,0 72 16,0-72-16,0 1 0,17 0 15,19-36-15,-19 0 16,18 1-16,18-19 0,0-34 16,-17 35-1,-1-1-15,35-87 0,-34 35 0,-1-1 16,-35 36 0,0 1-16,0 16 0,0 19 0,-35-1 15,-1 36 1,19-1-16,-1 19 0,-17 16 15,17-16-15,-52 87 0,17 1 16,0 52-16,53-141 16,0 18-16,35 0 15,-17-53-15,70 0 16,-35-17-16</inkml:trace>
  <inkml:trace contextRef="#ctx0" brushRef="#br0" timeOffset="3671.95">3052 1535 0,'0'0'0,"18"-18"31,-1 0-31,-17 1 16,35-19-16,-17 19 0,0-1 15,17-35-15,-17 36 0,-18-1 16,17-35-16,-87 18 15,34 35 1,-34 0-16,17 17 0,-35 36 16,35-35-1,-35 70-15,-18 36 0,88-71 16,1 17 0,17-17-16,52 0 15,-16-35-15,-1-18 16,36 17-16,17 1 0,-53-18 15,36 17-15,-18 1 0,-18 0 16,-18-1 0,-34 36-16,-1-35 15,-17 17-15,0-17 0,-18-1 0,-106 54 16,-35-18-16,159-53 16,-54 18-16,54-18 15,0-18-15</inkml:trace>
  <inkml:trace contextRef="#ctx0" brushRef="#br0" timeOffset="4309.08">3228 1782 0,'124'-53'0,"-248"106"0,301-124 0,-124 53 0,17-35 16,-52 36 0,-1-1-16,1 18 0,-18-17 0,-18 17 15,1 0-15,-1 17 0,0-17 16,1 18-16,-1-1 0,1 1 0,-1 17 15,0-17-15,1 17 0,-1 53 0,18-52 16,0-1-16,18-17 16,17-1-1,-17-17-15,87-35 0,-69 17 16,34-35-16,-35 36 0,1-18 0,-19-1 16,19 19-16,-19-19 0,1-34 15,-36 17 1,-35 35-16,36 18 0,-19 0 15,19 0-15,-54 36 0,36 16 16,17 1-16,18-35 16,18 17-16,17-35 15,53-17-15,1-36 16,-36 17-16,52-52 16,19 18-16,-18-19 15,-53 54 1,70-88-16,-88 87 0,-17 1 15,0-18-15,-18 18 0,-53-18 16,35 35-16,-17 1 0,0-1 16,17 18-16,-17 0 0,-1 0 0,-69 53 15,87-35 1,0 17-16,1 18 0,17 70 16,17-87-1,1-1-15,0 53 0,-1-53 16,18 71-16,-17-53 0,0 0 15,35 88-15,-53-106 16,17 1-16,19 52 0,-36-70 16,17 17-1,-17-18-15,0-34 16,0-1 0,-17 1-16,17-1 15,-18 18 1,18-18-16</inkml:trace>
  <inkml:trace contextRef="#ctx0" brushRef="#br0" timeOffset="4870.88">3299 1517 0,'-18'0'32,"18"18"-17,-35-1-15,0 19 16,35-19-16,-18 18 0,0 36 15,18-36-15,0 53 16,36-52 0,-36-19-16,17-17 0,1 18 15,0-18-15,17 18 0,-18-18 16</inkml:trace>
  <inkml:trace contextRef="#ctx0" brushRef="#br0" timeOffset="5459.61">4181 1535 0,'-18'0'15,"36"0"-15,-36-18 16,53 0 0,-17-17-16,0 35 15,-1-18-15,54-17 0,-18 35 16,-36 18 0,1-18-16,0 17 0,-18 1 15,0 17-15,-18 18 16,-35 0-16,0 0 15,0-18 1,36-35-16</inkml:trace>
  <inkml:trace contextRef="#ctx0" brushRef="#br0" timeOffset="5776.66">4622 1376 0,'17'0'0,"1"0"15,0 0-15,-1 0 16,1 0 0,0-18-16,-1 18 0,1-17 0,17-1 0,0 0 15,1 1-15,-19-1 16,1 0-16,0 1 0,-18-1 0,0-17 16,-18 35-1,0-18-15,1 18 0,-19 0 0,19 18 16,-36-1-16,0 19 15,18-19-15,-18 72 16,35-54-16,0 35 0,18-34 16,18 17-1,17-36-15,1-17 0,34-17 0,-17 17 16,0-18-16,0 0 0,53 1 16,-18-19-16</inkml:trace>
  <inkml:trace contextRef="#ctx0" brushRef="#br0" timeOffset="6854.28">2540 2505 0,'0'0'0,"18"0"15,0 0-15,-1-18 16,1 18-16,88-53 16,17 18-1,18 0-15,212-71 16,-247 70-16,123-34 15,-123 17-15,18 18 16,-1-1-16,106-52 0,1 0 0,122-35 16,-246 87-16,212-69 15,-230 69 1,71-17-16,-89 36 0,-17-1 0,53 0 16,-53 1-1,-18 17-15,-35-18 31,-17 18-15,-1 0 0,0 0-1,18-35 1,0 17-16,0 1 0,0-1 0,18-17 16,17-36-16,-17 36 15,17-124-15,-17 106 16,-1 0-16,-17-53 0,0-52 15,-17 105 1,-1 0-16,-17 18 0,-18-36 0,18 36 16,-1-1-16,1 19 0,0-18 0,-89-1 15,71 36-15,18 0 0,-53 18 16,35-18 0,18 18-16,-53 17 0,-1 0 15,-17 0-15,54-17 16,-1 0-16,-141 52 0,-89 18 15,213-52 1,-1-19-16,-17 19 0,18-19 16,-248 107-16,247-89 15,1-17-15,-89 52 0,89-52 16,-71 52-16,-1-17 16,72-35-16,-1 0 0,-52 17 15,52 0 1,-105 0-16,88 1 0,-1-1 15,19 0 1,17-17-16,35-1 0,-17 1 16,0 17-16,17-17 15,18 0-15,0-1 16,-17 1 0,17 0-1,0-1-15,0 1 31,0 17-31,0-17 0,0-1 16,0 1-16,0 17 16,0 18-16,0-17 0,17-1 15,-17 0-15,0 53 0,0-52 16,0 16-16,18 107 16,-1-106-16,1 35 15,17 18-15,1-71 16,-1-17-16,-17 0 15,-1-1-15</inkml:trace>
  <inkml:trace contextRef="#ctx0" brushRef="#br0" timeOffset="7509.51">1747 3616 0,'-53'18'0,"106"-36"0,-124 36 0,53-18 0,-17 0 15,0 0-15,17-18 16,53 18-1,18-18 1,-17 1-16,17 17 16,0-18-16,17 0 0,1 18 0,70-35 0,17 0 15,-87 35-15,52-35 16,-70 35-16,18 0 16</inkml:trace>
  <inkml:trace contextRef="#ctx0" brushRef="#br0" timeOffset="7807.68">1623 4621 0,'-53'36'0,"36"-19"15,87-52 1,-35 35-16,18-18 0,53-35 16,-35 36-16,211-71 15,-176 52 1,-53 19-16,-18 17 0,0 0 0,-17-18 15</inkml:trace>
  <inkml:trace contextRef="#ctx0" brushRef="#br0" timeOffset="10867.65">6227 2646 0,'17'0'0,"1"0"15,17 0-15,1 0 16,-1-18-16,53 18 0,159-53 16,-194 53-1,18-17-15,-1 17 0,54-18 0,-19 0 16,-34 18-16,17 0 15,-70 0 1,-36 0 15</inkml:trace>
  <inkml:trace contextRef="#ctx0" brushRef="#br0" timeOffset="12057.79">8361 1852 0,'0'18'15,"0"-36"32,0 0-31,18 18-1,-1-17-15,1-1 16,-18 1 0,-18 17-1,1-18-15,-1 18 16,1 0-16,-1 0 0,-17 18 0,-1-1 16,1-17-16,0 18 15,0 17-15,17-35 16,0 18-16,1-1 15,-1-17-15,18 18 0,0 0 0,0-1 32,0 1-32,18 0 15,-1-18-15,1 0 16,-18 17-16,18-17 0,17 18 16,-18-18-16,-17 17 15,18-17-15,-18 18 0,18 17 16,-18-17-16,0 0 15,0-1-15,0 1 16,-18 0-16,18-1 0,-18 1 0,1-1 16,-18 19-16,17-36 0,0 17 15,1 1-15,-36 0 0,17-18 16,19 0-16,-1 17 16,18-34-1,0-1-15,0 0 16,18 18-1,17-35-15,0 35 0,-35-18 16,36 18-16,-19 18 16,-17 0-16,0-1 15,0 1-15,0 0 0,0 17 16,-17 18 0,17-35-16,-18 17 0,18-18 15,0 19-15,0-19 16,18-17-16</inkml:trace>
  <inkml:trace contextRef="#ctx0" brushRef="#br0" timeOffset="13439.74">8238 3246 0,'0'0'0,"0"-18"15,17 0 1,1 1-1,17-1-15,1 0 16,-19 18 0,1 0-1,-18 36-15,0-19 0,0 1 0,-35 52 16,17-52 0,0 53-16,1-54 15,-1 36-15,18-35 0,0 17 16,0 0-16,18-35 15,-1 0-15,19 0 16,-19 0 0,1-17-16,-1-1 15,-17 0 1,0 1-16,0 34 47,0 1-47,-17-18 0,17 18 15,0-1-15,0 1 0,0 0 0,0 35 16,0-18 0,-18 0-16,18 0 15,-17-17-15,17 17 0,-53 36 16,35-53 0,0-18-16,1 17 15,-1-17-15,0 0 0,1-17 16,-1-1-16,18 0 15,0 1-15</inkml:trace>
  <inkml:trace contextRef="#ctx0" brushRef="#br0" timeOffset="14876.68">8890 2222 0,'-17'-17'0,"17"-1"15,0 1 1,17-1 0,1 18-16,17 0 15,1-18 1,52 18-16,-71 0 15,36 18-15,-17-18 0,16 18 16,-16 17-16,-36-18 16,17 36-16,-17-35 15,0 0-15,-17 35 0,-36 0 16,35-18-16,-35 35 16,36-52-1,-1 35-15,18-18 16,0 0-1,0 1-15,0-19 0,0 36 0,0-35 16,0 17-16,0 36 0,0-36 16,0-17-16,0 52 0,0-52 15,0 35-15,0-36 16,0 19-16,0-19 16,0 1-16,-18 35 15,1-35 1,-19-1-16,19-17 0,-1 0 15,1 0-15,-19-17 16,1-1-16,17 0 16,1 1-16,-1 17 15,18-18-15</inkml:trace>
  <inkml:trace contextRef="#ctx0" brushRef="#br0" timeOffset="15953.75">9755 2328 0,'0'0'0,"0"18"31,0 0-15,0-1-16,0 54 15,0-1-15,-36 1 16,36-36 0,-17 53-16,-1-52 0,0 70 15,1-89 1,17 18-16,0-52 15,0-1 17,0 1-32,17-36 0,1 35 0,53-35 15,-54 35 1,1 1-16,17-1 0,-17 18 0,17 0 16,0 0-16,-17 18 15,0-1-15,-18 1 0,0 17 16,0-17-16,0 17 0,0-17 0,-18 17 15,-70 89-15,70-89 16,-70 0-16,70-17 16,-52-36-1,70 1-15,0-19 0,17 1 16,36-18-16,-35 35 0,17-17 16,1 18-16,34-54 0,-35 53 31,89-70-31,-89 53 0,-17 0 0,70-54 15,-53 36-15,1-17 16,-36 52 0,0 1-16,0-1 0,-18 0 0,-17 18 15,17 0 1,0 18-16,1 0 0,17-1 16,-36 36-16,19-35 0,-36 123 15,35-71 1,1-34-16,17-1 0,0 53 15,35-52 1,-18-36-16,1 17 16,0-17-16,52-17 15,-17-1-15,-17-17 16,-1-1-16,0 1 16,-35 0-1,0 17-15,0 0 16,0 36-16,-18 0 15,1-1-15,-1 1 16,1 35-16,17-35 0,0-1 0,0 54 16,0-54-16,17 1 15,1-18 1,-1 0-16,1 0 0,0-18 16,-1 18-16,1-17 0,17-18 0,1-1 15,-36 19-15,0-1 16,0-17-16,0 17 0,0 0 15,0 1-15,-18 17 0,0-18 16,1 18-16,-1 0 0</inkml:trace>
  <inkml:trace contextRef="#ctx0" brushRef="#br0" timeOffset="16672.09">10548 2681 0,'71'-35'15,"-71"17"1,-18 18 0,1 18-1,-1-1-15,-17 19 0,35-19 16,-18 1-16,18 0 0,0 17 0,0 36 16,0-54-1,18-17-15,35 0 16,0-17-16,-18-1 0,-17 0 15,52-35-15,-35 36 0,36-36 16,-36 17-16,-17 1 0,17 0 16,18-53-16,-35 52 15,-18-69-15,0 69 16,0 1-16,0 0 0,0 17 16,-18 18-1,0 0-15,1 53 16,17-35-16,-18 17 15,0 0-15,18 1 0,-17-1 16,-1 35-16,1 1 0,-19 35 16,19-71-1,17 0-15,0-17 0,0 0 0,0-1 16,0-34 0,17-19-1,-17 19-15,18-1 0,0-17 16,52-36-16,-35 36 15,-17 17-15,17 1 0,-17-1 0,52-17 16,-52 52 0,-18 1-16,0 0 15,-53 70-15,53-71 16,-35 19-16,0-19 16,17 1-16,0-18 15,18-18 1,0 1-16,18 17 15,-18-18 1,18 18-16,-1-18 0,1 18 0,17 0 16,-17 18-1,-1-18-15,1 18 0,0-1 16,-1 19-16,1-19 0,0 1 16,-1 17-1,1-35-15</inkml:trace>
  <inkml:trace contextRef="#ctx0" brushRef="#br0" timeOffset="24002.54">4939 4568 0,'-17'0'0,"17"36"94,0-19-94,0 36 16,-18-35-16,0 105 15,1-70 1,-1-17-16,18-1 0,-18 35 16,18-52-1,0 0-15,18-18 0,35 0 16,0-18-1,53 0-15,-53 18 16,70-35-16,-70 35 16,-18 0-16,71-17 15,-53 17-15,-35-18 16</inkml:trace>
  <inkml:trace contextRef="#ctx0" brushRef="#br0" timeOffset="24501.39">5292 4833 0,'-18'0'0,"36"0"0,-18 0 47,18 0-47,-1 0 16,1 0-16,0 0 15,34 18-15,-34-1 16,35 36 0,-35-35-16,-18 0 0,0-1 15,0 1-15,0-1 16,-36 36 0,1-17-16,17-36 15,-17 17-15,35 1 16,-17 0-16,-1-18 15,36 0 17,-18-18-17,17 18-15,-17 18 125,-17-18-109</inkml:trace>
  <inkml:trace contextRef="#ctx0" brushRef="#br0" timeOffset="30189.4">14605 3246 0,'-35'35'16,"17"-35"-16,-17 0 15,53 0 17,-1 0-32,1 0 0,0 0 15,17-18-15,0 18 0,18-17 0,106-19 16,-106 36-1,-18-17-15,71-19 0</inkml:trace>
  <inkml:trace contextRef="#ctx0" brushRef="#br0" timeOffset="30376.31">14605 3475 0,'0'0'0,"-53"35"0,36-17 15,34-18 1,36 0-16,18-18 0,105-35 16,-52 18-1,-54 17-15,1 1 0,-18 17 16</inkml:trace>
  <inkml:trace contextRef="#ctx0" brushRef="#br0" timeOffset="30605.3">14711 3140 0,'0'0'0,"-17"-18"15,-1 0 1,36 18 0,-1 0-16,1 0 0,-1 18 15,36 35 1,-53-35-16,36 105 15,-36-35 1,0 89-16,-18-107 0,0 71 16</inkml:trace>
  <inkml:trace contextRef="#ctx0" brushRef="#br0" timeOffset="30802.81">15029 3193 0,'0'-53'0,"0"35"16,17 18-16,-17-18 0,0 36 15,0 0-15,0-1 16,0 72-16,0-54 16,0 71-16,0-1 15,0-34-15,-17 123 16</inkml:trace>
  <inkml:trace contextRef="#ctx0" brushRef="#br0" timeOffset="31371.19">14905 4639 0,'0'-18'16,"-17"18"0,17 18 15,0 0-16,0-1-15,0 19 0,-18 69 16,18-69-16,-18 17 16,18 0-16,-17-18 0,-1 18 0,18-18 0,-18 0 15,1 18-15</inkml:trace>
  <inkml:trace contextRef="#ctx0" brushRef="#br0" timeOffset="31530.7">14888 4392 0,'0'0'0</inkml:trace>
  <inkml:trace contextRef="#ctx0" brushRef="#br0" timeOffset="32134.53">15029 4674 0,'0'18'0,"-18"-18"16,36 0 15,-1 0-31,36 18 0,-35-1 16,-1 1-16,1 17 0,-18-17 15,0 70-15,0-70 16,0 17-16,-18 0 16,1-17-16,-1-1 15,1-17-15,17-17 0,0-1 16,0 1-1,35-19-15,-18 19 0,1-19 0,0 1 16,35-18-16,-18 35 0,-17-17 16,-1 18-16,19-1 0,-1 0 15,-18 36-15,-17 0 16,0 17-16,0 0 16,-17 18-16,-1 0 0,18 0 15,0-35 1,18-18-16,-1-18 15,36-17-15,-35-1 16,0 19-16,17-54 0,18 1 16,-18-1-16,-17 18 15,-1 18-15,1-53 0,-18 52 16,0 1-16,18-53 16,-18 70-16,0 1 0,0-1 15,-18 18 1,0 53-16,1-18 0,-1 53 15,-17 18-15,17 0 16,1-53 0,-1 53-16,18-71 0,0 0 0,18 1 15,17-1-15,35-35 16</inkml:trace>
  <inkml:trace contextRef="#ctx0" brushRef="#br0" timeOffset="32309.46">15523 4604 0,'0'0'0,"-53"35"0,35-35 0,-17 18 16,52-18 0,1 0-16,0 0 0,-1 0 15,1 0-15,17 0 0,18 0 16,88-36-16</inkml:trace>
  <inkml:trace contextRef="#ctx0" brushRef="#br0" timeOffset="32754.08">16581 4586 0,'18'0'16,"-1"0"-1,-17-18-15,0 1 16,0-1 0,0 1-16,-17 17 0,17-18 0,-18 18 15,-17-18-15,17 18 16,0 0-16,-17 0 0,17 18 16,-105 70-16,88-53 15,17 1-15,-35 34 16,35 1-16,18-54 15,0 19-15,0-19 0,53 19 16,-35-36-16,70-53 16,-53 35-16,1 0 15,52-52-15,-35 17 16,-18 18-16,-17 17 16,-1 0-16,-17 1 0,0-1 15,0 36-15,0-1 16,-17 1-16,-1 0 0,1 52 15,-1 1 1,18-18-16,0-36 16,0 19-16,35-19 0,-17-17 15,70-17-15</inkml:trace>
  <inkml:trace contextRef="#ctx0" brushRef="#br0" timeOffset="32921.1">17234 4516 0,'35'0'0,"-70"0"0,87 0 0,-34 0 15,-18 17 32,-18 1-31</inkml:trace>
  <inkml:trace contextRef="#ctx0" brushRef="#br0" timeOffset="33090.19">17269 4815 0,'35'18'0,"-35"0"15,-35 17 1,17-17-16,-35 52 15,36-52-15,-36 52 16,17-34-16,19-19 16</inkml:trace>
  <inkml:trace contextRef="#ctx0" brushRef="#br0" timeOffset="39729.36">18698 4304 0,'0'-18'0,"0"1"16,0 34 0,0 1-1,0 17-15,-18 36 16,18-36-1,-35 106-15,-1-35 16,-17 70-16,36-123 16,-36 71-16,53-107 15</inkml:trace>
  <inkml:trace contextRef="#ctx0" brushRef="#br0" timeOffset="39989.28">18980 4286 0,'0'-17'0,"0"34"0,-18-34 16,18 34-1,0 1 1,0 17-16,-18 36 0,-17 70 15,35-88 1,-53 105-16,36-105 16,-19 71-16,19-54 15,-1-34-15</inkml:trace>
  <inkml:trace contextRef="#ctx0" brushRef="#br0" timeOffset="41053.49">19527 4533 0,'-18'0'15,"18"18"1,18-18 15,-1 0-31,-17-18 16,18 18-16,0-17 16,17-1-16,0-17 0,-35-1 15,0 19 1,-18-1-16,1 18 15,-1 0-15,-70 53 16,53-35-16,17-1 0,0 19 16,1-19-16,-1 54 15,18-36-15,0-17 0,0 17 16,18-17-16,-1-18 16,19-18-16,-1-17 15,-17 17-15,-1 0 0,-17-17 16,18 17-1,0-17-15,-18 18 0,17-1 16,-17 36 0,18-18-16,-1 35 15,-17-18-15,18 72 0,-18-54 16,0 53-16,0 18 16,-18 35-1,1-88-15,-36 123 16,35-140-16,1 17 15,-72 70-15,36-70 0,36-35 16,-18-18-16,-36-36 16,53-105-1,36 88-15,17-53 16,-17 54-16,17-19 0,18 0 0,-18 19 0,71-90 16,-53 72-16,53-54 15,17-17-15,36-17 16,-124 105-1,1 0-15,17-35 0,-36 52 16,19-17-16,-36 0 0,0 36 16,-18 17-1,18 17-15,-18-17 0,1 18 0,-1 35 16,0-35-16,1 17 0,-1 18 16,-35 88-16,36-88 15,-1 17-15,-17 54 16,17-71-16,0 53 0,18-71 0,0-18 15,0 19-15,18-19 16,0-17-16,52-35 16,-52 35-1,35-53-15,-36 36 0,36-36 0,0-53 16,-53 88-16,0 1 16,0-1-16,-17 53 15,-1-17 1,0 17-16,18-17 15,-17 17-15,17 18 0,0-35 0,0 34 16,17-52-16,1-17 16,17 17-16,-17-18 0,17 18 15,-17-17-15,52-54 16,-52 18-16,-18 18 16,0 17-16,0 1 0,0-1 15,-35 0 1,-1 18-16</inkml:trace>
  <inkml:trace contextRef="#ctx0" brushRef="#br0" timeOffset="41438.08">20585 4233 0,'0'0'16,"18"-53"-16,-18 18 0,0 0 15,0 17-15,0 36 31,0 0-15,0-1-16,-18 1 0,18 17 0,-35 89 16,35-89-1,-18 0-15,0 36 0,1-36 16,-19 53-16,19-53 16,17-52-1,17-1 1,1-35-16,35 0 15,-18 18-15,53-18 16,-52 53-16,-19 0 0,1 0 16,17 18-1,-17-1-15,0 36 0,-18 18 16,-18-54-16,-17 36 16,-1-35-16,19 0 0,-54 35 15,36-53-15,17 0 0,1 0 16,-1 0-1,18-18-15,0 0 0</inkml:trace>
  <inkml:trace contextRef="#ctx0" brushRef="#br0" timeOffset="42020.14">20832 4498 0,'123'-35'0,"-87"17"0,-1 0 0,71-17 16,-89 17 0,19-17-16,-36 18 15,-18 17-15,0 0 16,1 0-16,-19 17 0,1-17 15,-35 53-15,52-35 16,-17 17-16,17 18 16,18-35-16,0-1 15,18-17 1,17-17-16,-17 17 16,17-18-16,-17 0 0,17 1 0,0 17 0,36-36 15,-54 19 1,-17 34-1,0 19-15,-17-36 16,17 35-16,-18-17 0,18 17 16,0-18-16,0 1 15,18-18-15,17-18 16,0 1-16,18-18 16,-18 17-16,71-53 15,-71 36-15,18 17 0,18-52 16,0-1-16,-19 1 15,54-107 1,-106 142-16,0 0 0,0 17 16,0 1-16,-17 17 0,-19 17 15,-69 71 1,34-17 0,18-36-16,18 18 0,-1 0 0,-69 71 15,87-72-15,-17 72 16,35-106-16,0-1 15,53 1-15,52-1 16,-69-17 0,17 0-16,17-17 0,36-18 15,-106 17 17</inkml:trace>
  <inkml:trace contextRef="#ctx0" brushRef="#br0" timeOffset="44237.8">14711 6121 0,'18'-18'0,"-1"18"0,1-18 15,17 1 1,18-1-1,-35 0-15,17 18 0,18-17 16,-18 17-16,-17 17 16,0 1-16,-18 53 15,-36-18-15,19-18 16,-19 18-16,1-18 16,18 0-16,-1-17 0,-17 0 15,17-1-15,0 1 0,1-18 0,17 18 0,-18-18 16,18-18-1,18-17-15,17-1 16,18-17-16,17-17 0,54-18 16,-89 52-1,0 19-15,36-36 0,-36 53 16,-17-18-16,17 18 0,-17 18 16,0-1-16,-18 1 0,-18 35 15,0-35 1,-17 35-16,-18 35 0,18-53 15,-1-17 1,19-18-16,34-36 16,36-16-1,-35 16-15,70-34 16,-52 34-16,-1 19 0,35-19 16,36 1-1,-88 35-15,-1 53 16,-17-35-1,-17 52-15,-1-34 0,18-1 16,-17-17-16,-1 17 0,18 18 0,0-18 16,18-35-1,-1 0-15,36-35 16,-35 17-16,35-35 0,-18 36 16,71-107-16,-89 89 15,1 17 1,17-35-16,-35 18 0,0 17 0,0 1 15,-17 34 1,-19 19-16,-16-1 16,34 0-16,0 0 0,-17 1 15,-18 70-15,53-89 16,-18 18-16,18 18 16,18-53-16,17-17 15,1-1-15,-19 0 0,1 1 0,70-54 16,-17-17-1,-54 70-15,1 1 0,17-36 16,-17 35-16,-18 36 16,-18-18-1,1 35-15,-1 0 0,0-17 16,1 17-16,17-17 0,-18 17 16,0-17-16,1 52 0,17-52 15,0 0-15,35-18 16,-17 0-16,52-53 15,-35 35 1,18-35-16,-17 36 0,17-36 0,-18 0 16,-18 35-1,19-35-15,-19 18 0,1 17 16,-18 36 0,-18 17-16,1-17 15,-19 35-15,19-18 0,-18 18 16,17 18-16,0-54 0,18 1 15,0 17-15,18-35 16,0-18 0,-1 1-16,18 17 0,-17-35 0,17 17 15,-17 0-15,17-17 0,1 17 0,52-52 16,-71 52 0,36-17-16,0 0 0,-35 35 15,0 0-15,-18 35 16,0-18-16,-53 54 15,35-53-15,0-1 0,1 19 0,-1-19 16,-53 36 0,71-70-1,18 17-15,0-36 16,-1 19-16,1-1 0,17-35 16,18 18-16,35-36 15,-70 54-15,35-1 16,-18 18-16,-17 0 0,0 18 15,-1-1-15,-17 36 16,0-35-16,-17 17 0,-1 0 0,-53 71 16</inkml:trace>
  <inkml:trace contextRef="#ctx0" brushRef="#br0" timeOffset="44390.18">16352 5592 0,'17'0'0,"1"17"0,-18 1 15,0-1 1,0 19-16</inkml:trace>
  <inkml:trace contextRef="#ctx0" brushRef="#br0" timeOffset="44623.98">17357 5697 0,'0'0'0,"35"0"0,-35-17 15,-17 17 1,-19 0-16,19 17 0,-19 1 15,19 0-15,-54 52 16,1 54-16,52-89 16,-17 35-16,35 1 15,0-18-15,17-35 16</inkml:trace>
  <inkml:trace contextRef="#ctx0" brushRef="#br0" timeOffset="44853.85">17921 5680 0,'-17'17'16,"-1"-17"-16,18 18 16,18-18-16,-1 18 15,36 35 1,-35-36-16,17 71 15,-35-52 1,-17 34-16,-1-17 0,0 0 0,-17 0 0,0 0 16,0-18-16,-18 18 15</inkml:trace>
  <inkml:trace contextRef="#ctx0" brushRef="#br0" timeOffset="45805.26">14976 6950 0,'0'-18'16,"17"18"-16,1-18 16,17 1-1,-17-1 1,-18 1-16,0-1 16,-18 18-1,1-18-15,-1 18 0,-35 0 16,18 0-16,17 18 0,-17 0 0,-53 34 15,17 37 1,54-54-16,17 18 16,17-36-1,1 1-15,-1 0 0,19-1 16,-19 1-16,1 0 16,0-1-16,-1 1 15,-17 0-15,0-1 16,0 1-16,-35 35 0,17-53 15,1 17-15,-19 1 16,19 0-16,-36-18 16,35 0-16,1 0 0,-19-18 15,36 0-15,-17 1 16,17-1-16,17 18 0,19-53 16,-1 36-1,-17-1-15,34 18 0,-16 0 16,-19 0-1,-17 18-15,18-18 0,-18 35 0,0-18 16,-18 19-16,1 17 0,-19 17 16,19-34-1,-18 16-15,35-34 0,-18 0 0,18 17 16,18-35 0,-1 0-16,1 0 0,17 0 15,-17-18-15,35 18 16,-18-17-1</inkml:trace>
  <inkml:trace contextRef="#ctx0" brushRef="#br0" timeOffset="47510.01">14746 10830 0,'0'-17'0,"18"-1"16,0 0 15,17 1-31,-17-1 0,17 0 16,18 1-16,-18 17 16,-35 17-16,0 1 15,0 0 1,0-1-16,-35 19 0,35-19 15,-18 19-15,1-1 0,-19 18 0,36-36 0,0 36 16,0-17-16,0-19 16,71 18-16,-54-35 15,36-17-15,-35 17 0,17-18 16,1 1-16,-1-1 16,0-35-16,-35 35 15,-18 18 1,-17 18-16,18 0 15,-19-1 1,19 1-16,-1 0 0,18 34 16,0-16-16,0 17 15,0-36-15,0 19 0,0 17 0,0 17 16,0 1-16,0-1 16,0-52-16,0 52 15,-18-52-15,18 0 0,-35-1 16,17-17-1,1 0-15,-1 0 0,1 0 0,-1-17 16,0-1-16,1 0 0,17-17 16,0 17-16,0 1 15,17 17-15,1 0 32</inkml:trace>
  <inkml:trace contextRef="#ctx0" brushRef="#br0" timeOffset="49809.29">13847 7638 0,'0'-18'0,"-18"18"0,1-18 15,-1 1 1,0 17 0,18-18-16,-35 18 0,-53 0 15,17 18 1,36-18-16,-18 17 0,18 1 15,-18 0 1,-53 35-16,71-36 0,-159 107 16,158-107-16,-34 72 15,52-54-15,1-18 16,-19 36 0,19 18-16,17-36 0,-18 0 0,18 36 15,0-36-15,0 1 0,0 16 0,-18 37 16,18 16-16,-17 54 15,17-106-15,-18 71 16,1-19-16,17-52 0,-18 53 16,18-53-16,0 0 15,-18 0-15,18 0 0,0 0 0,-17 176 16,17-105 0,-18-72-16,18 1 0,0 18 15,-18-18-15,1 123 16,17-52-16,0-18 15,-18-53-15,18 105 16,-18-122-16,18-1 0,0 18 16,0-36-16,-17 19 0,17 34 15,0-52-15,0 17 0,0 53 16,0-70 0,0 0-16,0-1 0,0 1 0,35 17 15,0-17-15,1-1 16,34-17-16,-35 0 15,54-17-15,-54 17 0,18 0 16,-18-18-16,18 18 0,35 0 0,-35-18 16,-18 18-16,1 0 15,34-17-15,-17-1 16,-18 18-16,1-17 0,-19 17 0,-17-18 16,-17 18 15,17-18-16</inkml:trace>
  <inkml:trace contextRef="#ctx0" brushRef="#br0" timeOffset="50303.75">9508 9208 0,'-18'-36'32,"18"54"-17,0 0-15,18 34 0,-18-34 16,0 70-16,17 0 16,-17-35-16,0 0 0,0 0 0,-17 53 15,17-71 1,0 18-16,0 18 0</inkml:trace>
  <inkml:trace contextRef="#ctx0" brushRef="#br0" timeOffset="51201.11">10019 9137 0,'0'0'0,"0"-18"15,-35 54 1,35-1-16,0 35 16,0-34-16,0-1 15,0 53-15,0-53 16,-18 89-16,18-89 16,-17-17-16,17 35 0,0-36 15,-18 1-15,18-36 16,0 1-1,35-36-15,-35 35 16,36-17-16,16 0 16,-34 17-16,53 0 15,-54 18-15,19 18 16,-1 0-16,-17-1 0,-18 36 16,0-18-16,0-17 15,0 17-15,-18-17 0,0 17 0,-52 36 16,34-54-16,19 1 0,-54 17 15,1-52 1,70-1 0,0 0-16,17-17 0,107-88 15,-89 87 1,89-52-16,-89 53 0,18 0 16,53-53-16,-71 52 15,0-34-15,18 17 16,-35 0-16,-18 35 15,0-17-15,-18 0 16,0 17-16,1 0 0,-1 18 16,0 18-16,1 0 15,-1 17-15,-17 88 16,17-87 0,1-1-16,-1 53 0,18-35 15,-35 71-15,35-89 0,0 0 16,0 36-16,35-36 15,-17-35-15,-1 0 16,19 0-16,-19 0 0,1-18 0,-1 18 0,19-17 16,-19-1-16,1 0 0,17 1 15,1-19-15,-19 19 0,1-1 16,0 1-16,-18-1 0,17 18 0,-17-18 16,-17 18-1,-1 53-15,0-35 16,1 35-16,-1-36 15,18 36-15,0-35 0,0 0 16,18 17 0,-1-35-16,1 0 0,17-18 15,18-17-15,-18 0 16,1-1 0,-1 1-16,-35 0 0,0 17 0,0 1 0,0-19 15,-18 19 1,1-1-16,-36 18 15,0 18-15,35-1 16</inkml:trace>
  <inkml:trace contextRef="#ctx0" brushRef="#br0" timeOffset="51889.04">10972 9560 0,'0'0'0,"35"-17"16,-17-1-16,-18 0 0,-18 18 31,0 36-31,18-19 0,-17 1 16,-1 0-16,18-1 0,-18 18 15,18 1-15,-17 17 16,17-36-16,35 1 16,-17-18-1,-1 0-15,1-18 0,0 18 0,-1-17 16,19-19-16,52-34 0,-71 35 15,19 17-15,17-53 0,-1-34 16,-34 16-16,0 1 16,-18 53-1,0 0-15,0 17 0,0 0 0,-18-17 16,0 35 0,18 18-16,-17 17 0,-18 71 31,17-71-31,18 18 0,-18-18 0,18 1 15,-17-1 1,-1 53-16,0-70 0,1 105 16,17-105-1,17-18 1,1-36 0,-18 19-16,18-1 0,-1-17 15,1 0-15,17-18 0,18 0 16,-35 35-16,17 1 15,0-1-15,1 53 16,-36-17 0,0-1-16,0 1 0,-18 0 0,-35 70 15,35-70 1,-17 17-16,17-18 0,1-17 16,-1 18-16,1-18 0,17-18 15,0 1 1,0-1-16,17 1 0,1-1 15,17 0-15,-35 1 16,35-1-16,1 18 0,-36 18 16,35-1-16,-17 1 15,-1 0-15,19 34 16,-19-16 0,18-19-16</inkml:trace>
  <inkml:trace contextRef="#ctx0" brushRef="#br0" timeOffset="52842.16">16581 8008 0,'0'18'47,"0"-1"-32,0 1-15,0 17 0,0 18 31,0-35-31,0 52 0,-18 36 16,18-71-16,-17-17 16,17 35-16</inkml:trace>
  <inkml:trace contextRef="#ctx0" brushRef="#br0" timeOffset="53009.49">16934 7691 0,'17'-36'0,"-17"1"31,0 53 1</inkml:trace>
  <inkml:trace contextRef="#ctx0" brushRef="#br0" timeOffset="53601.22">17004 8114 0,'18'0'16,"-18"-18"-1,18 1-15,-1-1 0,1 18 16,-1 0-16,19-18 0,17 36 15,-36 0-15,1-1 16,-18 36-16,0-18 0,-71 71 16,36-70-1,17-19-15,1-17 0,-1 0 16,18-17 0,35-19-16,1 1 15,-19 17-15,1-17 0,17 17 16,18-34-16,53-37 15,-18 36-15,-70 53 16,35 18 0,-53 0-16,0-1 15,0 19-15,-18-19 0,18 19 16,-18 16-16,18-16 0,0-1 0,0-17 16,36-18-16,-19 0 0,54-53 15,-36 35-15,71-52 16,-71 34-1,1 1-15,17-36 0,35-52 16,-53 70 0,0-35-16,1 0 0,-19 52 15,-17 1-15,18-18 0,-18 36 16,-18 34-16,1 1 16,-1-1-16,0 1 0,-17 17 0,17 1 15,-17 17-15,0 35 0,0-35 16,-18 123-1,53-123-15,0-35 0,0 17 0,17 0 16,-17-17-16,36-1 16,-19-17-1,18 0-15</inkml:trace>
  <inkml:trace contextRef="#ctx0" brushRef="#br0" timeOffset="53775.74">17622 7885 0,'0'0'0,"-18"35"0,36-17 15,17-18-15,-18 0 0,160-36 16,-124 36 0,158-35-16</inkml:trace>
  <inkml:trace contextRef="#ctx0" brushRef="#br0" timeOffset="54336.88">19050 7955 0,'0'0'16,"18"0"-16,-18 18 0,18-18 15,17 0-15,-35-18 16,35 18-16,-17-17 0,17-1 16,0-17-16,1-1 15,-19 19-15,-17-1 16,0 0-16,0 1 0,-17-1 15,-19 18-15,19-18 16,-1 18-16,-35 18 16,36 0-16,-19-1 0,1 1 0,-18 35 15,35-18-15,1 1 0,-19 16 16,19 72 0,34-106-1,36-18-15,0 0 0,18-36 16,-53 19-1,52-1-15,-35 0 0,-17 1 16,17 17-16,-17-18 0,0 0 0,-1 36 16,-17 17-1,0-17-15,-17 0 0,17-1 16,0 1-16,0 0 0,0-1 0,0 18 16,17-17-16,1-18 15,17 0-15,0 0 0,-17 0 16,35-35-16,-35 35 15,17-35 1,-35 17-16,0 0 0</inkml:trace>
  <inkml:trace contextRef="#ctx0" brushRef="#br0" timeOffset="54720.11">20179 7885 0,'0'0'0,"-17"0"16,-1 0-16,18 17 31,18-17-31,52 0 15,-35 0 1,1-17-16,-1 17 0,0 0 16</inkml:trace>
  <inkml:trace contextRef="#ctx0" brushRef="#br0" timeOffset="54888.15">20338 8008 0,'-18'18'0,"36"-36"31,17 18-31,-17-18 0,17 18 0,71-17 16,0-1 0</inkml:trace>
  <inkml:trace contextRef="#ctx0" brushRef="#br0" timeOffset="55192.1">21008 7532 0,'0'0'0,"-70"-18"31,70 1-31,17 17 16,1 0-16,0-18 0,52 18 0,-35 0 15,89-18 1,-89 18-16,36 0 16,-54 36-16,-17-19 15,0 1 1,-17-1-16,17 1 16,-18 17-16,-17 18 0,17-17 0,-35 69 15,18-34-15,-18 88 16,18-106-1,35-36-15</inkml:trace>
  <inkml:trace contextRef="#ctx0" brushRef="#br0" timeOffset="55368.87">20991 7849 0,'-36'0'31,"72"0"-31,-54 0 0,53 0 0,1 0 16,-1 0-16,0-17 15,71 17-15,-71-18 16,18 18-16</inkml:trace>
  <inkml:trace contextRef="#ctx0" brushRef="#br0" timeOffset="55520.17">21784 7708 0,'0'18'0,"18"-18"47</inkml:trace>
  <inkml:trace contextRef="#ctx0" brushRef="#br0" timeOffset="55693.02">21855 8026 0,'18'35'0,"-36"-70"0,53 88 0,-35-36 16,-17 1-1,17 0-15,-36 17 0,-52 53 16,18-17-1</inkml:trace>
  <inkml:trace contextRef="#ctx0" brushRef="#br0" timeOffset="56883.33">18521 8996 0,'18'0'0,"52"-71"31,-70 54-15,-17 34 0,-1-17-16,-17 36 15,-18 16-15,-35 37 16,52-54-16,-16 53 16,34-53-16,0 1 0,-17 105 15,53-106 1,52-35-16,-17-18 15,-18 1-15,71-71 16,-35 35-16,-1-18 16,-34 36-16,-1-18 15,-18 35-15,1 1 0,-3987-1 16,7956 36 0,-4005-18-16,18 17 0,-18 36 15,-17 35-15,35-70 16,0 17-16,0 18 15,18 0 1,-1-53-16,1 0 0,0-17 0,17-1 16,36-53-1,-54 36-15,1 17 16,-1-17-16,-17 18 0,18-19 0,-18-17 16,-18 36-16,1-19 15,-1 19-15,18 34 16,18-17-16,-1 0 15,19 18-15,-19-18 0,36 18 16,-35-18 0,0 0-16,-1 17 0,1-17 0,0 0 15,-18 18-15,0 0 0,0-1 0,-36 71 16,19-70 0,17 17-16,-18 1 0,18-19 15,0 1-15,18-18 16,-1 0-16,19-18 0,-1 1 15,0-1 1,18-17-16,0-18 0,-18 35 0,-17 1 0,17-19 16,-17 19-16,35-19 15,-53 19-15,17 34 32,-34 36-32,-19 18 15,36-54-15,0 36 16,0-17-1,18-36-15,0 0 0,35-18 16,-36 18-16,19-18 0,-19-17 0,89-35 16,-88 52-1,52-53-15,-35 36 0,-17 0 0,35-18 16,-18-18-16,-17 36 16,0-53-16,-18 53 15,0 17-15,0 0 0,-18 18 16,0 18-16,18 0 15,-17-1-15,-36 71 0,35-52 16,-35 87-16,53-88 16,-35 54-1,17-19-15,18-35 0,18 1 16,35-19 0</inkml:trace>
  <inkml:trace contextRef="#ctx0" brushRef="#br0" timeOffset="57037.24">19685 9049 0,'0'0'0,"-53"17"16,71-17 0,0 0-16,105 0 0,-88-17 15,36 17-15,35 0 0</inkml:trace>
  <inkml:trace contextRef="#ctx0" brushRef="#br0" timeOffset="57333.33">20567 8943 0,'18'0'0,"-36"0"0,36-18 31,-36 36-16,1 0-15,-1-18 0,-70 52 16,35-34 0,18 0-16,17-1 0,-35 36 15,-35 0-15,70-35 16,1-18-16,17 18 0,-18-18 16,36 0-16,-1 0 0,54 0 15,-54 0 1,19 0-16,34 0 0,-34 0 15,-19 0-15,71 35 16,-52-35-16,-19 17 0</inkml:trace>
  <inkml:trace contextRef="#ctx0" brushRef="#br0" timeOffset="57620.49">21185 8890 0,'0'0'16,"17"-18"-16,-34 18 15,-1 0 1,0 18-16,1-18 0,-89 71 16,88-54-1,-17 1-15,0-1 0,-1 36 16,-16 0-16,34-35 15,18 17-15,18-17 16,-1 0-16,1-18 0,17 0 16,-17 0-16,17 0 0,53 0 15,-53 0-15,1 0 0</inkml:trace>
  <inkml:trace contextRef="#ctx0" brushRef="#br0" timeOffset="58020.44">21961 8978 0,'88'-35'16,"-176"70"-16,176-88 0,-88 36 16,0-1-16,-18 0 15,-17 18 1,17-17-16,1 17 0,-71 17 15,17 1 1,18 17-16,-17 53 16,52-70-16,0 70 15,18-70-15,0 0 0,18-1 0,0-17 0,-1 18 16,71-18 0,-52 0-16,-19-18 15,19 18-15,-1-17 0,-18 17 0,19-18 0,-19 0 16,19 1-16,-1-1 15,-35 36 17,0 17-32,0-17 15,0 35-15,18-36 16,-1 1 0,19-18-16,-1 0 0</inkml:trace>
  <inkml:trace contextRef="#ctx0" brushRef="#br0" timeOffset="58191.22">22525 8908 0,'18'0'16,"-18"17"15</inkml:trace>
  <inkml:trace contextRef="#ctx0" brushRef="#br0" timeOffset="58371.39">22596 9384 0,'17'35'16,"-17"-17"-16,0-1 15,0 1 1,-17 0-16,-1-1 16,0 1-16,1 0 0,-18 35 0,-1-18 15,-17 18 1</inkml:trace>
  <inkml:trace contextRef="#ctx0" brushRef="#br0" timeOffset="61591.62">1182 6597 0,'-18'0'16,"18"-18"-16,0 1 31,0 34-15,0 1-1,0 0-15,18-1 16,-18 54-16,0-36 0,0 0 15,0 1-15,-35 158 16,17-71 0</inkml:trace>
  <inkml:trace contextRef="#ctx0" brushRef="#br0" timeOffset="62683.6">1094 6738 0,'0'-88'0,"0"176"0,0-264 0,0 140 16,0-17-16,0 18 0,18-18 0,-1-105 16,18 69-1,-17 72-15,0-36 16,-1 35-16,36 0 0,18 18 16,-53 0-1,17 36-15,18 17 16,-36 88-16,-17-71 15,-17 89-15,-19 0 16,1-71-16,-35 71 16,34-106-16,1 0 0,-18 17 15,35-35-15,1-17 0,-18-18 16,17-35 0,18 17-16,0-35 15,18 0-15,-1 18 0,54-53 16,17 88-1,-53 18 1,1 34-16,-1 19 0,0 35 16,-17-71-16,-18 0 0,17 18 15,1-35 1,17-18-16,-17-35 16,17-18-16,-35 35 15,18-17-15,-1-36 0,-17 18 16,0 0-16,18 18 15,-18 18-15,0-1 0,0 36 32,18 17-32,-18 0 0,0-17 15,17 52-15,-17-52 16,18 35-16,17 17 16,-17-70-1,0-17-15,-1-1 16,36-52-16,-35 34 0,35-87 15,-36 105 1,1-17-16,-18 17 0,0 1 0,18-1 0,-18 36 31,0 17-31,0 0 16,0 18-16,-18 0 16,18-35-16,0-1 0,0 19 0,18-19 15,-1-17 1,19-17-16,-1-36 0,18 0 15,17-53 1,-52 53-16,35-35 0,-36 53 16,1-18-16,0 0 0,-1 17 0,1-17 15,0 1-15,-1-54 0,-17 53 16,0-124 0,0 160-16,0-19 15,-17 19-15,-19 34 0,1 72 16,17-36-1,1 0-15,-1-1 0,-17 19 0,17 0 16,1 17-16,-19 53 16,36-71-16,-17 72 0,17-72 0,0-17 15,17 18-15,19-19 0,-19-34 16,36 0-16,-35-18 0,17 0 16,18-36-16,0 1 15,-18 0-15,18-18 16,18-53-16,-54 53 15,-17 18-15,0 17 0,0 1 16,-35-19-16,17 36 16,1 18-16,-19 17 0,36-17 15,-17 17-15,-1 1 0,1 16 16,-19 19-16,36 17 16,0-70-16,36 35 15,-19-53-15,36-18 16,0 0-16</inkml:trace>
  <inkml:trace contextRef="#ctx0" brushRef="#br0" timeOffset="62907.09">3070 6368 0,'35'-18'0,"-70"36"0,70-54 0,-35 54 31,0 0-31,0-1 16,-35 124-1,17-88-15,18-17 16,0 17-16,-18-18 0,1 71 16,17-53-16,-18 52 0,0-16 15</inkml:trace>
  <inkml:trace contextRef="#ctx0" brushRef="#br0" timeOffset="63108.06">3528 6421 0,'0'-18'0,"0"36"0,-18-36 15,1 36 1,17-1-16,-18 1 0,18-1 15,0 19 1</inkml:trace>
  <inkml:trace contextRef="#ctx0" brushRef="#br0" timeOffset="63332.42">3475 6897 0,'35'35'0,"-70"-70"0,70 88 16,-17-53-16,-18 17 16,0 1-16,0 0 0,0-1 31,18-34-16,-18-1 1,0 0-16,0-17 0</inkml:trace>
  <inkml:trace contextRef="#ctx0" brushRef="#br0" timeOffset="64082.95">1094 7038 0,'0'18'15,"0"-1"1,0 36-16,0-35 15,0-1-15,18 54 16,-18 17-16</inkml:trace>
  <inkml:trace contextRef="#ctx0" brushRef="#br0" timeOffset="66053.8">4798 6473 0,'0'-17'0,"0"-1"0,0 1 0,0-1 16,-18 0-16,18 1 15,-17-1-15,-1 18 16,1 0 0,-1 18-16,18-1 0,-18 19 0,1-1 15,-19 35-15,19-17 0,-1 0 0,0 88 16,18-35-1,18-88-15,53 17 16,-54-53 0,54-17-16,-36 0 0,0 0 0,1-1 15,17-34-15,-18 35 0,0-18 0,0-18 16,-35 36-16,0-36 16,0 36-16,-17 0 0,-19 35 15,19-18-15,-36 18 0,-18 18 16</inkml:trace>
  <inkml:trace contextRef="#ctx0" brushRef="#br0" timeOffset="66549.57">5080 6491 0,'0'0'16,"53"-18"-16,-17-17 0,-36 0 15,0 17 1,0 36-16,0 17 15,-18-17-15,18 70 16,0-35 0,0-35-16,0 17 0,0-17 0,18 34 15,-1-52-15,1 0 16,17-17-16,-17-18 16,-1 17-16,1 0 0,0-17 0,35-71 15,-36 53 1,-17 36-1,0 34-15,0 1 16,0-1-16,0 19 0,0-1 16,0-17-16,-17 35 0,17 0 15,35-18 1,-18-35-16,19-35 16,-1-1-16,53-52 15,-70 35-15,17 18 16,53-106-16,-17 0 15,-53 88-15,-18 17 16,17-52-16,-17 53 0,0-36 16,-17 71-16,-1 18 15,-17 17-15,-1 106 16,1-17 0,17-71-16,1 17 0,-1 160 15,36-213 1,-1 1-16</inkml:trace>
  <inkml:trace contextRef="#ctx0" brushRef="#br0" timeOffset="66700.88">5733 6297 0,'-71'18'0,"19"-18"0,34 17 15,0-17-15,1 0 0,34-17 31,36 17-31,-18-18 0,18 0 0,-17 18 16,17-17-16</inkml:trace>
  <inkml:trace contextRef="#ctx0" brushRef="#br0" timeOffset="67333.03">6368 6279 0,'0'0'0,"0"-17"15,-18-1 1,18 1-16,-53-1 0,18 0 15,0 36 1,17-18-16,1 35 0,17-17 16,0-1-16,0 72 15,0 16 1,17-52 0,18-35-16,1-18 15,-1-18-15,71-70 16,-71 35-1,0 0-15,-35 36 0,0-54 16,-17 71 0,-1-17-16,1-1 0,-1 18 0,0 0 15,1 18-15,17-1 16,0 18-16,17-35 0,1 0 16,35-17-16,88-54 15,-88 36 1,17-18-16,-34 18 0,-1-1 15,0 1-15,1 0 0,16-18 16,-34 18-16,0-1 0,-1-16 16,-17-37-1,-35 89-15,0 18 16,17 17-16,1 1 16,-19-1-16,19 0 0,-19 18 0,-17 70 15,-17 1 1,52-36-16,-17-17 0,17 17 0,1-18 15,-19 72-15,36-1 0,18-53 16,35-18-16,-18-52 16,0 0-16,1-18 0,-1 0 0,89-53 15,-72 0-15,1 0 16,-53 18-16,0-1 16,-17-52-16,-36 35 15,18 36-15,-18-1 0,0 0 16,-88 18-16,52 0 15,36 18 1,18 0-16</inkml:trace>
  <inkml:trace contextRef="#ctx0" brushRef="#br0" timeOffset="67953.75">7991 5838 0,'70'-52'16,"-140"104"-16,193-157 0,-105 69 0,-18 19 0,18-36 16,-36 35-1,0 18-15,-17 35 16,17 1-16,-52 105 31,-18 35-31,35-35 16,-18-17-16,1-1 15,17-35-15,17-52 16,19-19-16,-19 1 0,1-18 16,35-35-16,0 17 15,0-17-15,0 0 16,18-36-16,70-88 16,-53 106-16,18 18 15,-35 35-15,-1 35 16,1 1-16,17 52 15,-35-18-15,18 19 16,0-72 0,17 1-16,0-36 0,18-52 15,-18 52 1,1-70-16,-19 70 16,-17-17-16,18 0 0,-18 17 0,0 0 15,0 1-15,0-19 0,0 19 16,0 34-16,0 1 15,0 0-15,0 17 16,-18 18-16,1 17 0,17-17 16,0 18-1,17-53-15,1-18 0,35-18 16,17-35-16,-52 18 16,0 17-16,-1-17 15,1 0-15,-18-1 0,0-17 16,0 36-16,0-1 15,0 0-15,-35 1 0,17 17 0,-17 17 16</inkml:trace>
  <inkml:trace contextRef="#ctx0" brushRef="#br0" timeOffset="68618.87">8555 6121 0,'0'0'0,"106"-36"0,-88 19 16,-1 17-16,1-36 0,-36 19 15,1 17 1,-1 0-16,0 17 0,1-17 0,-19 18 16,-16 53-16,34-54 15,0 72 1,18-72-16,0 1 16,0 17-16,18-17 0,0-18 15,34-18-15,19 0 0,35-52 16,-89 52-16,19 1 15,-19-19-15,19 1 0,-19-18 16,-17 35-16,0 1 16,-17 17-1,17 17-15,-18 1 0,18 0 16,-35 17-16,17 18 16,-17 0-16,35-35 15,0-1-15,17-17 16,1 0-16,17-35 0,-17 17 15,17 1-15,1-19 0,-19 19 16,54-54 0,-71 53-16,17 1 0,-17 34 31,-17-17-31,-36 71 16,53-53-16,-18-1 15,18 1-15,0 0 16,18-36-1,0 0-15,-1 1 0,1-1 0,70-53 16,-35 19-16,17-54 16,-34 70-1,17-34-15,-18-18 0,18-18 16,-35 53 0,-18 35-16,17 1 0,-17-1 15,-17 36-15,-36 35 16,-36 70-16,54-70 15,0 0-15,0 0 0,-1 17 16,-87 177-16,123-141 16,17 0-1,19-88-15,-1-18 16</inkml:trace>
  <inkml:trace contextRef="#ctx0" brushRef="#br0" timeOffset="68984.46">9843 5468 0,'0'0'0,"0"-18"0,-18 36 16,1 0 0,-19 35-16,1 17 15,35-35-15,-18 1 0,1-1 16,-36 159-1,35-123-15,1-19 0,-1 1 0,18 0 16,-35 53-16,35-71 16,0 1-16,17-1 15,-17-53-15,53-35 16,-53 18-16,18 18 0,-18-54 16,-18-35-1,18 88-15,-17 1 0,-19-18 16,1 52-1,17 1 1,18 17-16,0-17 0,18-1 16,-18 1-16,18-18 0,17 0 15,0 0-15</inkml:trace>
  <inkml:trace contextRef="#ctx0" brushRef="#br0" timeOffset="69870.71">10619 5627 0,'18'-18'15,"-142"18"17,106 18-32,-52 17 15,52-17-15,1-1 16,-1 19-16,0 17 15,1-1-15,17-34 0,35 53 16,0-71 0,1-18-16,-1 0 15,-18 1-15,19-1 0,-19 0 0,36-34 16,-35 16-16,-18 19 16,18-1-16,-18 0 0,0 1 15,0-1-15,0 0 16,-18 36-1,0 0-15,18-1 0,-17 1 16,-1 35-16,18-18 16,-18 0-16,1 18 0,-19 88 0,19-70 15,-1-18-15,1 18 16,-36 70-16,-53 106 16,35-159-16,1-18 15,17-34-15,17-19 16,1-17-16,0-70 15,35 34-15,0-52 16,35 35-16,36-53 0,70-105 16,-88 140-1,70-88-15,18 18 0,-70 71 16,70-71-16,0 0 16,-88 70-16,53-35 0,35-70 15,-141 158 1,18 1-16,-18-1 0,-18 18 15,0 0-15,1 18 16,-1-1-16,-105 124 16,87-105-16,-52 87 0,53-70 15,17 18-15,-17-19 0,0 19 0,-1 52 16,19-70-16,-1 36 16,18-54-16,0-18 15,35 19-15,-17-36 0,17 0 0,1 0 16,-19-18-16,19 0 0,-1 1 0,35-18 15,-17-18-15,0-18 16,-53 53 0,18-34-16,-1 34 0,-17 0 15,0 36 1,-52 70-16,34-53 16,0-17-16,1 17 0,-1 1 0,0 16 15,18-34-15,18-18 16,17 0-16,-17-18 15,0 1-15,-1-1 0,1 1 0,17-72 16,-35 36 0,0 36-16,0-18 15,0-18-15</inkml:trace>
  <inkml:trace contextRef="#ctx0" brushRef="#br0" timeOffset="70247.92">11536 5468 0,'53'-18'0,"-106"36"0,106-53 0,-35 0 0,-18 17 15,0 0-15,-18 36 16,0-18 0,1 18-16,-1 17 0,1 0 0,-36 53 15,17 0 1,-17 1-16,18-1 15,17-35-15,1-18 0,-1 0 0,-17 53 16,35-52 0,35-54-1,-17-35 1,-1 36-16,1-1 0,17-35 16,107-53-1,-125 89-15,18 17 16,1 0-1,-36 17-15,0 1 0,0 17 16,-36 18-16,-16-18 16,34-17-16,-17 0 0,-1-1 0,-52 18 15</inkml:trace>
  <inkml:trace contextRef="#ctx0" brushRef="#br0" timeOffset="70733.87">11783 5768 0,'71'-35'0,"-142"70"0,212-106 15,-123 54-15,17-1 0,-17 0 16,-36 18 0,-35 53-1,-53 53 1,36-35-16,70-36 16,-18-35-16,36 35 15,-1-35-15,36-35 16,18 17-16,17-52 15,-35 35-15,-35-1 16,-1 36-16,1-17 16,-18-1-16,-18 36 15,18-1-15,-17-17 0,17 18 16,-36 17-16,19 36 16,17-54-1,17 1-15,1-18 16,35-35-16,-18 17 15,36-17-15,17-18 0,71-71 16,-124 89 0,18-35-1,-35 34-15,-1 1 0,1 0 16,17-36-16,-35 36 0,0-36 16,0 54-16,-18 17 15,-34 0-15,34 17 0,-53 54 16,36-36-16,-141 159 15,140-141-15,1 0 16,-18 35-16,53-35 16,0 18-16,36-36 0,-1-17 15</inkml:trace>
  <inkml:trace contextRef="#ctx0" brushRef="#br0" timeOffset="71499.33">5274 7408 0,'0'-35'0,"0"17"0,0 1 0,0-36 31,0 70-15,0 1-1,0 17 1,-17 1-16,-19 70 16,19-71-16,-18 71 15,35-89-15,-36 54 16,36-36-1,0-17-15,18-18 0,17-18 16,0 0-16,71-34 16,-70 34-1,52 0-15,-53 1 0,18-1 0</inkml:trace>
  <inkml:trace contextRef="#ctx0" brushRef="#br0" timeOffset="71763.95">5521 7461 0,'-17'0'0,"-19"-35"16,36 17 0,18 18-16,35 18 15,-35-18-15,17 0 16,-17 18-16,17-18 0,18 35 0,0-17 15,-18-1-15,-17 18 0,-1-17 0,18 35 16,-35-35 0,0 17-16,-17 0 0,-1 0 0,1 1 0,-72 52 15,19-35 1,-1-18-16,1 0 16</inkml:trace>
  <inkml:trace contextRef="#ctx0" brushRef="#br0" timeOffset="73660.84">7109 7250 0,'17'-36'0,"1"19"0,-18-1 16,-35 0 0,35 36-1,-35 0-15,17 17 0,0 0 16,-17 36-16,-18 52 15,0-17-15,-17 18 16,17-19-16,-53 72 16,71-142-16,-1 18 0,-34 0 15,34 0-15,1-36 16,18-17 0,17-17-16,-18-1 0,53-88 15,0 36 1,89-71-1,-106 105-15,52-17 16,-35 53-16,36-17 0,-36 52 16,1 36-1,-36-54-15,17 54 0,-17-36 16,0-17-16,18 35 0,-18-36 16,35-17-1,-17-17-15,-1-1 16,19-17-16,-19 17 0,54-105 15,-54 87 1,1 1-16,-18 0 0,18 17 0,-1-17 0,-17 0 16,0 17-16,0 36 31,-17 35-31,17-36 16,-18 18-16,18 1 0,-18-1 0,18 36 0,0-1 15,0-52 1,53 17-16,-35-35 15,0-18-15,35 1 16,-18-18-16,18-36 0,-18 36 16,-17 17-16,-1-70 15,-17 53-15,0 17 16,-17-35-16,-1 53 0,-17 0 16,-1 0-16,1 18 15</inkml:trace>
  <inkml:trace contextRef="#ctx0" brushRef="#br0" timeOffset="74331.42">7620 7602 0,'36'-17'16,"-19"17"-16,-70 17 0,106-52 16,-70 35-16,-1 0 15,18 18-15,-35 17 16,-54 53-16,89-70 15,-35 35-15,35-18 0,0 53 16,18-70 0,-1-18-16,19 18 0,34-36 15,-34 0-15,34-35 16,54-17 0,-36-1-16,-53 54 0,0-19 15,1 1-15,-19 17 0,19-35 16,-19 36-16,-17-18 0,-35 35 15,17 0 1,-35 17-16,36 1 0,-36 35 16,0 0-16,35-36 15,-17 36-15,35-35 0,-18-1 0,36 19 16,0-36 0,-1-18-16,1 0 15,17 1-15,0-18 0,1 17 16,-19 0-16,1-17 0,0 17 15,-18 36 1,0 0 0,-18-18-16,-17 88 0,35-71 0,0 1 15,-18 17-15,18-17 16,18 0-16,17-36 0,-17 18 16,-1-18-16,54-35 15,-36 18-15,36-18 0,-36 18 16,-17 17-16,17-17 15,35-35-15,-17-1 0,-17 18 16,-1 18-16,0-53 0,18 17 16,-35 0-16,-1 1 15,-34 88 1,-1-1 0,-17 18-16,-53 89 0,-36 88 15,89-159 1,17-18-16,1 53 0,17-53 15,0 18-15,17-35 16,1-18-16,17 0 0</inkml:trace>
  <inkml:trace contextRef="#ctx0" brushRef="#br0" timeOffset="74657.02">8679 7302 0,'-18'18'31,"0"0"-31,18-1 0,0 1 16,0 0-16,0-1 0,0 1 16,0 0-16,0-1 0,0 36 0,0 35 15,18-17 1,0-36-16,-1-17 15,1-1-15,17-17 0,0 0 16,18-17-16,-35-1 0,17 1 16,1-19-16,52-34 15,-53 34-15,-17 19 0,52-71 16,-34 52-16,-19 19 16,1-19-16,-18 19 15</inkml:trace>
  <inkml:trace contextRef="#ctx0" brushRef="#br0" timeOffset="75483.87">9437 7426 0,'35'-35'0,"-35"17"0,0 0 15,0 1-15,-35 17 16,18 17-1,-1-17 1,18 18-16,-18 17 0,-35 18 0,36-17 16,-19 16-16,36-34 15,0 0-15,0-1 0,0 1 16,18-36 0,0 18-16,-18-17 15,17-1-15,1 18 0,-18-35 31,-18 35 1,36 0 15,0 0-16,-1 0-31,19-18 0,-19 18 15,18-35-15,-17 17 16,0 1 0,-1-1-16,1 0 0,-18-17 15,0 17-15,-18 18 16,1-17-16,-1 17 16,0 17-1,1 19-15,17-19 16,-18 19-1,1-1-15,17 18 16,0-36-16,17 1 16,1-18-1,17-18-15,-17 1 16,17-1-16,0 1 0,-17-1 16,0-17-16,-1 17 0,1 18 15,-1-18-15,19-52 0,-36 52 16,35-35-16,-35 36 15,18-1-15,-18 0 0,-18 36 32,0 0-32,1-1 0,17 1 15,-36 52 1,36-52-16,0 17 16,0-17-16,0 35 15,18-35-15,-18 17 16,0-18-16,0 1 0,18 0 15,35-1 1,-36-17-16,19-17 0,69-19 16,-69 36-16,52-52 15</inkml:trace>
  <inkml:trace contextRef="#ctx0" brushRef="#br0" timeOffset="75847.94">8202 8043 0,'-52'18'16,"16"0"-16,1 17 16,88-35-1,0 0-15,53-18 0,105-17 16,-123 17 0,1 1-16,-1-1 0,88-17 15,1 0-15,-107 17 16,1 18-16,70-35 0,-106 35 15,-17 0 1,-1 0-16,-17-18 0,-17 18 16</inkml:trace>
  <inkml:trace contextRef="#ctx0" brushRef="#br0" timeOffset="76701.27">8238 8290 0,'35'0'0,"0"0"16,-17 0-16,141-35 15,158-18 1,-35 0-16,-70 36 16,-124-1-1,89 0-15,-107 1 0,1 17 16,-1-18-16,-17 18 0,-18 0 0,36-18 15,-53 18-15</inkml:trace>
  <inkml:trace contextRef="#ctx0" brushRef="#br0" timeOffset="80033.56">23090 3951 0,'0'0'16,"0"-18"-16,0 1 15,0 34 16,0 1-15,0 0-16,0-1 16,0 36-16,-18-17 0,0 69 15,18-52-15,-17 0 0,17 18 0,-18 140 16,18-140 0,-18 70-16,18-17 0,0-89 15</inkml:trace>
  <inkml:trace contextRef="#ctx0" brushRef="#br0" timeOffset="80630.5">23337 3845 0,'-53'0'15,"35"0"-15,36 0 32,35 0-32,0 0 0,52 0 15,54-17-15,194-1 16,-247 18 0,70-18-16,-17 18 0,-106 0 15,17 0-15,-34 0 0,-1 18 16,18-18-16,-53 18 15,-18-18-15,18 17 16,-17-17-16,-1 36 0,0-19 16,1 18-16,-1-17 15,18 35-15,-18-35 16,18-1-16,-17 36 0,-1-17 16,0 16-16,-17 19 15,35-18-15,-18-18 16,1 36-16,-1-18 0,1 35 15,-1-35-15,0 35 0,-17 35 16,17-87 0,1 52-16,-1-35 0,0 0 15,1-36-15,-1 1 0,1 0 16,17-1-16,-36 19 0,1-19 16,17-17-16,-17 0 0,-18 0 15,35 0 1,-17 0-16,-53-17 0,35 17 15,-35 0-15,-36 0 16,-52 0-16,123 0 16,-17 0-16,17 0 0,17-18 0,-87 18 15,88-18 1</inkml:trace>
  <inkml:trace contextRef="#ctx0" brushRef="#br0" timeOffset="81217.55">22437 5327 0,'0'18'0,"0"-1"31,0-34-15,18 17-16,17-36 15,-17 36-15,-1-35 16,36-18-16,-53 35 16,0-17-16,0 0 15,-18 17-15,1 18 16,-1 0-16,-88 71 16,53-1-1,36-17 1,17-17-16,0 17 0,0-18 15,17 0-15,1-17 16,0-1-16,-1-17 0,1 0 0,17 0 16,53-53-1,-70 36-15,0-1 0,-1 1 0,1-1 16,0 18-16,-1-18 0,1 18 16,0 0-1,17 18-15,-18 0 16,19 17-16,34 0 15,-52-17-15,0-18 16,35 0-16,-36-18 16</inkml:trace>
  <inkml:trace contextRef="#ctx0" brushRef="#br0" timeOffset="82205.11">22543 5786 0,'0'-18'0,"17"0"31,19-17-15,-19 17-16,1 1 15,-18-1-15,0 0 0,0 1 16,-18-1 0,-35 18-16,36 18 15,-36 17-15,35-17 16,-35 52-16,36-52 15,17 0-15,0 52 0,17-35 16,1-35 0,35-17-16,-18 17 15,-17-18-15,-1 0 0,1 18 16,0-17-16,-1-18 16,19 17-16,-36 0 15,0 36-15,0 0 16,0-1-1,0 18-15,0-17 0,0 17 16,0-17-16,-18 53 0,0 34 16,1-69-16,-1-1 15,0 36-15,1-36 16,-1 0-16,-17 0 0,17-17 0,-88 53 16,106-89-1,0-17-15,18-36 16,17 1-16,1 17 15,52-71-15,-53 71 0,36-17 16,-36 17 0,18-18-16,-18 36 0,-17 0 0,17-1 15,18-34-15,-35 52 0,-1-17 16,-17 17-16,18-17 0,-18 17 0,18 1 16,-18-1-16,0 0 15,-18 36-15,18 0 16,-35 35-16,17 0 15,0-1-15,1 19 16,-1-36-16,18 53 0,0-17 16,0-53-16,0-1 15,35-17-15,-17 0 0,17-17 16,-17-1-16,17 18 0,-17-18 16,-1 1-16,1-1 0,0 0 15,52-52-15,-70 52 16,0 1-16,0 34 31,-17 1-31,17 0 0,-18-1 16,18 18-16,-18-17 0,18 0 0,-17-1 15,17 1 1,0 0-16,17-18 0,1 0 16,35-36-1,-35 19-15,-18-1 16,17 0-16,1 1 0,-1-54 15,-17 54-15,0-1 16</inkml:trace>
  <inkml:trace contextRef="#ctx0" brushRef="#br0" timeOffset="82971.62">23319 5556 0,'0'0'0,"35"-70"15,-35 52 1,0 36 0,0-1-16,0 1 15,0 0-15,0 52 16,-35 18 0,17-52-16,18-19 0,-17 19 0,-1-19 15,18 1 1,-18-1-16,18 1 0,-17 0 0,17-36 15,17 0 1,19-17-16,-19 18 16,19-19-16,34 1 0,-52 17 15,35 1-15,-36 17 0,36 0 16,-35 17-16,0-17 16,-18 36-16,0-19 15,-18 19-15,0-19 0,-35 36 16,18-35-1,17-1-15,-34 1 0,34-18 16,0-18-16,36 1 16,0 17-16,34-36 0,19 1 15,17 0 1,-53 17-16,1 1 0,-19 17 16,36-36-16,-35 36 0,0-17 0,-1-1 15,1 0 1,-18 1-16,-18-1 15,1 18-15,-1 0 0,0 18 16,-17-1 0,17 1-16,1 0 0,-1-1 0,0 1 15,1 0-15,17-1 0,-18 1 0,18 0 16,18-18 0,17 0-16,0-36 0,18 1 15,-35 35 1,17-35-16,-17 35 0,-18-18 15,17 18-15,-17-18 16,0 36 0,0 0-16,0-1 15,-17 1-15,-1 0 0,18-1 16,0 1-16,0 0 16,18-18-1,-18-18 1,17 18-1,-17-18-15,0 1 16</inkml:trace>
  <inkml:trace contextRef="#ctx0" brushRef="#br0" timeOffset="83405.75">23919 5715 0,'17'18'0,"1"-18"15,0 0 1,-1 0 0,18-18-16,-17 0 0,0 1 0,-1-1 0,1 18 15,17-35-15,18-36 16,-35 54 0,0-1-16,-18 0 0,0-17 0,0 0 15,0 17-15,0 1 16,0-1-16,0-17 0,-18 35 31,0 35-31,18-17 16,-17-1-16,17 1 0,-18 17 0,0 18 15,-17 18-15,17-1 16,18-17-16,0-18 16,0-17-16,36 17 15,-19-35-15</inkml:trace>
  <inkml:trace contextRef="#ctx0" brushRef="#br0" timeOffset="84637.26">23689 4410 0,'0'-18'15,"-17"18"48,-19 0-63,19 18 15,-1-1-15,1 1 0,-1-18 16,-35 71 0,35-54-16,18 1 15,-17 52-15,17 19 16,0-72-16,17 1 0,1 17 15,-18-17-15,18-1 16,17-17-16,-17 18 16,-1-18-16,18 0 0,1-18 0,-19 18 0,54-17 15,-53-1 1,34 0-16,-34 1 0,53-54 16,-54 36-16,-17 0 15,0 17 1,0 0-16,0-52 0,0 52 15,0-17-15,-17 17 16,-1 18-16,18-17 16,-18 17-16,1 0 0,-36 0 0,18 17 15,-18 1-15,17-18 16,-17 18-16</inkml:trace>
  <inkml:trace contextRef="#ctx0" brushRef="#br0" timeOffset="88514.44">23495 7250 0,'0'-18'0,"0"0"0,-17 18 15,17-17-15,0 34 32,0 1-17,0 17-15,0-17 0,-18 17 0,0 36 16,-17 105-1,18-123-15,-1 0 0,-17 53 16,17-36 0,-17 36-16,17-53 0,18 0 0,-35 88 15,17-70 1,18-54-16,0 19 0,0-19 0</inkml:trace>
  <inkml:trace contextRef="#ctx0" brushRef="#br0" timeOffset="89129.21">23619 7232 0,'0'0'0,"-18"-18"15,1 18-15,-1-17 0,18-1 16,18 18-1,-1-18-15,18 1 16,-17 17-16,53-18 0,87-17 16,-105 35-16,194-35 15,-176 35-15,140-18 16,-87 0 0,17 18-16,-106 18 15,-17-18-15,0 0 0,-1 18 0,1-18 16,-18 17-16,0 1 15,-18-18-15,1 17 16,-1 1-16,-35 53 0,35-54 16,18 19-16,-35 16 15,18 19-15,-1 0 0,0-1 16,18-35-16,0 1 0,-17-1 16,17 0-16,-18 18 0,18-18 15,-18 54-15,-17 34 16,17-35-1,1-17-15,17-36 0,-18 0 16,0 18-16,1-17 16,17-1-16,-18-35 0,18 18 0,-17-1 15,-1 1-15,-17-1 0,17-17 16,-17 18-16,17-18 0,-17 0 16,-36 0-16,36 18 0,-141-18 15,123 0 1,17 0-16,-17 0 0,1-18 0,-1 18 15,-53 0-15,53-18 0,0 18 16,-106-35-16,124 35 16,-18-17-16,18 17 0,35-18 15,17 18 1</inkml:trace>
  <inkml:trace contextRef="#ctx0" brushRef="#br0" timeOffset="89688.85">23830 8996 0,'18'0'15,"-18"-18"1,18 1 0,17-36-16,-17 35 15,-1 0-15,1-17 0,-18 17 16,0 1-16,-18-54 15,1 54-15,-1 17 16,-35 0 0,35 0-16,1 0 0,-1 17 0,-17 1 0,-18 70 15,35-53 1,1 18-16,17-35 0,0 0 16,0 17-16,17-18 0,19 1 15,-1-18-15,-17-18 0,52-17 16,-35 18-1,18-19-15,-35 19 0,35-19 16,-36 19-16,1-1 16,0 18-16,-18 18 31,0-1-31,0 1 0,0 0 0,0-1 16,17 1-16,1-18 0,0 18 15,17-18-15,18 0 16,-35-18-16,52-17 15,-52 35-15</inkml:trace>
  <inkml:trace contextRef="#ctx0" brushRef="#br0" timeOffset="91765.1">23654 9454 0,'0'0'0,"0"-17"0,0-1 0,0 1 16,18-1-16,-18 0 0,17 1 15,19-19-15,-1 19 16,18-1-16,0 18 16,-53 18-1,17-18-15,-17 17 0,0 36 0,-35 18 16,17-54 0,1 1-16,-18 35 0,17-35 0,-35 35 15,35-36-15,1 1 16,17-36-1,0 1 1,17-1-16,36-53 0,-35 54 16,0-19-16,17 19 0,-18-1 0,1-17 15,35 0-15,-35 35 16,-1-18-16,19 18 0,-36 18 16,0-1-16,0 19 15,0-19-15,-18 1 0,0 17 16,1 0-1,-1-17-15,18 0 0,-18-1 16,18-34 0,18-1-16,0 0 0,17-35 15,-17 36 1,-1-1-16,1 1 0,-1-1 0,1 0 0,35 1 16,-35 17-1,-18 17-15,0 1 16,0 17-16,-18 18 15,0-35 1,36-1-16,0 1 16,-1-36-16,1 18 15,17-17-15,-17-1 0,0 18 16,17-35-16,-18 17 16,-17 1-1,0-1-15,-17 0 16,-1 36-1,1-18-15,17 18 0,-36-1 0,19 18 16,17-17-16,-18 17 16,18-17-1,18-18 1,-1 0-16,19-18 0,-19 1 16,18-1-16,-17 0 0,0-17 0,-1 18 15,-17-1 1,18 0-16,-18 36 31,-18 0-31,1 17 16,17-18-16,0 1 15,0 0 1,17-18-16,-17-18 16,18 18-16,0 0 0,-1-18 15,36-34 1,-18 16-1,-35 19-15,0 34 32,0 1-32,0 0 15,-17 17-15,-1 0 16,18-17-16,0-1 16,18-17-1,17-17 1,-17 17-16,17-36 0,-17 36 15,-1-35-15,19 18 0,-19-1 16,1 0-16,0 1 16,-1 17-16,-17 17 15,0 1 1,-17 0-16,17-1 16,-18 1-1,18-1-15,18-34 31,-1-1-31,18 1 16,-17-1-16,0 18 16,-1 0-16,-17 18 31,-17-1-15,17 1-16</inkml:trace>
  <inkml:trace contextRef="#ctx0" brushRef="#br0" timeOffset="91930.79">24571 9172 0,'-17'-17'0,"34"34"0,-52-70 16,35 36-1,0 34 1</inkml:trace>
  <inkml:trace contextRef="#ctx0" brushRef="#br0" timeOffset="92170.03">25048 9155 0,'0'0'0,"-18"0"32,0 17-32,1 1 15,-54 88 1,53-71-16,1 0 0,17-17 16,-18 17-16,1 36 15,34-18 1</inkml:trace>
  <inkml:trace contextRef="#ctx0" brushRef="#br0" timeOffset="92398.99">25153 9225 0,'-17'18'0,"17"-1"15,0 1-15,0 0 16,17-1-16,-17 1 16,18 0-16,-18-1 0,35 36 15,-17 35 1,-71 1-16,18-54 16,-1-18-16,1 19 15,-18-1-15</inkml:trace>
  <inkml:trace contextRef="#ctx0" brushRef="#br0" timeOffset="100651.73">23707 7567 0,'0'18'31,"18"-18"31,-1 0-62,54-18 16,-54 18 0,36-18-16,0 18 0,0 0 15,-35 0 1,-1 0-16,1 0 16,-18 18-1,0 0 1,0-1-16,-18 19 0,1-1 15,-1 35-15,18-52 16,-35 53-16,35-36 16,-18 0-16,18 1 0,-17 16 15,-1 1-15,18-35 16,-18 0-16,18-1 0,0 1 0</inkml:trace>
  <inkml:trace contextRef="#ctx0" brushRef="#br0" timeOffset="101044.36">23778 7885 0,'17'0'47,"1"0"-47,-1 0 15,19 0-15,17 0 16,-36 0-16,36-18 16,35 18-1,-70-18-15,0 18 63,-1 0-48,1 0 1,0 0-16,-1 0 16</inkml:trace>
  <inkml:trace contextRef="#ctx0" brushRef="#br0" timeOffset="108094.58">22084 7126 0,'0'18'16,"-17"-1"-1,17 1-15,-18 35 16,0-35-1,1 17-15,17-18 0,-18 19 0,0-1 16,-17 36-16,17-18 0</inkml:trace>
  <inkml:trace contextRef="#ctx0" brushRef="#br0" timeOffset="108299.51">22278 7108 0,'0'-17'0,"0"-18"15,-17 35 1,17 17-16,0 1 0,0-1 16,-18 19-16,18-19 0,-35 107 15,17-89 1,18 0-16</inkml:trace>
  <inkml:trace contextRef="#ctx0" brushRef="#br0" timeOffset="109349.31">22631 7020 0,'-18'0'31,"18"18"-31,0 0 63,0-36-32,0 0-15,-17 18-1,-1 0 1,0 18-16,1 0 16,-1-18-16,1 17 0,-1 1 0,0 17 15,1-17-15,-19 17 16,36 0-16,0 1 15,18-36-15,0 0 0,-1 0 16,1-18-16,35-17 16,-36 35-16,19-36 0,-19 19 15,-17-1 1,18 0-16,-18 1 0,0-18 16,0 52-1,0 1 1,0-1-16,-18 1 0,18 0 0,-35 88 15,17-71 1,-17 0-16,0 53 0,-18 1 16,35-54-16,-35 35 0,-52 36 15,87-88 1,0-1-16,1-34 16,-1-1-16,18 1 15,18-36-15,-1 17 0,19 1 16,17-35-16,52-36 15,-52 70-15,35-52 0,-35 53 16,106-124 0,-124 124-16,1 0 0,-1-1 0,-17 1 15,17-18-15,0-17 16,-35 34 0,-17 36-16,-1 18 15,0 0-15,1-1 16,-1 1-16,0 17 0,1 0 0,-36 89 15,35-89 1,0 0-16,1 1 0,-1 34 0,18-34 16,0-19-16,18 1 0,-1-18 15,1 0-15,0-18 0,35 1 16,-36-1 0,19-17-16,-19 35 0,-17-18 15,18 18-15,-18-18 0,18 18 0,-36 36 31,0-19-15,18 1-16,-17-18 0,17 18 16,17-18 15,1-18-31,0 18 0,-1-35 16,-17 17-16,18 0 0,-18 1 15,0-1-15,0 0 16,-18 18-1,1 18 1,-1 0-16</inkml:trace>
  <inkml:trace contextRef="#ctx0" brushRef="#br0" timeOffset="109692.16">22684 7108 0,'0'0'0,"-124"0"31,107 0-31,34 0 31,1 0-31,0 0 16,70 0-16,0-17 0,-35-1 15,0 1-15,0 17 0,0-18 0,35 0 16,-35-17-16,-88 35 16,17 0-1,-105 35-15,70-17 16,-53 0-16,53-1 0,-53 18 16,71-17-1,17 0-15,53-18 16,1 0-16,-1-18 15</inkml:trace>
  <inkml:trace contextRef="#ctx0" brushRef="#br0" timeOffset="111550.13">22560 7761 0,'0'-18'16,"-17"18"-16,-1 18 31,18 0-31,-17-1 0,-36 125 31,0-54-31,0-18 16,35-52-1,-35 35-15,18-36 0,17-17 16,1 0-16,17-17 16,0-18-1,17 17-15,-17-17 0,36-1 16,-19 19-16,19-19 0,-1 19 16,0-18-16,0 35 15,-17 17-15,-18 1 16,0-1-16,0 1 0,0 17 15,0-17 1,0 0-16,18-18 0,-1 0 16,36-18-16,-35 18 15,-1-18-15,1 1 0,0-1 16,-1 18-16,1-18 0,0-17 0,-1 0 16,-17 53 15,-17-1-31,17 1 15,-18-1-15,0 19 0,18-19 16,0 1-16,0 0 16,0-1-16,18-17 15,0 0-15,-1-17 16,1-1-16,-18 0 0,18-17 16,-18 0-1,0 17-15,0 1 0,-18-19 16</inkml:trace>
  <inkml:trace contextRef="#ctx0" brushRef="#br0" timeOffset="111710.52">22790 7938 0,'0'-18'0,"0"36"0,0-18 31,-18 17-31,0 1 0,18-1 16,-17 1 0</inkml:trace>
  <inkml:trace contextRef="#ctx0" brushRef="#br0" timeOffset="112123.88">22790 8026 0,'35'-18'0,"-17"0"16,-1 18-16,-17-17 15,18 17-15,-18-18 0,0 36 47,0-1-47,0 1 16,0 0-16,18-18 15,-1 0-15,1 0 16,-18-18-16,18 0 16,-1 18-16,1-17 15,-1-1-15,1 18 16,0-17 46,-1-1-62,1 18 16,17-35-16,-17-1 0,17 1 16,0-53-1,-35 35 1,0 35-16,0 1 0,0-1 15,0 0-15,-17 18 0,-1 36 16,-17-1 0,17-17-16,18 17 15,-35 35-15,0 19 0,17-54 16</inkml:trace>
  <inkml:trace contextRef="#ctx0" brushRef="#br0" timeOffset="113910.38">21502 9860 0,'-18'0'0,"1"0"16,-1 0 15,36 0-15,-1 0-1,1 0-15,0-18 0,70 1 16,-70 17-16,70-18 16,-53 18-16,-17 0 0,17 0 15,-17 0-15,-1 0 16,1 0-16,-18 18 31,0-1-31,-18 1 16,1 0-16,17-1 0,-18 36 15,0-35 1,18 17-16,-17-17 0,17 0 0,0 17 16,-18 18-16,0-36 0,1 36 0,-1-35 15,18 17-15,-17 0 16,17 1-16,0-19 31</inkml:trace>
  <inkml:trace contextRef="#ctx0" brushRef="#br0" timeOffset="114169.69">21555 10072 0,'-18'17'0,"36"-17"15,0-17 1,35 17 0,35-18-16,-53 1 0,0 17 15,54-18-15,-54 18 0,18 0 16,17-18-16,-52 18 16,0 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11T04:19:40.7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2681 2716 0,'0'-17'47,"18"17"-31,-18 17-16,0 1 31,0 17-31,0-17 0,0 0 0,0 70 16,-18 35-16,1-70 15,17-18-15,-18 1 0,18-1 0,0 18 16,0-35 0</inkml:trace>
  <inkml:trace contextRef="#ctx0" brushRef="#br0" timeOffset="277.27">2823 2258 0,'-36'0'0,"1"0"15,17 17-15,-17 19 16,35 17 0,0-18-1,18-35 1,-1 0-16,1-18 15,0-17-15,-18 17 16,0 1-16,0-1 16,-18 0-16,-17 18 15,-1 18-15,19-18 16</inkml:trace>
  <inkml:trace contextRef="#ctx0" brushRef="#br0" timeOffset="939.18">2911 2946 0,'0'-18'0,"0"0"0,0 1 16,0-1-1,17-35-15,1 36 16,0 17-16,35-18 0,-18 18 16,-17 18-1,-1 70 1,-17-71-16,-17 89 16,-1-88-16,0 35 0,18-36 15,-17 1-15,17 0 0,0-36 31,0 0-31,35-34 16,-35 34-16,35-53 0,0 18 16,1 18-16,-19 18 15,1-19-15,0 19 0,17 17 0,-17-18 16,-1 18-16,1 18 16,-18-1-16,0 1 0,0 0 0,0 70 15,0-53 1,0 0-16,0 1 0,0-19 0,17 1 15,1-1-15,17-17 0,-17-17 16,17-1-16,18-17 16,53-106-16,-53 70 15,-18 36-15,18-53 16,-35 52-16,35-52 0,-36 53 16,-17 0-16,18-53 15,-18 52 1,-18 19-16,-17 17 0,17 35 15,1-17-15,-1 17 0,-17 35 16,17-34-16,-17 69 16,0 54-16,17-106 15,18 35-15,0 18 16,18-71-16,-18-17 0,17 0 16,1-1-16,0-17 0,34-17 15</inkml:trace>
  <inkml:trace contextRef="#ctx0" brushRef="#br0" timeOffset="1136.23">3581 2787 0,'0'0'0,"-35"18"15,17-1-15,-17 1 16,70-36-1,-17 18 1,17-17-16,0 17 16,89-53-16,-36 35 0</inkml:trace>
  <inkml:trace contextRef="#ctx0" brushRef="#br0" timeOffset="1702.31">5010 2858 0,'0'-18'0,"17"18"16,1-18-1,0 1-15,-18-1 0,35-17 16,-17-1-16,-18 1 16,0 0-16,0 17 15,0 1-15,-18-19 16,-17 19-16,17 17 0,-17 0 16,-18 0-16,35 17 0,-17 19 15,-18 16-15,18 19 16,-1 17-1,36-35-15,-17 35 0,17-52 16,0-1-16,0-17 0,17-18 16,19-18-16,-1 0 15,0-17-15,1 0 0,-19 17 16,36-52-16,-35 34 16,17 1-1,-35 17-15,18 1 0,-18-1 16,0 36-1,0-1-15,0 1 0,0 0 0,0 35 16,0-18-16,0 18 0,0 70 16,0-105-16,17 17 15,1-35 1,17-18-16,1-17 0,-1 0 16,-18 0-16,1 17 15,-18 0-15,18 1 0,-18-19 0,0 19 16</inkml:trace>
  <inkml:trace contextRef="#ctx0" brushRef="#br0" timeOffset="1959.4">5751 2858 0,'0'0'0,"-53"0"15,35 0-15,36 0 32,35 0-32,-36 0 15,19 0-15,34-18 0,-17 18 16,-18 0-16</inkml:trace>
  <inkml:trace contextRef="#ctx0" brushRef="#br0" timeOffset="2116.37">5804 3034 0,'0'0'0,"-18"53"15,18-71 1,18 18-16,-1 0 0,36-17 15,-18-1 1,18 0-16,-17 1 0</inkml:trace>
  <inkml:trace contextRef="#ctx0" brushRef="#br0" timeOffset="2371.19">6527 2434 0,'0'-17'0,"0"-1"15,0 36 17,0 34-17,0 1-15,0-17 0,0 17 16,-36 88-16,19-35 15,-1-18 1,1 0-16,17-53 0,0 0 16</inkml:trace>
  <inkml:trace contextRef="#ctx0" brushRef="#br0" timeOffset="2701.53">6932 2699 0,'18'-36'16,"-18"19"-16,-18-1 16,1 36-1,17-1-15,-18 19 16,-17 70 0,35-71-16,0 0 0,0-17 0,0 17 15,0-17 1,0 17-16,18-35 0,52-18 15,-52 1 1,35-36-16,-18 35 0,0-35 16,0 0-16,-35-53 15,-17 89 1,-1-1-16,-17-17 16,17 35-16,-17-18 0,17 18 0,-17 18 15,-18 35-15,18-18 16</inkml:trace>
  <inkml:trace contextRef="#ctx0" brushRef="#br0" timeOffset="2865.28">7426 2699 0,'53'0'0,"-106"0"0,124 0 15,-54 0-15,1 0 16,-36 0 15</inkml:trace>
  <inkml:trace contextRef="#ctx0" brushRef="#br0" timeOffset="3040.93">7550 2875 0,'17'18'0,"-34"-36"0,34 53 0,-17-17 16,-17 0-16,-1 17 16,-17 18-16,0 0 15,17-18 1,-53 53-16</inkml:trace>
  <inkml:trace contextRef="#ctx0" brushRef="#br0" timeOffset="4886.41">2505 4639 0,'0'18'15,"0"-36"-15,18 0 16,-1 18-1,19-35-15,-1 17 0,35 1 16,-34 17 0,-1 17-16,-17 19 0,-18-19 15,17 89 1,-70 18-16,53-89 16,-17 0-16,-36 36 0,53-54 15,-18-17-15,18 18 16,0-53-1,0 17-15,0 1 0,18-19 0,-1 19 16,1-19-16,0 1 16,-1 0-16,36-36 0,18-35 15,-36 89-15,-17-1 16,35 0-16,-36 18 0,19 18 0,-19 17 16,-17-17-1,0 17-15,0 1 0,-17 34 0,-19 36 16,19-71-16,-1-17 15,18 0-15,-18-18 0,18-18 16,0 0 0,18-35-16,0 18 15,-1 17-15,54-87 0,-53 69 16,70-70 0,-71 89-16,36 17 0,-35 17 15,0 1-15,-18 0 0,17 17 16,-17 0-16,0 1 15,0-1-15,0 0 0,0 0 0,0 1 16,0 17-16,0-18 0,35-17 16,-17-36-1,17 0-15,-17 1 0,17-1 0,-17-17 16,0 17-16,17-17 0,0-18 0,18-53 16,-35 71-1,-1-18-15,-17 35 0,0 1 0,-17-1 16,-1 18-1,18 18-15,-35 17 0,17-18 16,0 19-16,1-19 0,17 19 0,-18-1 0,-17 71 16,35-71-16,0 0 15,0 1 1,53-54-16,-36-17 16,36-1-16,-35 1 0,0 17 15,-1-17-15,19-18 16,-36 36-16,17-36 0,1 35 0,-18 0 15,0 1 1,0-1-16,-18 53 16,18-17-1,-17 0-15,17 17 0,-18 0 0,0 36 16,1-1-16,17-34 0,0-1 16,0 0-16,17-35 15,1 0-15,0 0 0,17-17 0,0-19 16,36-17-16,-54 18 15,36-18-15,-17 18 16,16-53-16,-34 52 0,0-34 16,-18 88 15,-18 17-31,-17 18 16,17 35-16,1-53 15,-1 0-15,18 18 0,-18 36 16,18-54-16,0-17 15,0-1-15,18-17 16,-18-17-16,35-1 0,-17 0 0,52-70 16,-52 70-16,17-17 15,71-124-15,-53 124 16,-35 17 0,-1 1-16,1 17 0,0 35 15,-18 0-15,0-17 16,0 17-16,-18 36 0,0-1 15,1-17-15,17-35 16,-18 0-16,18-1 0,0-34 16,0-1-16,18 0 0,-18 1 15,17-19-15,19-17 0,-19 18 16,36-35-16,-18-1 16,36 1-16,-53 52 15,35-17 1,-36 52-16,-17 1 0,18 0 0,-18 34 15,0-16 1,0-1-16,0 0 0,-18 53 0,1-17 16,17-53-16,-18 17 15</inkml:trace>
  <inkml:trace contextRef="#ctx0" brushRef="#br0" timeOffset="5040.07">4357 4110 0,'-53'18'0,"53"-1"0,0 1 16</inkml:trace>
  <inkml:trace contextRef="#ctx0" brushRef="#br0" timeOffset="5281.02">5151 4163 0,'0'0'0,"-18"0"31,1 0-31,-1 35 0,0-17 16,-17 35-16,17-18 15,-35 53-15,18 53 16,18-88-16,17 0 0,0-18 16,17 71-16,1-88 15,52-1-15,-34-17 16</inkml:trace>
  <inkml:trace contextRef="#ctx0" brushRef="#br0" timeOffset="5484.61">5557 4092 0,'0'0'0,"-18"0"0,18 18 15,0 0 1,35 17-16,-17-35 16,0 17-16,-1 1 15,1 17-15,17 18 0,-17-35 0,-1 17 16,1 18-16,0 35 0,-18 53 15,-18-88-15,-35 53 16</inkml:trace>
  <inkml:trace contextRef="#ctx0" brushRef="#br0" timeOffset="6340.67">3458 5786 0,'0'17'0,"0"1"0,17-18 16,1 0-1,-1 0 1,-17-18-16,36-17 15,-1 0-15,-17 17 16,-18 0-16,0 1 0,-18 17 16,0 0-1,-35 0-15,1 35 0,-1 0 16,17-17 0,-17 35-16,1 17 0,52-34 15,-18-1-15,18 35 16,18-34-1,17 17-15,-18-36 0,1 1 16,17 17-16,-17-17 16,17 35-16,-35-36 15,-17 19-15,-19-1 16,1-17-16,17-18 0,-87 35 16,69-35-1,1-18-15,35 1 0,-18-19 16,18-34-16,18 35 15,-18 17-15,18 0 0,-1 1 0,19-1 16,-19 0-16,19 18 0,-19 0 16,1 18-16,-1 17 0,-17 1 15,18 16-15,-18 19 0,0 17 16,0-17 0,0-36-16,0 53 0,18-70 15,-1 0 1,1-18-16,0-18 0,-1 18 0</inkml:trace>
  <inkml:trace contextRef="#ctx0" brushRef="#br0" timeOffset="8670.37">6015 6032 0,'0'18'31,"0"0"-15,0-1-16,0 36 0,0 0 16,0 35-1,0-52-15,0 17 0,0 0 0,0 88 16,-17-106 0,17 0-16,0 36 0</inkml:trace>
  <inkml:trace contextRef="#ctx0" brushRef="#br0" timeOffset="8846.31">6156 5733 0,'0'0'0,"-17"0"15,34 17 16</inkml:trace>
  <inkml:trace contextRef="#ctx0" brushRef="#br0" timeOffset="9412.78">6280 6227 0,'0'0'0,"0"-18"31,0 0-31,17 1 0,89-1 16,-88 18-1,17 35-15,-17-17 16,-1 70-16,-17-53 16,-35 71-16,35-71 15,-17-17 1,-19 17-16,36-52 15,0-1 1,36-17-16,-19 0 0,1 17 0,35-70 16,-18 35-16,0 0 15,1 18 1,-19 35-16,1 17 0,-18 1 16,0 17-16,0 0 0,0 71 15,-18-70-15,18 52 16,18-18-1,-1-52-15,1-18 0,0-18 0,17 1 16,-17-1-16,17-17 0,0-1 0,-17 1 16,88-106-16,-89 71 15,19 17-15,-1 0 0,0-53 0,0 0 16,-35 0 0,0-17-16,0 105 15,0-17-15,-17 17 16,17 36-16,-18-1 0,1 19 15,-19 52-15,19-35 0,-19 53 16,19-36-16,-19 124 16,36-88-1,0-53-15,0-18 0,18-17 0,0 0 0,35-1 16,-36-17 0</inkml:trace>
  <inkml:trace contextRef="#ctx0" brushRef="#br0" timeOffset="9574.24">6862 6085 0,'-71'18'0,"142"-36"0,-159 71 0,70-53 16,36 0-16,-1 0 16,89-35-16,0 17 15,-53 1 1,17-1-16</inkml:trace>
  <inkml:trace contextRef="#ctx0" brushRef="#br0" timeOffset="10037.59">8079 6350 0,'18'0'0,"-36"0"0,53-18 0,-17 18 0,35-35 16,-36 35-16,1-18 16,17-34-16,18-1 15,0-36-15,-35 54 16,-1-18-16,-17 36 16,-88-54-1,71 71-15,-19-18 0,1 18 0,0 0 16,-18 36-1,18-19-15,17 1 0,-17 17 0,-18 89 16,17-36-16,36-35 16,0 17-16,0-34 15,18 17-15,0-53 0,52 0 16,1-36-16,-36 1 0,18-18 16,-18 18-1,1 0-15,-19-1 0,1 19 0,0-19 0,-1 19 16,1-1-16,-18-17 0,0 70 31,0 18-31,-18-18 16,18 1-16,0-1 0,-17 18 0,17-18 15,0 0-15,0 36 0,17-36 16,1-17-16,-1-1 0</inkml:trace>
  <inkml:trace contextRef="#ctx0" brushRef="#br0" timeOffset="10226.56">8943 6068 0,'0'0'0,"-70"0"32,52 0-32,18 17 15,35-17 1,-17 0-16,17-17 15,1 17-15,-1 0 0,53-18 0,-35 0 16</inkml:trace>
  <inkml:trace contextRef="#ctx0" brushRef="#br0" timeOffset="10388.14">8961 6279 0,'0'0'0,"-35"36"16,-1-1-16,19-17 0,34-18 31,1 0-31,35-18 0,53-17 16,-18-1-16,-35 19 15</inkml:trace>
  <inkml:trace contextRef="#ctx0" brushRef="#br0" timeOffset="10708.22">9931 5821 0,'-53'0'16,"106"0"-16,-124 0 0,71-18 16,0 1-16,18 17 15,0-18-15,-1 18 16,36-35-16,18 17 15,17 0-15,-17 1 16,-36 17-16,-17 0 16,17 17-16,0 1 0,-35 0 15,18 35-15,-18-36 0,-18 18 16,0 18-16,1 18 0,-1-36 16,1 18-16,-19 53 15,36-71-15,0 1 0,0 16 16,0-16-16</inkml:trace>
  <inkml:trace contextRef="#ctx0" brushRef="#br0" timeOffset="10918.22">10090 6121 0,'-71'0'0,"54"0"16,-1 0-16,-17 0 0,17 0 15,0 0-15,36 0 0,17 0 16,1 0 0,34-18-16,-17 0 0,88-17 15,-35 17-15,-18 1 16,-35 17-16</inkml:trace>
  <inkml:trace contextRef="#ctx0" brushRef="#br0" timeOffset="11071.28">10707 5980 0,'53'0'0,"-106"0"0,124 0 16</inkml:trace>
  <inkml:trace contextRef="#ctx0" brushRef="#br0" timeOffset="11247.08">10866 6332 0,'0'0'0,"18"53"15,-18 0 1,-36 0-1,-34 18-15,52-54 16,-35 54-16,18-53 16</inkml:trace>
  <inkml:trace contextRef="#ctx0" brushRef="#br0" timeOffset="12801.77">7867 7567 0,'0'-18'31,"0"1"-15,0 34 46,-17-17-62,-1 18 16,0 0-16,-17-1 0,17 1 16,-70 88-1,71-71 1,-1-17-16,0 52 0,18 19 0,0-54 15,18-18-15,17-17 16,18 0-16,53-52 16,-53-1-1,-18 35-15,0-17 0,1 17 0,52-70 16,-70 70-16,-1 1 0,1-19 16,-36 36-1,-17 36 1,17-1-16,18-18 15,0 1-15,-17 0 0,17 35 16,17-18-16,-17-17 0,36-1 16,-1-17-16,35-35 15,-52 17 1,53-52-16,-71 52 16,17 0-16,-17 1 0,0-1 0,0 1 15,-17-1 1,-1 0-16,-17 18 0,17-17 15,36 17 1,-1 0 0,1 0-16,53-18 15,-19 18-15,-34 0 16,0 18-16,-1-18 0,1 17 16,0 1-16,-18 0 0,17 52 15,-17-17-15,0-18 16,0-17-16,18-18 15,0-18-15,34-17 16,-16-18 0,17 0-16,-53 36 15,17-1-15,1 0 0,0 1 0,-18-1 16,17-17-16,1 35 16,-18 17-16,0 1 15,-18 0-15,1 52 16,17-17-1,-18-35-15,18-1 0,0 1 0,0 0 16,35-18-16,-17 0 0,-1-18 0,19-17 16,17-18-1,-18 35-15,-17-17 0,35-18 16,-18 18-16,18-36 0,-36 36 0,1 0 16,0-1-16,-1 19 0,1-19 15,0 1-15,-18 17 0,17 1 0,-17-1 16,0-17-16,0 53 15,-35 52-15,17 1 16,-17 35-16,17-71 16,-17 71-16,17-53 15,18-18-15,0 18 0,0-36 16,18 1-16,17-18 16,18-18-16</inkml:trace>
  <inkml:trace contextRef="#ctx0" brushRef="#br0" timeOffset="12970.61">9014 7479 0,'-53'35'0,"18"-17"0,17-1 16,194-52 15,-70 18-31,-53 17 0,18-18 15</inkml:trace>
  <inkml:trace contextRef="#ctx0" brushRef="#br0" timeOffset="13250.9">10125 7373 0,'0'0'0,"-18"0"31,1 0-16,-1 0-15,-52 35 16,52-17-16,-53 0 16,18 17-16,-35 18 15,53-36-15,-18 36 16,18-17 0,35-19-16,0 1 0,35-18 15,-17 18 1,17-18-16,18 0 15,-18 0-15,0 17 0,1-17 0,-1 18 16,36-18-16,-36 17 0,0-17 16</inkml:trace>
  <inkml:trace contextRef="#ctx0" brushRef="#br0" timeOffset="13540.73">10548 7338 0,'-35'35'0,"17"-35"16,-52 53 0,17-18-1,-18 18-15,36 0 16,0-18-16,17 18 15,18-35 1,36-18-16,-36 18 16,17-18-16,36 0 0,-35 0 15,17 0-15,18 0 0,17 0 16,-34 0-16,-1 0 0</inkml:trace>
  <inkml:trace contextRef="#ctx0" brushRef="#br0" timeOffset="14015.35">11430 7338 0,'0'0'0,"18"-18"15,0 18-15,-18-18 16,17 1-16,-17-18 16,0 17-1,-17 0-15,-1 18 16,0 0-16,-17 0 16,-53 71-1,70-54-15,1 19 0,-19 17 16,1 17-16,35-17 15,0-35-15,0-1 16,18 1-16,87-18 16,-87-18-16,35-17 15,-35 18-15,17-1 16,0-17-16,-35 17 0,18 18 0,0-35 16,-18 17-16,0 36 31,0-1-31,0 1 15,0 35-15,0-35 0,0-1 16,0 1-16,17-1 16,36 1-16</inkml:trace>
  <inkml:trace contextRef="#ctx0" brushRef="#br0" timeOffset="14181.83">12101 7232 0,'0'0'0,"17"0"47</inkml:trace>
  <inkml:trace contextRef="#ctx0" brushRef="#br0" timeOffset="14349.63">12206 7497 0,'18'0'16,"-36"0"-16,36 17 0,-18 1 16,-18-1-16,1 1 0,-36 35 15,-18 18 1,1-1-1</inkml:trace>
  <inkml:trace contextRef="#ctx0" brushRef="#br0" timeOffset="15061.56">10337 8643 0,'0'18'0,"0"-36"0,17 36 0,1-18 16,-18-18-1,35 0-15,-17 18 0,0-17 0,87-54 16,-69 36 0,-19 17-16,-17 1 15,-17 17-15,-1 0 16,0 0-1,-70 35-15,71-35 0,-36 53 16,-18 17-16,53-52 16,-17 35-16,35 0 15,0-35-15,18 17 16,17 0-16,0-35 16,1 35-1,-1-17-15,-17 0 0,-1-18 0,1 35 16,-1-17-16,-17 17 0,-17 18 15,17-36 1,-35 19-16,-1-1 0,19-17 0,-36 17 16,35-17-16,-17-18 0,17 17 0,-17-17 15,0 0 1,17-17-16,18-1 0,0 0 16,0 1-16,0-1 0,71-35 15,-54 35-15,1 18 16,-1 0-16,1 0 0,0 0 15,-1 18-15,1 0 0,-18 17 16,0-17 0,0 35-16,0-18 0,0-18 15,-18 89-15,36-53 16,0-53-16,-18 18 16,17-18-16,36 0 0</inkml:trace>
  <inkml:trace contextRef="#ctx0" brushRef="#br0" timeOffset="15435.26">12030 9225 0,'-18'-35'15,"1"35"1,17 18 0,0-1-16,17 36 15,-17-35-15,0 52 16,0 1-16,0-36 0,0 0 16,0 1-16,0 17 0</inkml:trace>
  <inkml:trace contextRef="#ctx0" brushRef="#br0" timeOffset="15591.88">12101 8961 0,'17'-53'0,"-34"106"0,52-124 0,-35 53 15,18 18-15,-18 18 16,17-18-1</inkml:trace>
  <inkml:trace contextRef="#ctx0" brushRef="#br0" timeOffset="16165">12206 9208 0,'18'0'0,"-18"-18"16,18 0-16,-1 1 15,1 17 1,0 0-16,-1 0 16,36 17-16,-53 1 15,18 0-15,-18 34 0,-35 37 16,17-54 0,-17 18-16,-1-18 15,36-53 1,18 1-16,0-1 15,-1-17-15,36-36 16,-18 54-16,36-71 16,-53 70-16,-1 18 0,1-18 15,0 36-15,-18 0 16,0 17 0,0 0-16,0 0 0,-18 1 15,18 17-15,0-36 0,18-17 16,-18 18-16,17-18 0,1 0 15,17 0-15,-17-18 0,35-17 16,-18 17-16,-17 1 0,17-19 0,-17 19 16,34-36-16,-34 18 0,0 17 15,-1-17-15,1-36 0,-18-17 16,0 70 0,0-17-16,-35-18 0,35 35 15,-18 18-15,0 0 16,18 36-16,-17-19 15,-1 36-15,1 53 16,17-71-16,0 1 0,0 17 16,0-18-16,0 35 15,17-52-15,18 17 16,-17-35 0</inkml:trace>
  <inkml:trace contextRef="#ctx0" brushRef="#br0" timeOffset="16336.03">12718 9119 0,'0'0'0,"-35"18"0,35 0 0,-18-1 16,53-17 0,18 0-16,-17 0 15,52-17-15,-35-1 16,123 0-1</inkml:trace>
  <inkml:trace contextRef="#ctx0" brushRef="#br0" timeOffset="16841.03">13935 9155 0,'-35'53'32,"52"-53"-17,1 0-15,0-18 16,-1 18-16,1-18 16,70-52-16,-70 52 15,-1 0-15,1-17 16,-18 17-16,0-34 0,0 34 15,0 0-15,-53 18 16,18 0-16,-18 36 16,0 16-1,35-16-15,1-1 0,-1 0 0,-35 89 16,53-89-16,0 0 16,0 1-16,0-19 0,18 1 15,-1-18-15,1 0 0,0 0 0,70-53 16,-53 35-1,-17-17-15,35 0 0,0-18 16,-18 0-16,-35 35 16,0 1-16,0 34 15,0 1 1,-18 53-16,18-54 16,-17 1-16,17 35 0,0-36 0,0 19 15,0-1-15,0-17 16,17-1-16,1-17 15</inkml:trace>
  <inkml:trace contextRef="#ctx0" brushRef="#br0" timeOffset="17030.21">14517 9066 0,'18'0'0,"-36"0"0,1 18 0,-1-18 15,36 0 1,-1 0-16,18-18 16,1 18-16,-19 0 15,72-17-15,-54-1 16</inkml:trace>
  <inkml:trace contextRef="#ctx0" brushRef="#br0" timeOffset="17207.22">14588 9208 0,'0'0'0,"-18"17"0,18 1 16,35-18 0,-17 0-1,0 0-15,17-18 0,0 18 0,18-17 16,-18-1-16</inkml:trace>
  <inkml:trace contextRef="#ctx0" brushRef="#br0" timeOffset="18066.33">15558 8731 0,'0'18'15,"0"-36"95,0 1-95,0-1 1,0 0 0,-18 18 15,1 18-31,-1 0 0,0-1 15,18 1-15,-35 52 16,17-52-16,-17 70 16,35-52-16,-18-1 0,1 35 15,-1 54 1,18-89 0,18 0-16,-1-17 0,1 0 15,17-18-15,-17 0 0,17 0 16,1-36-16,-1 19 0,0-1 15,-17-17 1,-1 17-16,-17 1 0,-17 17 16,-36-18-16,35 0 15,-17 18-15,17 0 0,-17 0 0,17 0 16,-17 0-16,17 0 0,1 18 16,-36 0-16</inkml:trace>
  <inkml:trace contextRef="#ctx0" brushRef="#br0" timeOffset="18240.62">15999 8996 0,'88'-18'0,"-88"1"15,-18 17 16</inkml:trace>
  <inkml:trace contextRef="#ctx0" brushRef="#br0" timeOffset="18432.78">16069 9172 0,'18'18'0,"-36"-36"0,36 54 0,-18-19 16,0 1 0,0-1-16,-18 36 15,1-35-15,-19 53 16,19-36 0,-36 18-16,35-36 0</inkml:trace>
  <inkml:trace contextRef="#ctx0" brushRef="#br0" timeOffset="19621.09">14235 10389 0,'0'0'0,"0"-17"16,0-1-16,0 0 15,0 36 16,-18 0-15,1 17-16,-1 0 16,18 1-16,-18-1 0,-17 88 15,35-87-15,-18 16 0,18 19 16,71 52 0,-36-123-16,-17 0 0,52-35 15,72-53 1,-107 53-16,35-36 15,-34 18 1,-19-17-16,-17 52 16,0 0-16,0 1 0,-17 17 0,-19 17 15,19-17 1,-1 36-16,-17 34 0,35-52 16,-18 17-16,18 0 0,0 18 15,18-35-15,0-18 16,34-18-16,-34 1 15,53-36 1,-36 0 0,-17 35-16,-1 1 0,-17-1 0,0-35 15,-17 35-15,-1-17 16,0 35-16,18-17 16,36 34-1,16-17-15,-34 18 16,17-1-16,-17-17 15,0 18-15,-1 0 0,1-1 16,-18 1-16,-18 35 0,1-18 16,17-17-16,0-1 15,17-17 1,36-17-16,-35 17 16,17-18-16,-17 1 0,17-1 0,0-17 15,1 17-15,52-35 16,-71 35-16,19 1 0,-54 34 31,0 1-31,1 0 16,17-1-16,-36 36 15,36-35-15,0 0 16,0 17-16,18-18 0,0-17 16,-1 0-1,19-17-15,-19 17 0,19-18 0,17-17 0,35-36 16,-53 54-16,36-89 15,-36 88-15,-18-17 16,19-36-16,-19 36 0,1-35 16,-18 34-16,0-17 15,-18 36-15,18-1 0,-35 53 16,35-17-16,-18 0 16,-17 52-16,18 1 15,-1-18-15,-17 17 16,17 18-16,18-17 0,0-36 15,0 1-15,18-1 16,-1-35 0,1 17-16,0-17 0</inkml:trace>
  <inkml:trace contextRef="#ctx0" brushRef="#br0" timeOffset="19784.11">15628 10389 0,'-70'18'0,"140"-36"0,-175 54 0,87-36 16,0 0-16,18 17 16,18-17-16,0 0 15,34 0-15,19 0 16,-18-17-16</inkml:trace>
  <inkml:trace contextRef="#ctx0" brushRef="#br0" timeOffset="20065.15">16757 10283 0,'0'0'0,"18"0"0,-36 0 16,-17-17-16,17 34 16,-35 1-16,18 0 15,-35 17-15,-1 0 16,53-17-16,-70 35 15,71-35-15,-1-1 0,18 18 16,0-17 0,0 17-16,53-17 0,-36 0 15,1-18-15,53 0 0,-18 17 16,-18-17-16,0 18 16,0-18-16,54 0 0,-54 0 15</inkml:trace>
  <inkml:trace contextRef="#ctx0" brushRef="#br0" timeOffset="20350.71">17216 10266 0,'18'-18'0,"-36"36"0,36-53 15,-1 35-15,-17-18 0,-17 36 16,-1-1-1,0-17-15,1 18 0,-54 35 16,36-18 0,-18 18-16,0 0 15,18-18-15,35-17 16,-18-1-16,18 36 0,18-35 16,17 0-16,-17-1 15,-1-17 1,19 0-16,105 0 0,-106-17 15</inkml:trace>
  <inkml:trace contextRef="#ctx0" brushRef="#br0" timeOffset="20764.12">18239 10319 0,'0'0'0,"18"0"0,-18-18 16,0 0 0,-18 1-1,0 17 1,18-18-16,-17 18 16,-19 18-16,1-18 0,-18 35 15,18-17-15,-53 52 16,35 1-16,18-18 15,17-18-15,18-17 0,0-1 16,18 1-16,-1 0 16,71-36-16,-35 0 0,-17 18 15,34-35-15,36 0 16,-71 17 0,-17 1-16,0 17 0,-1-18 15,-52 36 1,35-1-1,-18 1-15,1-1 0,17 1 0,-18 17 16,18-17-16,0 0 0,0-1 16,18 1-16,-1-18 15</inkml:trace>
  <inkml:trace contextRef="#ctx0" brushRef="#br0" timeOffset="20919.84">18698 10389 0,'17'-17'0,"-34"34"0,34-52 0,-17 17 16,0 36 15</inkml:trace>
  <inkml:trace contextRef="#ctx0" brushRef="#br0" timeOffset="21067.69">18733 10583 0,'-18'89'0,"36"-178"0,-36 195 15,1-88-15,-1 17 0,-17 36 16,17-54 0,0 19-16,-35 52 0,18-71 15,18 19-15</inkml:trace>
  <inkml:trace contextRef="#ctx0" brushRef="#br0" timeOffset="21934.55">10654 12047 0,'0'-17'0,"18"17"16,-18-18-16,0-17 16,18 17-1,-1-17-15,54 0 16,-36 35-16,0 0 16,-17 0-16,17 17 15,0 19 1,-17-1-16,-18-18 0,0 19 15,-35-1-15,17 0 0,1-17 0,-1 17 16,-17 0-16,-1 1 0,19-19 16,34 1-1,1-18 1,0 0-16,-1 0 16,19-18-16,-19 18 0,36 0 0,0 0 15,-35 0 1,-1 18-16,1 0 0,0 17 15,-1-17-15,-17 34 16,-17-34-16,-19 35 16,19-35-16,-89 70 15,53-88-15,18 0 16,17 0 0,0 0-16,-17 0 0,17-18 15,18 1-15</inkml:trace>
  <inkml:trace contextRef="#ctx0" brushRef="#br0" timeOffset="23168.06">7885 13723 0,'0'0'0,"0"-35"0,18 17 15,-18-17-15,35 0 31,-35 17-31,35-35 16,-35 35-16,0 1 0,18-1 16,-18 0-1,-36 18-15,19 18 16,-36 35-16,18-18 16,17 1-16,-17-1 0,-36 53 15,18 18-15,36-53 0,-19 88 16,36-88-16,0 0 0,0 17 15,18-52-15,53 17 16,-36-52-16,35-1 16,-34-17-16,-1 17 15,35-53-15,-34 36 0,-1 0 0,18-53 16,-18 35-16,-17 18 16,0-18-16,-18 35 0,0 0 15,-18 18-15,18 18 16,-35 17-16,35-17 15,-36 35-15,36-18 16,-17 0-16,17-17 0,0 17 0,0 53 16,35-17-16,0-71 15,1-18 1,-19 1-16,36-19 16,-35 1-16,17 0 0,-17 17 0,-1-17 0,1-18 15,-18-70 1,-18 123-1,1-36-15,-1 19 0,0 17 16,18-18-16,0 36 16,18-18-16,0 0 15,70 17-15,-71-17 16,36 18-16,0 0 16,-35-1-16,0 1 0,-18 0 0,17 17 15,-17 35 1,0-52-16,0 17 0,0-17 15,18 0-15,17-1 16,0-52-16,1 0 16,-19 17-16,19 0 15,-19 1-15,1-1 0,-1-17 0,1 17 16,0 1-16,-18-1 16,0 36-1,-18-18-15,18 17 0,-18 1 0,18-1 0,-17 36 16,-1-35-16,18 53 15,0-54-15,0 18 0,35 1 16,1-54 0,-19 18-16,19-18 0,-1-17 15,53-53-15,-17 17 16,17-52-16,-70 88 16,-1-1-16,18-52 0,-17 18 15,-18 17-15,-35-18 31,17 89-31,18-1 0,-17 1 0,-1 0 16,-17 70-16,-1 0 16,36-53-16,-17 18 15,-1 0-15,18-17 0,0 16 0,-18-16 16,18-1-16,0 0 0,18 18 16</inkml:trace>
  <inkml:trace contextRef="#ctx0" brushRef="#br0" timeOffset="23331.99">9049 13705 0,'-53'18'0,"106"-36"0,-123 54 0,70-19 16,0 1-16,17-18 16,18 18-16,1-18 15,-1 0-15,88-18 16</inkml:trace>
  <inkml:trace contextRef="#ctx0" brushRef="#br0" timeOffset="23609.92">10213 13670 0,'-70'0'16,"34"0"-1,-17 18-15,18-18 16,18 17-16,-89 19 0,0 17 16,71-36-1,-36 54-15,53-54 0,-17 19 16,35-19-16,18 1 16,17-18-16,18 18 15,-18-18 1,18 0-16,-18 17 0,1-17 0,-1 18 0,0-18 15,36 18-15,-36-1 16,-17-17-16</inkml:trace>
  <inkml:trace contextRef="#ctx0" brushRef="#br0" timeOffset="23884.72">10725 13670 0,'-18'0'0,"-17"0"16,-36 18-16,-52 70 31,105-70-15,1-1-16,-1 1 0,0 17 0,18 0 15,18 18-15,-18-35 16,53 0-16,0-1 15,-36-17 1,54 18-16,0-18 0,-19 0 16,-16 0-16</inkml:trace>
  <inkml:trace contextRef="#ctx0" brushRef="#br0" timeOffset="24267.85">12030 13635 0,'0'0'16,"0"-18"-16,-18 18 0,-17-17 16,-18 17-16,0 0 15,36 0-15,-19 0 16,-52 52-1,18 54 1,70-70-16,0-19 0,0 1 16,17 0-16,-17-1 15,53 1-15,0-18 0,35-18 16,-70 1-16,17-1 16,18 0-16,-35 1 15,-1-1-15,1 18 0,0-18 0,-1 1 0,-17 34 31,0 1-15,0 0-16,0-1 0,0 1 0,0 0 0,0 34 16,18-16-1,0-36-15</inkml:trace>
  <inkml:trace contextRef="#ctx0" brushRef="#br0" timeOffset="24421.83">12630 13705 0,'0'0'0,"35"-17"16,-17 17-1,-1 0 17</inkml:trace>
  <inkml:trace contextRef="#ctx0" brushRef="#br0" timeOffset="24583.72">12736 13952 0,'0'0'0,"-18"124"16,18-107 0,-53 54-16,35-36 15,-35 18-15,18-17 16</inkml:trace>
  <inkml:trace contextRef="#ctx0" brushRef="#br0" timeOffset="26570.53">4022 14993 0,'0'18'0,"-18"-18"15,18 17-15,0-34 125,-17 17-94,17-18-31,0 0 16,0 1 0,0-1-1,0 0-15,0 1 16,17 17-16,1-18 16,0 18-16,17-17 0,-17-1 15,17 18-15,0-18 16,-17 18-16,-1 0 0,1 0 15,17 18-15,-17 0 16,-18-1-16,0 1 0,0-1 16,0 36-1,-18-17-15,18-1 0,-17 36 16,17-54-16,0 1 16,0 17-16,17-35 15,1-18 1,0 1-1,-1-1-15,1 1 0,-18-1 16,18 18-16,-18-18 16,0 36 31,0 0-47,0-1 15,17 1 1,-17-1-16,0 1 0,18 0 15,-18 17 1,0 0-16,0 1 16,0-1-16,0 0 0,0 36 15,0-54-15,0 19 0,-18-19 0,18 1 16,0 17-16,-17-17 0,17 17 16,-36 18-16,1 18 15,17-54-15,1 1 0,-1-1 16,-35 1-16,35-18 0,-17 18 15,18-36-15,-19-17 16,36 17 0,0-52-16,0 34 15,18 36-15,-18-17 0,18-1 0,-1 0 16</inkml:trace>
  <inkml:trace contextRef="#ctx0" brushRef="#br0" timeOffset="30522.95">2593 3757 0,'0'-18'0,"0"1"94,0-1-63,0 1 16,0-1-31,0 36 15,0-1-15,0 1-16,0 35 15,0-36-15,0 19 16,0-1-16,0 0 0,18 0 0,0 107 15,-1-107 1,1 0-16,-1-35 0,54 0 16,-53-17-1,17-19-15,0-17 0,0 18 16,1-18-16,-19 35 0,19-70 16,-19 53-1,-17 0-15,0 17 0,0 0 16,0 36-1,0 35 1,-17-18 0,17 53-16,0-17 0,0-36 15,17 1-15,19-36 16,-1 0-16,18-36 16,-36 19-16,36-36 15,-17 0-15,-1-18 16,-17 18-1,-18 36-15,0-1 0,-18 0 16,-17 1-16,35-1 0,-18 18 0,-35 0 16,18 0-16,0 35 15</inkml:trace>
  <inkml:trace contextRef="#ctx0" brushRef="#br0" timeOffset="30700.04">3493 3722 0,'17'-18'0,"-34"36"0,52-36 16,-35 1-16,0 34 31,0 1-31,0 17 0,0 18 16,0 18-1,-18-1-15</inkml:trace>
  <inkml:trace contextRef="#ctx0" brushRef="#br0" timeOffset="30850.69">3687 3634 0,'0'-53'0,"0"106"0,0-124 0,0 53 0,0 1 15,-18-1 1,18 36-16,0-1 15</inkml:trace>
  <inkml:trace contextRef="#ctx0" brushRef="#br0" timeOffset="31283.43">4004 3687 0,'0'0'0,"18"-36"0,-36 19 15,1-1-15,-19 0 16,19 18 0,-1 0-16,-17 36 15,17 17-15,1 17 16,-1 18-16,18-52 16,0-1-16,0 18 0,0 0 15,18-53 1,70-53-16,-53 17 15,36-69 1,-54 69-16,19-34 0,-1-1 16,-18 36-1,1-36-15,0 18 16,-18-17-16,0 52 0,0-17 0,0 17 16,0 36-1,0 0-15,-18 17 16,0 0-16,1 0 0,17 18 15,-35 36-15,35-36 0,-18-1 0,18 37 16,0-54-16,18 18 16,34 17-16,-34-70 15,17 18-15,-17-18 0,35 0 0</inkml:trace>
  <inkml:trace contextRef="#ctx0" brushRef="#br0" timeOffset="32161.11">4992 3634 0,'0'-36'0,"0"19"16,0-1-16,0 36 31,18-18-31,-18 17 16,0 19-16,17-1 15,1 0-15,-18 0 0,18 18 16,17-35-16,0 0 16,-17-36-1,0 0-15,-1 1 0,1-1 0,-1 0 16,19-34-16,-19 16 15,1 1-15,35-36 16,-35-17-16,-18 71 16,0-1-1,0 36 1</inkml:trace>
  <inkml:trace contextRef="#ctx0" brushRef="#br0" timeOffset="32825.6">5662 3492 0,'-17'0'32,"-1"0"-32,1 0 15,-1 0-15,0 0 16,1 18-16,-1 0 15,0-18-15,1 17 16,-1 19-16,18-19 0,-18 19 16,18 17-1,0-36-15,-17 1 0,17-1 0,0 36 16,17-53-16,1 0 0,0 0 16,-1-17-16,1 17 15,17-36-15,-17 19 0,0-18 0,34-1 16,-34 19-1,0-19-15,-1 19 0,-17-1 0,36-17 16,-36 17-16,0 36 31,0-1-31,-18 1 0,18 0 0,-18 17 16,1 0-16,17 1 16,0-19-16,0 36 0,0-18 15,0-17-15,53 0 16,-18-18-16,-17-18 15,34-17-15,-34 17 0,17-17 16,1 0-16,17-36 16,-36 36-16,-17 17 0,0 0 15,0 1-15,0-1 0,0-17 16,0 17 0,-17 18-16,-1 0 0,0 35 15,1-17-15,17 0 16,-18 52-16,18-52 15,0 0-15,0-1 0,0 1 0,18 0 16,-18-1-16,17 1 0,1-1 16,0 1-16,-1 17 15,1-35-15,-18 18 0,17-18 16,1 18-16,17-36 16,-17 0-1,17 1 1</inkml:trace>
  <inkml:trace contextRef="#ctx0" brushRef="#br0" timeOffset="33179.71">6668 3298 0,'0'18'47,"-35"-18"-32,35 18-15,-18-18 0,18 17 16,-18-17-16,18 18 0,-17 0 0,-1-1 15,0 19-15,-17 69 16,17-16-16,1 52 16,17-106-16,0 18 0,17-18 15,54 0 1,-36-35-16,106-35 16</inkml:trace>
  <inkml:trace contextRef="#ctx0" brushRef="#br0" timeOffset="33450.83">6968 3475 0,'0'-18'0,"0"18"46,17 18-46,19-1 16,-36 1-16,17 0 0,36 52 16,-18 19-1,-35-54-15,18 71 16,-18-36 0,0-17-16,-18-35 0,1 35 15,-1-53-15,18 17 0,-17-17 0,-1 18 0</inkml:trace>
  <inkml:trace contextRef="#ctx0" brushRef="#br0" timeOffset="33631.12">7462 3669 0,'0'0'0,"17"-18"15,-17 1 1</inkml:trace>
  <inkml:trace contextRef="#ctx0" brushRef="#br0" timeOffset="33815.5">7532 3969 0,'18'35'16,"-36"-70"-16,36 88 0,-18-18 0,0-17 15,0-1-15,-36 19 0,19 16 16,-1-16-16,1-19 16,-1 19-16,0-19 0,-17 36 0,0-35 15</inkml:trace>
  <inkml:trace contextRef="#ctx0" brushRef="#br0" timeOffset="35914.83">3369 16298 0,'0'-17'16,"0"34"30,0 1-46,0 0 16,0-1-16,0 71 0,0-17 16,18-36-16,0 36 15,-18-36-15,35 18 0,18-18 16,-18-35-16,-17 0 16,17 0-16,0-17 0,1-1 0,105-70 15,-35 0 1,-71 52-1,-18 19-15,1-1 0,0-35 0,-1 53 16,-17-35-16,0 53 16,0 17-1,-17-18-15,17 1 0,0 35 16,0 0-16,17-35 16,-17-1-16,18 1 0,0-1 0,-1 1 15,19-18-15,-19-18 0,18 1 16,1-18-16,-1 17 0,0-53 15,1 18-15,-36 18 16,0 0-16,0 17 0,-36 1 16,-17-19-1,0 36-15,36-17 0,-1 17 0,1 0 16,-1 0 0,0 0-16</inkml:trace>
  <inkml:trace contextRef="#ctx0" brushRef="#br0" timeOffset="36091.32">4481 16298 0,'35'-17'0,"-70"34"0,88-34 15,-36-1-15,-17 36 16,0-1 0,0 1-16,0 17 0,0 18 15,0 18-15,0-1 16,0-17-16</inkml:trace>
  <inkml:trace contextRef="#ctx0" brushRef="#br0" timeOffset="36244.21">4728 16228 0,'35'-106'16,"-70"212"-16,87-247 0,-52 105 0,0 19 31,0-1-31,0 36 15,0-1-15,0 1 16,0 0-16,0 17 16</inkml:trace>
  <inkml:trace contextRef="#ctx0" brushRef="#br0" timeOffset="36620.61">5045 16351 0,'0'0'0,"106"-106"16,-106 89-1,0-1 1,-35 18-16,17 0 0,0 18 16,-17-1-1,0 19-15,17-19 0,-17 1 0,-18 70 16,53-53-16,-18 1 0,18-19 16,0 1-16,36 35 15,-19-53-15,1-18 0,70-52 16,-70 52-1,52-52-15,-52 34 0,17-34 16,-17 34-16,-1 1 0,1 17 0,17-87 16,-35 52-16,0-18 15,0 54 1,0-1-16,0 36 16,-17 17-1,-1 53-15,0-35 16,1-18-16,-1 71 0,1-53 15,17 141 1,35-141-16,-18-35 0,1-1 16</inkml:trace>
  <inkml:trace contextRef="#ctx0" brushRef="#br0" timeOffset="37144.86">6633 16122 0,'0'0'0,"0"-35"16,0 52 15,0 1-15,0 35-16,0-36 15,17 36-15,-17-17 0,18-19 0,-1 54 16,-17-53-16,18-1 16,-18 1-16,53 17 0,0-70 15,0 0 1,-35-1-16,-1 1 0,18-18 15,1-35-15,-36 53 16,0 17-16,0 0 16,0-17-16,0 17 0,-18 1 15</inkml:trace>
  <inkml:trace contextRef="#ctx0" brushRef="#br0" timeOffset="37698.94">7162 16175 0,'0'0'0,"35"-18"0,-17 1 16,-18-1-16,0 0 16,-18 1-16,0 17 15,1 0-15,-1 0 0,0 0 0,-17 17 16,0 1 0,0 35-16,35-36 0,-18 1 0,0 35 15,18-35-15,0 17 0,0-17 16,36 17-16,-19-35 15,1 0-15,0 0 0,17-18 16,-18 1-16,36-19 0,-35 19 0,0-1 16,52-53-1,-52 36-15,-1 35 16,-17-17 0,0 34-16,0 1 15,0-1-15,0 36 16,36-35-1,-36 0-15,17-18 0,1 0 16,17-18-16,18-17 0,0-18 16,-35 35-16,17-17 15,-35 0-15,18-1 16,-18 19 0,-18-1-16,0 18 31,18 18-31,0-1 0,0 1 15,0 0-15,0-1 0,0 1 0,0 0 16,0-1-16,0 18 0,0 18 16,0-35-16,0 17 0,18-17 15,-18 0-15,18-1 16,17 1-16,18-18 16,-35 0-1,34-18-15,1 1 0</inkml:trace>
  <inkml:trace contextRef="#ctx0" brushRef="#br0" timeOffset="38011.75">8573 15769 0,'0'0'0,"0"-17"0,-18 17 16,1 0-16,-19 17 16,1-17-16,17 18 0,1-1 15,-19 19 1,1 17-16,0 17 0,35 1 15,0-36 1,18 124-16,34-106 16,-34-36-16,17 1 0,1 0 15</inkml:trace>
  <inkml:trace contextRef="#ctx0" brushRef="#br0" timeOffset="38237.76">8926 15857 0,'-18'18'0,"18"0"0,0 17 16,18-17 0,-1 34-16,1-34 15,-18 0-15,18 52 0,-1-34 0,-17-1 0,0 35 16,0-17-1,-17 36-15,-19-37 0,1 1 0,-89 88 16</inkml:trace>
  <inkml:trace contextRef="#ctx0" brushRef="#br0" timeOffset="38831.26">7126 16951 0,'53'-53'16,"-35"35"-1,0-17-15,-1 18 0,19-36 16,-19 35-16,1 0 0,-1-35 16,-17 36-1,0-1-15,-35-17 0,-18 17 16,0 36 0,18-1-16,0 1 0,0 0 0,-36 70 15,53-53-15,1-17 16,17 35-16,0-18 0,17-17 15,1-1-15,0 19 0,-1-19 0,71 54 16,-52-54 0,-19 1-16,1 35 0,0-18 15,-36 1 1,0-19-16,-52 18 16,-1-35-16,54 0 15,-54-17-15,18-1 16,0-17-16,18 0 0,17-18 15,18 35 1,36-17-16,-1 35 0,35 0 16,-34 17-1,-19 1-15,1 0 0,17-1 0,-17 19 16,17 17-16,-17-18 0,-1 0 16,1 53-16,0-52 0,-1-1 15,1 18-15,35 0 16,-35-53-16</inkml:trace>
  <inkml:trace contextRef="#ctx0" brushRef="#br0" timeOffset="39915.39">9243 17180 0,'-18'0'15,"1"0"-15,-18 0 16,17 0-16,-17 0 16,-18 18-16,17 0 15,19-1-15,-18 1 0,17-1 16,0 36-16,1-17 16,17-1-16,0-17 0,0 17 0,0 0 0,35 18 15,-17-18-15,-1-17 0,54 17 16,-36-35-1,0 0-15,1 0 0,-1-17 0,0-1 0,18 0 0,18-35 16,-18 0 0,-1 18-16,-34 0 15,0 0-15,-1 17 0,-17 0 0,0-17 16,-17 35 0,-1 0-16,18 18 0,-18-1 15,18 1-15,-35 53 16,35-1-16,0-52 15,0-1-15,18 1 16,-1 17-16,54-35 16,-36-17-1,18-19-15,-35 19 0,35-36 0,-53 35 16,17 1-16,1-36 16,-18 17-16,-18 19 0,1-1 15,-19 0-15,19 1 16,-1 34-1,18 1-15,18 0 16,-1-18-16,1 0 16,35 17-16,-35-17 0,17 0 0,18 18 15,-36-18-15,36 35 16,-35 1-16,-18-1 16,0 0-16,0 0 0,0-17 15,0 0-15,0-1 0,-18 1 0,18 0 16,0-1-16,36-17 15,17-35 1,-36 17-16,18 1 0,-17-19 0,0 19 16,-1-1-16,36-17 15,-35 0-15,-36 35 32,1 70-17,-1-35-15,18-17 16,0 0-16,0-1 0,0 1 0,0 0 0,0-1 15,35 1-15,-17-18 0,0 0 0,52-35 16,1-1 0,-36 1-16,0 17 0,1-17 15,52-35-15,-53 34 0,0 1 0,-17 0 16,35-53-16,-18 17 16,-35 36-16,18-1 0,-18 1 0,-18-18 15,18 36 1,-35-1-16,17 36 0,1-1 15,-19 36-15,19-18 16,-1 36-16,0-36 16,-17 71-16,17-18 15,18 18-15,18-71 16,17 18-16,18-35 0</inkml:trace>
  <inkml:trace contextRef="#ctx0" brushRef="#br0" timeOffset="40088.37">10672 17180 0,'0'0'0,"-71"36"0,36-19 0,-18 1 16,53-1 0,18-17-16,-1 18 15,19-18-15,-1 0 16,0 0-16,1 0 0,16-18 0,72 1 0</inkml:trace>
  <inkml:trace contextRef="#ctx0" brushRef="#br0" timeOffset="40415.57">11889 17145 0,'0'0'0,"0"18"15,-18-18 1,1 0-16,-1 0 16,0 17-1,1 1-15,-1-18 0,-17 18 0,17-1 0,-17 18 0,-18 18 16,18-35 0,-36 53-16,36-54 0,17 18 0,-35 1 15,36-1-15,-1-17 16,36-18-1,-1 0-15,36-18 0,-35 18 16,35-18-16,-18 18 16,0 0-16,-17 0 0,53 0 15,-36 0-15,0 18 0,0-18 16,18 18-16,-17-1 16</inkml:trace>
  <inkml:trace contextRef="#ctx0" brushRef="#br0" timeOffset="40732.12">12524 17233 0,'0'0'0,"-18"-35"15,1 53 1,-19 17-1,1 0-15,-18 0 16,18 1 0,-18-1-16,18 0 0,-1 0 15,19-17-15,17 0 0,-18-1 16,18 1 0,18 0-16,-1-1 15,1-17-15,0 0 0,17 18 0,71-18 16,-71 0-1,18 0-15,-18 0 0,1 0 0,16-18 0,-16 18 16</inkml:trace>
  <inkml:trace contextRef="#ctx0" brushRef="#br0" timeOffset="41183.5">13812 17163 0,'0'0'0,"0"-53"16,-36 35-16,-17 0 16,0 18-1,36 0-15,-54 0 0,18 36 16,18-19-1,17 1-15,-17 17 0,18-17 0,-1 17 16,-17 0-16,17 1 0,0 34 0,18-17 16,18 0-16,0-53 15,17 18-15,0-18 0,0 0 16,54-18-16,-54 0 16,53-17-16,-53 18 0,71-36 15,-53 17 1,-18-17-16,-17 53 15,-18-17-15,0 52 16,-18-17 0,1 17-16,17 0 15,-18-17-15,18 35 0,0 0 16,18-36-16,-1-17 16,1 0-16,70-17 15</inkml:trace>
  <inkml:trace contextRef="#ctx0" brushRef="#br0" timeOffset="41382.12">14694 17198 0,'35'18'0,"-53"-1"31,-35 36-31,36-35 16,-1-1-16,0 1 16</inkml:trace>
  <inkml:trace contextRef="#ctx0" brushRef="#br0" timeOffset="41571.87">14711 17533 0,'35'18'0,"-17"-18"15,-18 17-15,-18-17 16,1 18-16,-1 0 0,-17 35 16,-18-1-16,-53 37 15,71-54 1</inkml:trace>
  <inkml:trace contextRef="#ctx0" brushRef="#br0" timeOffset="42455.26">7744 18239 0,'-18'-18'0,"36"36"0,-53-54 0,35 19 16,17-1 15,1 0-31,70 18 16,-17 0-1,-54 18-15,1 0 16,-1-1-16,-17 1 0,18 17 16,-18-17-16,0 0 0,0-1 0,-18 1 15,-17 35-15,35-36 16,-17 1-16,-1-18 16,18 18-16,18-18 15,-1 0 1,1 0-16,-1-18 0,1 18 0,17 18 15,-17-18 1,17 17-16,-17 1 0,0-18 16,-1 35-16,-17-17 15,0-1-15,-17 1 16,-1 0-16,0-18 0,1 17 0,-1-17 16,0 18-16,-17-18 0,-35 18 15,34-18 1,-17 0-16,36 0 0</inkml:trace>
  <inkml:trace contextRef="#ctx0" brushRef="#br1" timeOffset="65225.98">19227 3246 0,'0'17'0,"0"1"0,0-36 63,17 1-48,1 17-15,0-53 16,-18-18-1,0 53 1,-18 1-16,0-1 16,-17 36-16,17-18 15,1 17-15,-1 1 0,-35 53 16,53-54-16,-17 19 16,-1-1-16,18 0 0,0 0 0,0 1 0,-18 34 15,18-52 1,18-1-16,0-17 0,17 0 15,-17-17-15,17-18 0,53-54 16,-53 72 0,18-36-16,-35 35 15,35-35 1,-36 71-16,-17 17 16,18-35-16,0 35 15,-18 1 1,0-19-16,17 19 0,-17-19 0,18 1 15,0-18-15,-1 0 0</inkml:trace>
  <inkml:trace contextRef="#ctx0" brushRef="#br1" timeOffset="65530.35">19668 2663 0,'-53'36'0,"70"-36"32,-17 17-32,18-17 0,0 18 0,-1 0 0,36 17 15,18 88 1,-36-87-1,0 70-15,1-36 0,-19 36 0,-17 17 16,0-70-16,0 0 0,-35 53 16,-18-18-16,-17 18 15,-19-18-15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11T04:21:48.93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8820 2417 0,'-18'-71'0,"18"18"16,-18 18-16,18 17 16,-17 0-1,17 36 1,0 0-16,0 17 15,0-17-15,0 17 16,0 0-16,0 71 0,-18 0 0,-17 17 16,17 19-16,1-37 15,-1 36-15</inkml:trace>
  <inkml:trace contextRef="#ctx0" brushRef="#br0" timeOffset="230.15">9049 2275 0,'0'0'0,"0"-70"15,0 35-15,0-1 0,0 54 32,0 17-17,0-17-15,0 176 16,0-53-1,-18-70-15,18-1 0,-52 159 16,34-158-16,0 88 16</inkml:trace>
  <inkml:trace contextRef="#ctx0" brushRef="#br0" timeOffset="1150.34">9860 2434 0,'0'-17'32,"-17"-19"-17,-18 1 1,17 17-16,0 18 15,18 18-15,-70 35 16,52-18 0,-17 18-16,17-18 0,1 1 15,-19 69-15,36-87 0,0 35 16,18-53 0,0-18-16,52-52 15,-52 35 1,-1-1-16,1 19 0,0-1 15,-18 0-15,17 18 0,1 0 32,-18 18-32,0 0 0,18 17 0,-18 0 15,0 36-15,0-36 16,0 18-16,-18 106 16,0-89-16,1 36 0,-1-35 0,0-18 15,-17 35-15,0-53 0,17 0 16,-35 18-1,53-35-15,-35-53 16,35 17-16,0-17 0,0-1 16,35-52-16,89-159 15,-89 177 1,53-54-16,-17 1 0,52-71 16,-70 141-1,0-53-15,-18 53 0,-17 0 0,17-35 16,-17 53-1,-18-18-15,0 17 0,0 19 16,0 34 0,-35 36-16,17-17 15,18 17-15,-35 52 0,17-34 16,-17 70-16,17-70 0,0-1 16,1 124-16,34-158 15,1-19 1,35-17-16,-35 0 0,-1-17 0,36-1 15,-17 0 1,-19-17-16,18 0 0,-17 17 0,17-35 16,-35 35-16,18-17 0,-18 0 15,0 17-15,0 1 16,0 34 0,0 1-16,0 17 0,-18 36 15,1-54-15,-1 54 0,18-53 16,0 17-16,0-17 15,18-36-15,-1 18 16,1-18-16,0 1 0,35-72 16,-53 54-1,17 0 1,-17 17-16,0 1 0,0-1 16,0 0-1</inkml:trace>
  <inkml:trace contextRef="#ctx0" brushRef="#br0" timeOffset="1514.44">10742 2275 0,'18'-53'0,"0"36"16,-18-1-16,0 1 0,0-1 16,0-17-16,-36 17 15,36 36 1,-17-1-16,17 1 15,-18 17-15,18-17 0,-17 17 16,-1 53-16,0-35 0,1 0 0,17 0 16,-36 35-16,19 0 15,17-70-15,0 17 16,0-52 0,17 17-1,-17-18-15,18 0 16,35-34-16,-35 34 0,17 0 0,18-17 15,0 17-15,17 36 16,-52-18-16,-1 18 0,19 17 16,-36-17-1,0 34-15,-18-16 0,-35 34 16,36-70 0,-19 18-16</inkml:trace>
  <inkml:trace contextRef="#ctx0" brushRef="#br0" timeOffset="2063.59">11272 2452 0,'0'0'0,"35"-35"0,-53 70 31,1-18-31,-36 36 16,35-35-16,-17 35 0,-1 17 15,19-52-15,17 0 0,0-1 16,17 1-1,1-36-15,35-17 16,-35 17-16,17 1 0,0-18 16,-17 17-1,-1 0-15,1 18 0,-18-17 0,18-1 0,-18 0 16,17 18-16,-17 18 16,0 0-16,0-1 15,0 1-15,0 35 0,0-36 16,18 1-1,0 0-15,-1-18 0,1 0 0,17-18 16,18-17-16,-18 17 16,54-35-16,-54 18 15,18-18-15,-18 35 0,0-17 16,-17 0-16,0 0 0,-1-18 16,1 17-16,35-105 15,-35 106-15,-18 0 16,0 17-16,0-17 0,0 17 0,0 1 15,0-1-15,-36 18 16,19 0-16,-19 70 16,19-52-1,-1 17-15,-53 106 0,-17 36 16,71-124-16,-19 35 0,36-17 16,0-54-16,0 18 0,36 1 15,-1-36 1,-17 17-16,34-17 0,19-17 15,-18-1-15</inkml:trace>
  <inkml:trace contextRef="#ctx0" brushRef="#br0" timeOffset="3362.4">11254 5697 0,'-18'0'31,"18"18"1,0 0-17,0-1-15,-17 54 16,17-54-1,-18 19-15,18-1 0,-18 0 0,18 1 16,-17-1-16,-1 35 16,0-34-16,1-1 0,17-17 15</inkml:trace>
  <inkml:trace contextRef="#ctx0" brushRef="#br0" timeOffset="3564.05">11395 5680 0,'0'-18'0,"0"36"0,0-18 31,0 17-15,0 1-16,0 0 0,0 35 15,0-18-15,-18 35 16,1-34-16,-1 17 0,0 17 15</inkml:trace>
  <inkml:trace contextRef="#ctx0" brushRef="#br0" timeOffset="4743.29">12330 5503 0,'0'0'0,"0"-35"0,18 17 16,-18 1-16,0 34 31,-18 19-15,-17 17-16,17-18 15,0 0-15,-17 36 0,-53 70 16,53-106 0,-36 53-16,18-35 0,36-18 15,-19 1-15,36-54 16,18 0-16,-18 1 16,18-18-16,17-18 15,-18 17 1,54-52-16,-53 71 0,35-36 15,-36 53-15,18 0 16,-17 35-16,-18-17 16,0 17-16,0-18 15,0 72-15,0-72 0,0 36 16,0-35-16,0-1 0,18-17 0,-1 0 16,19 0-16,-19-17 15,1-1-15,0 1 0,-1-1 0,-17 0 16,35-17-16,-35 17 15,0-35-15,0 36 16,0-1-16,0 36 16,0-1-1,0 19-15,0-1 0,0 53 32,18-88-32,0 0 0,-1 0 15,1-17-15,0 17 16,-1-18-16,1 0 0,0-35 15,-1 36 1,-17-1-16,0 0 0,-17-17 0,17 18 16,-18-1-1</inkml:trace>
  <inkml:trace contextRef="#ctx0" brushRef="#br0" timeOffset="5430.52">12736 5803 0,'17'-17'16,"-17"-1"-16,0 0 15,0 1-15,-17 17 16,-1 17 0,0 1-16,1 17 15,17 0-15,0-17 0,-18 35 16,18-35-16,0-1 15,18 1-15,-1-18 0,-17 18 16,53-18-16,-17-18 0,52-35 16,-53 35-1,-17 1-15,17 17 0,-17-18 0,-1 0 0,36-34 16,-35 34-16,-18 0 16,-18 18-1,0 18-15,-17 17 16,18-17-1,-1-1-15,18 1 0,-18 0 16,18-1-16,18-17 16,0-17-16,-1-1 0,1 0 15,35-17 1,-53 18-16,17 17 16,1 0-16,-18-18 0,0 36 0,18-18 15,-18 35 1,0-18-16,0 1 15,0 0-15,17-18 16,1 0-16,70-36 16,-53 19-1,-17-1-15,17-17 0,36 0 0,-18-36 16,-18 53 0,-17-17-16,35-35 0,-36 34 15,1-52-15,-18 71 0,18-1 16,-18-35-16,-18 53 15,-17 35-15,-1 18 16,-17 35-16,-35 53 16,35-52-1,0-1-15,53-53 16,0 0-16,18 36 16,17-53-16,1-18 15,-1-18-15,35 0 16,-17 1-16</inkml:trace>
  <inkml:trace contextRef="#ctx0" brushRef="#br0" timeOffset="5727.91">13970 5468 0,'0'0'0,"0"-18"15,18 1-15,-18-1 16,18 18-16,-1-17 16,-17-1-16,18 18 15,-18-18 1,0 36 0,0 0-1,-18-18-15,18 17 0,0 1 16,-17-1-16,17 1 0,-18 0 0,18 17 15,-18 0-15,18-17 0,-17 17 16,-1 53-16,0-35 0,1-17 0,-19 87 16,19-88-16,17-17 15</inkml:trace>
  <inkml:trace contextRef="#ctx0" brushRef="#br0" timeOffset="7158.79">12930 7197 0,'-18'0'0,"18"17"16,0 1 15,18-18-16,-1 0-15,1 0 0,17 0 16,71 0-16,-18-18 16,18 1-16,18 17 15,-19-18-15,-34 18 16,-18-18-16,35 1 0,71-19 16,-142 36-1</inkml:trace>
  <inkml:trace contextRef="#ctx0" brushRef="#br0" timeOffset="7493.82">13688 6950 0,'-35'0'16,"17"0"-16,1 0 0,17 17 31,0 1-15,17 0-1,1-18-15,35 17 0,0-17 16,17 0 0,18 18-16,-17 0 15,-36-1-15,1-17 16,16 35-16,-34-17 0,-18 0 15,18-1-15,-18 1 0,0 0 0,-36 17 16,-16-17-16,34-1 16,-53 18-16,36-17 0,17-18 15,-35 18-15,53-1 0,-17-17 16</inkml:trace>
  <inkml:trace contextRef="#ctx0" brushRef="#br0" timeOffset="9210.26">15381 6738 0,'-17'0'15,"34"0"1,1 0-16,17-18 16,-17 18-1,35-17-15,-18 17 0,-17 0 0,105-35 16,-87 35-16,34-18 15,-35 18 1,-17 0-16,0 0 0,-1 0 16,-17 18-16,0-1 15,-17 1-15,17-1 16,-18 1-16,0 0 0,18 17 16,-17-17-16,-1 52 0,1-35 0,17 1 15,-18 34-15,0 1 16,18-18-1,-17 35-15,17-53 16,-18 0-16</inkml:trace>
  <inkml:trace contextRef="#ctx0" brushRef="#br0" timeOffset="9449.65">15470 7091 0,'0'0'0,"17"0"15,1 0 1,35-18-16,-36 18 16,19 0-16,34-17 0,-34-1 0,-19 0 15,89 1 1,-88 17-16,35-18 15,-36 0-15,1 18 0,17 0 16</inkml:trace>
  <inkml:trace contextRef="#ctx0" brushRef="#br0" timeOffset="12270.85">10054 9208 0,'0'-18'15,"-17"0"1,17 1-1,0-1 1,-18 18-16,1 0 16,-19-18-16,19 36 15,-1-18-15,-53 35 16,54-17-16,-1-18 0,-35 35 16,18 0-16,-18 18 15,35-35-15,1 0 0,-1 35 16,1-36-1,17 1-15,0-1 0,-18 1 0,18 35 16,0 0-16,0 0 16,0-36-16,0 54 0,0-53 15,0 17-15,0 18 0,0-18 16,0 18-16,0-18 0,0 1 16,0 69-16,0-69 15,0-1-15,0 18 0,18-18 0,-18 0 16,0 1-16,0 34 0,17-34 15,-17-1-15,0 18 16,0-18-16,18 0 0,-18 71 16,0-71-16,0 1 15,0-1-15,17 0 0,-17 1 0,0 34 16,0 18-16,0-52 16,18 69-16,0 19 15,-18-89 1,17 53-16,-17-17 15,18-18-15,-18 0 16,18 0-16,-18-18 0,0-17 16,17 35-16,-17-1 15,18 1-15,-18-35 16,18 0-16,-18 17 16,17-17-16,1 17 0,-1-18 15,-17 1-15,18 0 16,0 17-16,-1 0 15,1-17 1,0 0-16,-1-18 16,1 0-16,0 0 0,17 0 15,-18-18-15,1 18 0,0-18 16,88-17 0,-89 17-1,19 18-15,-19-17 0,1-1 0,-1 18 0,19-18 0,17 1 16,-36 17-16,1-18 15,0 18-15,-1 0 16,-34 0 15,17-17-15,-18 17 125</inkml:trace>
  <inkml:trace contextRef="#ctx0" brushRef="#br0" timeOffset="14113.17">2699 6438 0,'18'-35'16,"-36"70"-16,36-105 15,-18 52-15,0 0 16,-18 18-1,0 0-15,18-17 0,-52 17 16,-19 17-16,-88 36 16,71-17-1,35-19-15,18 1 0,-53 35 16,17 17-16,36-34 16,0-1-16,17 0 0,-17 0 15,-18 54-15,0-1 16,35-35-16,1 0 0,-1 0 0,-17-1 0,17 1 15,-35 177 1,35-160-16,18-17 0,-17 18 16,17 52-16,-18 1 15,18-1-15,0 1 16,18-54-16,-18 54 0,17-54 16,1 71-16,0 71 15,-1-124-15,-17-17 16,18 70-16,0 18 15,-18-89-15,0 18 0,17 142 16,-17-89-16,18-53 16,-18-18-16,0 89 0,0-88 15,0 17-15,0-17 0,0 17 0,0-18 16,0 71-16,0 18 16,18 123-16,-18-193 15,0-19-15,0 89 16,0 70-16,0-158 15,0-1-15,0 1 16,0 17-16,0-17 0,0 70 0,0 53 16,17-141-16,-17 70 15,18-70-15,-18 18 16,35 87-16,-35-87 16,18-18-16,-1 0 0,-17 0 0,18 0 15,-18 0-15,18-1 0,-18 19 0,17-18 0,1 106 16,-18-89-1,18-17-15,-18 0 0,0 0 0,17 0 16,1 53-16,-18-53 0,17 0 0,1 158 16,0-158-1,-18 0-15,17 0 0,-17 0 0,0 0 16,18-18-16,-18 53 0,0-35 16,18 71-16,-18-89 15,0 53 1,0-17-16,17 34 0,-17-16 15,0-54 1,0 0-16,0 36 0,0 35 16,0-71-16,0 0 15,0 18-15,0-35 16,0 17-16,0-17 0,18-1 16,0 1-16,-1-18 0,1 18 15,-1-1-15,1-17 0,0 0 16,17 18-16,-17-18 0,17 0 15,88 0-15,-87 0 16,34-18-16,-34 18 16,87-17-16,-88 17 15,18-18-15,-18 18 0,54 0 16,-1 0-16,0-18 16,53 18-1,-106 0-15,1 0 0,-1 0 16,18 0-16,0-17 15,-36 17-15,1 0 0,17 0 16,-17 0-16,0 0 0,-18 17 16,17-17-16</inkml:trace>
  <inkml:trace contextRef="#ctx0" brushRef="#br0" timeOffset="15684.4">12771 9648 0,'-18'0'15,"18"18"-15,-17-18 0,34 0 31,1 18-15,0-18 0,-1 0-16,18 0 0,1 0 15,34 0-15,-34 0 0,16 0 16,1 0-16,53-18 16,18 0-16,-1 18 0,-17-17 15,53 17 1,-124 0-16,36-18 15,-36 18-15,-18 0 0,19 0 16,-1 0-16,18 0 0,18-17 16,-54 17-16,18-18 15,1 18-15,34-18 0,1 1 16,-36 17-16,-17 0 0,17 0 0,36-18 16,-36 18-1,18 0-15,-36-18 0,125 1 16,-107 17-1,0-18-15,0 18 0,54-18 0,-37 18 16,1 0-16,36-17 0,52-1 16,-88 18-1,-18-17-15,35 17 0,-34 0 16,52-18-16,-53 18 16,0 0-16,-17 0 0,17-18 15,-17 18-15,53 0 16,17 0-1</inkml:trace>
  <inkml:trace contextRef="#ctx0" brushRef="#br0" timeOffset="16994.48">17251 8661 0,'-17'-18'0,"34"36"0,-52-54 32,35 54-17,0 0 1,0 17-16,-18-17 0,18 17 15,-17 0-15,-1 36 0,-35 70 16,35-106-16,1 18 16,-18-18-16,17 1 0,0-1 0,-52 35 31,52-70-31,18-17 0,18-36 16,-18 35-16,35-35 15,18-35 1,-18 53-16,0 17 0,-17 1 15,0-1-15,35 18 16,-36 18-16,1-1 16,-18 1-16,35 70 15,-35-70-15,0-1 0,18 19 16,17-19 0,-17-17-16,-1-17 0,54-36 15,-53 17 1,34-34-16,-34 52 0,0-17 15,-18 17-15,0 1 16,0-1-16,0 0 0,17 18 0,-17-17 16,0 34-16,0 1 15,0 17-15,0 1 16,-17-19-16,17 54 16,0-36-16,17-17 15,1-18-15,0 0 16,17-36-16,35-17 15,-70 36 1,18-1-16,-18 1 0,18-1 0,-18 0 0,0 1 16,-18-1-16,-17-17 15,17 35-15</inkml:trace>
  <inkml:trace contextRef="#ctx0" brushRef="#br0" timeOffset="17158.3">17904 8872 0,'17'-17'0,"-17"-1"15,-17 18-15,-1 0 16,18 18-16,0-1 16,-35 36-16,35-35 15,-18 0-15</inkml:trace>
  <inkml:trace contextRef="#ctx0" brushRef="#br0" timeOffset="17295.29">17886 9066 0,'0'0'0,"53"-17"0,0-19 16,18-16-16,-36 16 15,-18 19-15,1-1 0,-18 0 16,0 1-16,0-1 0,-18 36 31,1 17-31,17-17 16</inkml:trace>
  <inkml:trace contextRef="#ctx0" brushRef="#br0" timeOffset="17601.18">18098 8961 0,'17'-18'0,"-34"36"0,52-54 15,0 19-15,-17 17 16,0 0-16,-18 17 16,0 1-1,17-18-15,1 0 16,0 0-16,-1-18 15,1 18 1,35-35-16,0 0 0,35-36 16,-35 18-1,-36 36-15,1-19 0,-18 19 16,18-36-16,-18 17 0,0-16 16,-18 69-1,0 1 1,-17 35-16,18-36 15,-1 19-15,-35 87 0,35-88 16,-17 36-16,35-18 16,0-18-16,18-17 0</inkml:trace>
  <inkml:trace contextRef="#ctx0" brushRef="#br0" timeOffset="17998.56">19139 8520 0,'-53'0'0,"106"0"16,-124 0-16,53 0 16,1 0-16,-1 0 0,0 0 0,54 0 15,17 0 1,-18 0-16,-17 0 15,34 0-15,-34 17 0,0 18 16,-18-17-16,0 35 16,-18-35-1,-17 17-15,-18 0 16,-18 1-16,18-1 16,36-35-16,-19 17 0,1-17 0,18 0 15,34 0 16,1 0-15,-1 18-16,1-18 0,0 0 0,35 35 16,-36-35-1,19 18-15,-19-18 0</inkml:trace>
  <inkml:trace contextRef="#ctx0" brushRef="#br0" timeOffset="18625.96">16616 8767 0,'0'0'0,"0"-18"16,-17 18 15,-1 18-31,18-1 0,-18 1 15,1 35-15,-1 0 16,-17 17-16,17-17 0,-17-18 16,17 18-16,0 0 0,-34 53 15,-1-18-15,35-35 16,0-18-16</inkml:trace>
  <inkml:trace contextRef="#ctx0" brushRef="#br0" timeOffset="18813.46">16757 8802 0,'36'-18'16,"-54"36"0,0-1-1,-17 72-15,17-54 0,-17 53 16,0 0-16,35-35 15,-18 0-15</inkml:trace>
  <inkml:trace contextRef="#ctx0" brushRef="#br0" timeOffset="26863.74">18115 10936 0,'-17'0'15,"17"18"1,0-1 0,-18 1-1,18 0-15,-17 35 0,17-18 16,-18 18-16,0-18 15,1 36-15,-1-1 16,0 1-16,18-18 16,0-36-16,0 1 0,18 0 15,-18-1-15,53-17 16,-35 0-16,-1-17 16,54-1-16,-1 0 0,54 1 15,-71-1-15,0 18 16,35-18-16,18 18 15,35-17-15,-88 17 0,105-18 16,-105 0 0,53 18-16,-53-17 15,-18 17-15,1 0 0,-1 0 0</inkml:trace>
  <inkml:trace contextRef="#ctx0" brushRef="#br0" timeOffset="27218.13">19174 11148 0,'0'0'0,"-35"0"0,17 0 15,36 0 16,-1 0-31,1 17 16,-1-17-16,1 0 0,17 0 0,-17 18 16,0-18-16,-1 0 15,71 35-15,-70-17 16,17 17-16,-35-17 16,0 0-16,0-1 15,-17 18-15,-19 18 16,19-35-16,-36 17 0,35-17 0,-17 0 15,17 17 1,-35 0-16,36-35 0,-18 35 16</inkml:trace>
  <inkml:trace contextRef="#ctx0" brushRef="#br0" timeOffset="27959.55">20708 10724 0,'18'0'0,"-18"-17"15,-18 17 32,1 0-31,-1 17-16,0 1 16,1 17-16,-18 1 15,17-1-15,-17 18 16,-36 106-16,53-124 15,1 18-15,-18 35 16,17 0-16,0-17 16,18-36-16,0 53 15,18-70-15,-18-1 0,35 19 16,-17-36-16,52 0 16,-52 0-16,35-36 15,-18 19-15,-17 17 16,-1-35-16,19 17 0,-36-17 15,0 17 1,0 0-16,0 1 0,-36-1 16,19 0-16,-1 18 15,1-17-15,-1 17 0,-17 0 0,-1-18 16,19 18-16,-36 18 16,0-1-16,35-17 15,1 18-15,-1-18 0,0 0 16,-17 18-16</inkml:trace>
  <inkml:trace contextRef="#ctx0" brushRef="#br0" timeOffset="48236.99">11801 14270 0,'-18'0'0,"18"-18"15,0 36 48,35-18-63,-17 0 0,0 0 0,17 0 15,-17 0-15,17 0 0,0 0 0,-17 0 0,17-18 16,53 1 0,-70 17-16,0 0 0,17-18 0</inkml:trace>
  <inkml:trace contextRef="#ctx0" brushRef="#br0" timeOffset="48503.37">11871 14323 0,'18'17'31,"0"-17"-15,17 0-16,0-17 0,-17 17 15,-1 0-15,19 0 16,-1-18-16</inkml:trace>
  <inkml:trace contextRef="#ctx0" brushRef="#br0" timeOffset="54933.92">8061 6738 0,'0'0'0,"-17"0"0,-1 18 16,36-18 46,-1 0-62,1 17 0,0-17 16,-1 0-16,19 0 0,16 0 15,37 0-15,69-17 16,107-36 0,-195 35-1,19 18-15,-1-17 0,18-1 0,176-35 16,-176 53-16,0-18 15,88 1-15,-18 17 0,-105-18 16,70 18-16,-71 0 16,54 0-16,-71 0 15,-36 0-15,1 0 0,-18-18 32,-18 18-32</inkml:trace>
  <inkml:trace contextRef="#ctx0" brushRef="#br0" timeOffset="59437.85">11942 14464 0,'18'0'15,"-18"-18"1,17 18-16,-17-17 0,0 34 31,0 1-15,0 0-16,0 17 0,0-18 16,0 19-16,0 34 15,0-52 1,0 17-16,0-17 0,0-1 0,35 54 15,-17-53-15,0-18 0,-1 17 16,1-17-16,17 18 0,71-18 16,-53-18-16,-18 18 0,142-35 15,-107 35-15,107-35 16,-107 17-16,-17 18 0,53-18 16,-53 18-1,70-17-15,-52-1 16,-53 18-16,34 0 0,-34-17 15</inkml:trace>
  <inkml:trace contextRef="#ctx0" brushRef="#br0" timeOffset="59791.91">12965 14482 0,'-18'0'16,"36"0"-16,-53 17 0,17-17 15,36 0 1,35 0 0,-1 0-16,-16 18 0,140-1 15,-123 1 1,-18-18-16,18 0 0,-17 18 0,16-1 15,-16-17-15,-19 18 0,36 17 0,-35-35 16,0 36-16,-18-1 0,0-18 16,-18 36-16,0-17 15,-52 34-15,-1-17 16,-17 0-16,70-35 16,-17-1-16,17-17 15,-17 18 1</inkml:trace>
  <inkml:trace contextRef="#ctx0" brushRef="#br0" timeOffset="60514.65">15293 14041 0,'0'0'16,"-17"0"-16,-1 0 15,36 0 32,17 0-47,-17 0 16,34 0-16,19 0 0,52 0 15,-87 0-15,-1 0 16,18 0-16,-18 0 0,-17 17 0,35 1 16,-4022 17-1,7955-17 1,-4003 52-1,-1-52-15,1 35 0,-1-18 16,18 0-16,-18 1 0,18-1 0,-17 53 16,-1-53-16,0 54 15,18-19-15,-17-35 16,17 1-16,-18 34 0,18-52 16</inkml:trace>
  <inkml:trace contextRef="#ctx0" brushRef="#br0" timeOffset="60794.38">15399 14534 0,'-18'0'0,"1"0"15,34 0 1,1 0-1,35 0-15,-18-17 0,18 17 16,88-18-16,-70 1 16,-18 17-16,106-18 15,-107 0-15,-16 18 0,-1-17 0,0 17 16,-17 0-16,0 0 16,17-18-16,-53 18 15</inkml:trace>
  <inkml:trace contextRef="#ctx0" brushRef="#br0" timeOffset="62328.46">19350 14182 0,'-17'0'15,"17"17"-15,-18-17 0,0 0 16,1 0 0,34 0 31,1 0-47,17 0 0,-17 0 0,52 0 15,-34 0 1,52 0-16,0-17 0,-53 17 15,1 0-15,34 0 0,18 35 16,-70-17 0,-18-1-16,0 19 15,-18 16-15,18-16 0,-35 17 16,35-18 0,-18 35-16,1 19 0,-1-54 15,18 0-15,-17 71 0,17-71 16,-18 53-1,18-35-15,0-17 0,0-1 0,0-17 16</inkml:trace>
  <inkml:trace contextRef="#ctx0" brushRef="#br0" timeOffset="62782.34">21202 14041 0,'36'-18'0,"-72"36"0,72-54 16,-54 54 15,0 0-15,18-1-16,-35 54 15,17-36-15,1 53 16,-1-35-16,-70 141 16,70-141-1,1 71-15,17-89 16,0 0-16,0-17 0,0 17 0,17-17 0,1-18 0,52 17 16,-52-17-1,53-17-15,-36 17 16,0-53-16,-17 35 15,-18 0-15,0 1 16,0-1-16,-35-17 0,17 17 16,-17 18-1,-1-17-15,1 17 0,-53 0 0,70 0 16,1 0-16,-36 17 0,35-17 16,0 18-16,1-18 15</inkml:trace>
  <inkml:trace contextRef="#ctx0" brushRef="#br0" timeOffset="63356.31">22860 14076 0,'-53'0'16,"36"-18"-16,-36 18 15,35 0 1,1 0-16,17 18 31,17-18-31,1 17 16,-1-17 0,19 0-16,-19 0 0,1 0 0,35 0 15,0 0-15,-35 0 16,17-17-16,0 17 0,-17 0 15,17 0-15,-35 17 16,0 1 0,0 0-16,0-1 15,0 1 1,0 0-16,-18 17 16,-17 36-16,17-36 15,-17 35-15,18-34 0,-1-1 16,-17 0-16,17 18 0,0-18 0,-17 18 15,-53 159 1,70-177 0,18-17-16,-17 17 0,17 0 0</inkml:trace>
  <inkml:trace contextRef="#ctx0" brushRef="#br0" timeOffset="63607.51">22543 14605 0,'-18'18'0,"36"-36"0,-18 36 16,35-18-1,-17-18-15,35 18 0,17-18 0,-17 18 16,-18 0-16,159-35 15,-141 35-15,-17-18 0,34 18 16,1-17 0</inkml:trace>
  <inkml:trace contextRef="#ctx0" brushRef="#br0" timeOffset="72733.36">2999 16422 0,'0'-18'47,"0"1"-32,-18-1 1,18 0-16,-17 18 0,-1-17 0,0 17 16,1-18-16,-1 18 15,0 0-15,1 0 16,-1 18-16,1-18 0,-36 17 15,35 1-15,-17 0 16,17-1-16,0 1 0,-17 35 16,18-36-16,-19 36 0,19 0 15,-1 18 1,0-36-16,1 0 0,17-17 0,0 17 0,-18 36 16,18-18-1,0 17-15,0-34 16,18 16-16,-1-34 0,-17 17 0,18 36 15,-18 17-15,18-53 16,-18 36-16,0-36 16,17 36-16,-17-36 0,0 124 15,18-89 1,-18 1-16,0-36 16,0 0-16,0 71 15,0-70-15,0-1 0,0 0 0,0 0 16,0 1-16,18 52 15,-18-70-15,0 17 16,0-18-16,0 1 0,17 17 0,-17-17 16,18 17-16,-18-17 0,17 17 15,1-17 1,0-1-16,-18 1 0,17 0 0,1-18 0,17 35 16,-17-17-1,17-18-15,-17 17 16,17-17-16,18 18 0,-35-18 15,17 0-15,36 18 0,-1-18 16,1 0-16,-36 17 16,53-17-16,-53 0 0,54 0 15,-54-17-15,18 17 0,17 0 16,71-18-16,-70 0 16,-18 18-16,-18 0 15,0 0-15,1-17 0,52 17 16,-53 0-1,18 0-15,-35 0 0,17 0 16,-17 0-16,-1 0 0,1 0 16</inkml:trace>
  <inkml:trace contextRef="#ctx0" brushRef="#br0" timeOffset="73555.22">18239 13652 0,'35'-17'0,"-17"17"15,0 0-15,-18 17 31,0 1-31,0 0 16,0 52-16,-18 19 16,0-37-16,18 19 0,-53 352 15,36-334 1,-1 16-16,-17 107 16,-18 176-1,35-300-15,1 53 0,17-70 16,0-18-16,0 0 0,0-18 0</inkml:trace>
  <inkml:trace contextRef="#ctx0" brushRef="#br0" timeOffset="74504.03">18486 13794 0,'0'0'0,"-35"-124"0,-18 18 0,0 0 16,35 71 0,-35-18-16,71 53 31,0 0-31,-1 0 0,18 0 16,159 0-16,-123 0 15,17 0-15,18 0 0,0-17 16,141-1-16,17-17 15,-122 17-15,140-17 0,-124 0 16,142-1-16,141-17 16,-300 36-16,300-54 15,-158 36 1,-142 17-16,0 1 0,18 17 0,123-36 16,-141 19-1,0-1-15,247 0 0,-282 1 16,88-1-16,-106 18 0,0 0 0,-17 0 15,52 0-15,-70 0 16,18 0-16,-1 0 0,-52 0 16,17 0-16,-35 18 31,-17-1-15,17 1-16,0 0 15,-18-1-15,0 19 0,18 17 16,-17-18-1,-1 35-15,18-17 0,-35 88 16,17-70-16,-17 123 16,0-35-16,-1-18 15,19-53 1,-1 53-16,0 18 0,1-18 16,17-70-16,-18-1 0,18 71 0,-17-17 15,-1-54 1,-17 54-16,-1-18 0,-17 52 15,36-105-15,-18-18 16,-1 54-16,-34-19 16,-19 36-16,54-71 15,-35 18-15,34-35 16,-140 70-16,88-53 16,-18-17-1,53 0-15,-70-1 0,70-17 16,-18 18-16,-158 0 15,158-18-15,-105 17 0,70-17 0,0 18 16,0-18-16,0 0 0,-246 17 16,228-17-1,18 0-15,-17 0 0,-1 0 16,1 0-16,0-17 0,-1 17 0,1 0 16,-124-18-16,141 18 0,-18-17 0,-211-1 15,229 18 1,1 0-16,-1 0 0,-88-18 0,-71 18 15,124 0 1,-18-17-16,106 17 16,18 0-16,17 0 0,-17 0 0,35-18 15</inkml:trace>
  <inkml:trace contextRef="#ctx0" brushRef="#br0" timeOffset="83874.22">7761 14746 0,'18'0'78,"-18"-18"-62,35 1 0,18-18-16,0-1 15,88-52 1,-123 53-1,53 0-15,-54 17 0,36-35 0,-35 35 16,-1 1-16,-17-1 16,-17 18 15,-36 18-31,35-1 0,-35 1 16,36 0-16,-1-1 15,0 19-15,18-1 0,0-18 16,0 1-1,18-18-15,17 18 0,1-1 16,-1 1 0,-18-18-16,1 18 0,0-18 0,-1 17 15,1-17-15,-18 18 0,18 0 16,-18 17-16,0-18 16,0 1-1,0 0-15,0-1 0,-18 1 0,0-18 16,1 18-16,-1-18 15,0 17-15,1-17 0,-1 0 0,1 0 16,-19 0 0,19 0 109,-1 0-94,0 18-15,1-18-1,-1 0 1,0 0-1,1 0-15</inkml:trace>
  <inkml:trace contextRef="#ctx0" brushRef="#br0" timeOffset="85348.41">8520 14482 0,'0'-18'32,"-18"18"-1,18 18-31,0-1 16,-17 18-1,17-17 1,-18 35-16,18-35 15,0 35-15,0-36 16,0 1-16,0-1 0,18 1 0,-1 17 16,1-35-1,0 0-15,-1-17 16,1-1-16,-1-17 16,1 35-16,-18-18 0,18 1 15,-1-19 1,1-17-16,-18 36 15,18-1-15,-18 0 0,0 36 32,0 0-17,0-1-15,0 1 0,0 0 16,0 17-16,0-17 16,0-1-16,0 1 0,0-1 0,17-17 31,-17-17-31,18 17 15,-18-18-15,35-17 0,-17 17 16,-1 1-16,1-1 16,0-17-16,17-1 0,-17 36 15,-1-17-15,1-1 16,0 18-16,-18 18 0,0-1 16,0 19-1,0-1-15,0-17 16,-18-1-16,0 19 15,18-19-15,0 1 16,0-36 0,0 1-16,18-1 0,0 0 0,-18 1 15,35-36 1,-17 35-16,-1 0 0,18-17 16,-17 35-16,-18 18 31,0 17-31,0-17 15,0-1-15,0 1 0,0 0 16,0-1-16,0 1 0,0 0 16,0-36-1,18 18-15,-1-18 16,1-17-16,17 0 0,-17 17 16,0 0-16,-1 1 0,-17-1 15,53 1-15,-35 17 31,-18 17-31,0 1 0,0-1 0,0 1 16,0 0-16,-18-1 16,18 19-16,-18-1 0</inkml:trace>
  <inkml:trace contextRef="#ctx0" brushRef="#br0" timeOffset="86111.41">9631 14288 0,'0'17'47,"0"1"-16,-17-18 0</inkml:trace>
  <inkml:trace contextRef="#ctx0" brushRef="#br0" timeOffset="86533.15">8291 14746 0,'0'0'0,"-18"0"0,-17 18 15,52-36 16,19 18-31,-1 0 16,53-35-16,-35 35 0,141-53 16,-123 35-16,17 18 15,123-35-15,-140 17 16,35 18-16,-36-17 16,1 17-16</inkml:trace>
  <inkml:trace contextRef="#ctx0" brushRef="#br0" timeOffset="86807.47">8308 14781 0,'0'18'0,"18"-18"16,0 0-16,34 0 0,90-18 16,-90 1-1,-16 17-15,122-18 0,-105 18 16,-17-18-16,52 18 0,-18 0 16,-34 0-1,-19 0-15,-34 18 16</inkml:trace>
  <inkml:trace contextRef="#ctx0" brushRef="#br0" timeOffset="87216.16">9702 14464 0,'0'0'16,"-18"-18"-16,18 1 15,0 34 1,0 1-1,18 0-15,-18 17 16,17 0-16,-17-17 16,0 17-16,18 0 0,-18 1 0,0 16 0,18 1 15,17 0 1,-35-70 0,18 17-16,-1-18 0,1-17 0,-1 17 0,36-70 15,0-18 1,-35 53-16,17-17 15,-35 34 1</inkml:trace>
  <inkml:trace contextRef="#ctx0" brushRef="#br0" timeOffset="87797.1">10178 14605 0,'0'-18'0,"-18"1"16,1-1-1,17 0-15,-18 18 16,0 18-16,-17 17 16,17 1-16,1 34 15,17-52 1,0-1-16,0 1 0,17-18 15,1 0-15,0 0 16,17-35-16,-17 17 16,-1 18-16,-17-17 0,18-19 0,0 19 15,-1-19 1,-17 19-16,0 52 31,0 0-31,0 1 16,0-19-16,0 18 15,18-17 1,0-18 0,-1-18-16,1 1 0,-1 17 0,1-18 15,35-52-15,-35 52 0,-1-17 16,1-18-16,0 18 16,-18 17-16,0 0 15,0 1-15,-18 17 16,18 17-16,-18 1 15,18 0 1,0 17-16,0 0 0,0-17 16,0 17-16,0-17 0,0-1 0,0 36 15,0-18-15,0-17 16,0 0-16,0-1 0,18-17 16,-18 18-16,18-18 0,-1 0 15,1 0-15,17 0 16</inkml:trace>
  <inkml:trace contextRef="#ctx0" brushRef="#br0" timeOffset="88027.1">10778 14393 0,'-18'18'0,"0"-18"16,18 35-16,-17-17 16,-1 35-16,18-36 15,0 89 1,18-35-16,17-18 31</inkml:trace>
  <inkml:trace contextRef="#ctx0" brushRef="#br0" timeOffset="88286.48">11007 14340 0,'-18'-17'0,"1"-1"31,34 18-16,19 18-15,-19-1 16,1-17-16,17 36 0,0 34 16,-35-52-16,0 17 15,0 36-15,-17 52 16,-18-52 0,-1-36-16,36-17 15</inkml:trace>
  <inkml:trace contextRef="#ctx0" brushRef="#br0" timeOffset="88434.97">11307 14464 0,'0'0'0</inkml:trace>
  <inkml:trace contextRef="#ctx0" brushRef="#br0" timeOffset="88616.31">11413 14711 0,'35'17'0,"-70"-34"0,88 52 15,-36-35-15,-17 18 0,0-1 16,-17-17-16,-1 36 0,0-19 0,1 1 16,-1 17-16,-105 106 15</inkml:trace>
  <inkml:trace contextRef="#ctx0" brushRef="#br0" timeOffset="89735.4">10460 15011 0,'0'17'16,"-17"-17"-1,17 18 1,-18-18-1,-17 35-15,17-17 16,-17 0-16,-18 34 16,18-52-16,17 18 15,-35 17-15,18-17 16,-1 0-16,-69 35 0,34-36 16,0 18-16,36-17 15,-18 0-15,18-18 16,0 17-16,-53 19 15,52-36-15,1 17 0,17 1 16,1-18-16,-19 18 16,19-1-16,-1-17 15,-17 36-15,17-19 0,-17-17 16,17 18-16,1-1 16,-1-17-16,18 18 0,-18-18 0,1 18 15,-1-18-15,0 17 16,1-17 15,-1 0 0</inkml:trace>
  <inkml:trace contextRef="#ctx0" brushRef="#br0" timeOffset="90101.71">9278 15452 0,'-17'0'47,"17"17"-47,-18-17 15,0 18-15,1 0 16,-1-1 0,18 1-16,-17 0 15,17-1 1,0 18-16,0-17 0,0 17 16,17-17-1,1 0-15,-1-1 16,36-17-1,-35 0-15,0 0 16,17 0-16,18-17 16,-18 17-16,-17 0 0</inkml:trace>
  <inkml:trace contextRef="#ctx0" brushRef="#br0" timeOffset="97473.66">15964 16880 0,'17'0'31,"-17"-17"297</inkml:trace>
  <inkml:trace contextRef="#ctx0" brushRef="#br0" timeOffset="98232.45">14059 17992 0,'0'0'0,"0"-18"0,-18 18 16,18-18 0,-18 18-16,18 18 93,18 0-93,-18-1 0,0 19 16,35 52 0,18-35-1,0-18-15,0 0 16,0-35-16,-18 0 15,0 0-15,89 0 16,-71 0 0,88-17-16,-88-1 0,53 18 0,-36-18 15,-17 18-15,0 0 0,0-17 16,0 17-16,141-18 16,-141 0-1,0 18-15,17-17 0,-17-1 0,0 18 0,18-17 16,-18-1-16,70 0 0,-52 1 15,-18 17-15,52-18 0,-69 0 16,-1 18-16,0 0 0,0 0 0,36-17 16,-53 17-1</inkml:trace>
  <inkml:trace contextRef="#ctx0" brushRef="#br0" timeOffset="98653.96">15805 17798 0,'-18'0'16,"36"0"-16,-53 0 0,17 0 0,36 0 31,-1 0-15,1 0-16,-1 0 0,36 17 15,-17 1 1,34-18-16,18 18 0,36-1 16,-89 1-1,106 35-15,-106-36 16,-17 1-16,35 35 15,-35-35-15,17 52 0,-17-35 16,-18-17 0,0 17-16,0 1 0,-18-1 0,18-17 15,-71 52 1,54-70-16,-1 18 16,0-18-16,1 17 15</inkml:trace>
  <inkml:trace contextRef="#ctx0" brushRef="#br0" timeOffset="100047.48">16987 17551 0,'-18'0'31,"18"17"-31,0 1 16,0 0-16,-18 17 15,18 35-15,-17-34 16,17 34-16,0-34 16,0-1-16,0 0 0,0 53 15,0-35-15,0 0 16</inkml:trace>
  <inkml:trace contextRef="#ctx0" brushRef="#br0" timeOffset="100400.07">17198 17762 0,'0'-35'0,"0"70"0,0-88 16,0 36-16,-17 17 0,-1 0 31,18 17-31,0 1 0,18 53 16,-18-18-1,17-18 1,1 18-16,0-18 0,17 0 16,0-17-16,0-18 15,18-18-15,-35 1 0,52-54 16,-52 36-1,-18 0-15,0-1 16,-18 19-16,18-1 0,-17 0 16,-1 1-16,-35-1 15,36 0-15,-36 36 16,35 0-16,0-18 16,-17 35-16,35 0 0</inkml:trace>
  <inkml:trace contextRef="#ctx0" brushRef="#br0" timeOffset="101778.37">19897 16739 0,'-18'0'15,"18"18"-15,0 0 16,-17 17-16,17 0 15,0 36-15,-18-18 16,18 0-16,-18 88 0,-17 17 16,0 19-16,0 17 15,17-88-15,0-18 0,-52 212 16,70-194 0,0-71-16,0 0 15</inkml:trace>
  <inkml:trace contextRef="#ctx0" brushRef="#br0" timeOffset="102595.76">20214 16775 0,'0'0'0,"124"0"0,-53 0 15,193 0-15,-52-18 16,35-17-16,-124 17 16,18 0-16,0 18 0,142-35 15,175-18-15,-17 0 16,-159 18-1,-140 35-15,105-35 16,-124 35-16,-17 0 0,88-18 16,-106 18-16,-17 0 0,-1 0 0,1 0 15,-18 0-15,88 18 16,-88-1-16,-18-17 16,-17 0-16,17 18 0,-35 0 15,17-18-15,-17 17 0,18 1 16,-18 0-16,0-1 0,-35 54 15,17 17 1,1-53-16,-1 18 0,0 0 16,-17 53-16,0 17 0,17-70 15,0 0-15,18 0 16,-17 0-16,17 0 0,-18 0 0,18 0 0,-17 0 16,-1 123-16,18-141 15,0 1-15,-18-1 0,18 0 16,0 0-16,-17 18 15,-1 0-15,0-35 0,1 17 16,17-17-16,-18-18 0,-35 35 0,0-17 16,-70-1-1,17 1 1,35 0-16,18-18 0,-35 0 0,18 17 16,-89-17-16,53 18 15,18-18-15,0 0 0,0 0 0,-18 0 0,-106 0 16,106 0-16,0 0 0,1 0 15,-125 18-15,124-18 16,-17 0-16,17 0 0,-17 0 0,-1 0 0,1 0 16,-107 0-16,125 0 0,-1 0 0,0 0 15,-106-18-15,36 0 16,88 18-16,-71-17 0,88 17 0,-52 0 16,70 0-1,-53 0-15,36 0 0,17 17 16,-18 1-1,53-18-15,-17 18 16</inkml:trace>
  <inkml:trace contextRef="#ctx0" brushRef="#br0" timeOffset="106059.11">20126 17198 0,'-17'0'16,"17"18"-1,-18-18-15,0 0 31,36 0 16,0 0-31,-1 0-16,19 0 16,-1 0-16,18-18 15,-36 18 1,19 0-16,-19 0 0,1 0 15,0 0-15,-18 18 16,0-1 0,0 1-16,-18-1 0,0 19 15,1 17 1,17-18-16,-18-17 0,18 17 0,-18 0 16,18-17-16,-17 70 15,17-17-15,0-54 16,0 1-16</inkml:trace>
  <inkml:trace contextRef="#ctx0" brushRef="#br0" timeOffset="106548.15">21238 16986 0,'0'0'15,"17"-17"-15,-34 17 32,17 17-17,0 1 1,0 0-16,-18-18 0,18 17 15,-18 18-15,18 1 16,-17-19-16,-19 107 0,1-54 16,17 19-1,18-37 1,18-16-16,0-19 0,17 36 16,-17-53-1,-1 0-15,19 0 0,-19 0 0,18-17 16,1-1-16,-19 0 15,1 1-15,-18-1 0,18 0 16,-18-17-16,0 18 0,-18-1 16,0-17-16,1 35 15,-1-18-15,-17 0 0,0 18 16,-18 0-16,35 0 16,-35 18-16,35 0 0,-17 17 15,18 0-15,-1-17 16</inkml:trace>
  <inkml:trace contextRef="#ctx0" brushRef="#br0" timeOffset="107004.71">21961 17127 0,'0'0'0,"-18"-17"16,36 17-1,-1 0 1,1 0-16,17 0 16,18-18-16,-35 18 15,70 0-15,-35-18 16,-18 18-16,-17 0 16,0 0-16,-1 0 0,18 0 15,-35 18 1,0 0-16,0-1 15,-17 1-15,17 0 0,-18 35 16,1-18-16,-19 71 16,36-71-1,-17 0-15,-1 18 0,18-35 16,-18 35-16,18-36 0</inkml:trace>
  <inkml:trace contextRef="#ctx0" brushRef="#br0" timeOffset="107283.62">22084 17374 0,'0'0'0,"-17"0"0,34 0 16,-17-17-16,18 17 15,0 0-15,17-18 16,0 18-16,-17 0 0,52-18 16,-52 18-1,123-35-15,-106 35 0,1 0 16,52-18-16,-71 18 16</inkml:trace>
  <inkml:trace contextRef="#ctx0" brushRef="#br0" timeOffset="107674.42">23354 16986 0,'18'0'0,"0"0"32,-18 18-17,0 0-15,0 17 16,0 53 0,0-53-16,-18 53 15,0-52-15,18 17 0,-17 70 16,17-88-16</inkml:trace>
  <inkml:trace contextRef="#ctx0" brushRef="#br0" timeOffset="108032.27">23901 17163 0,'0'-36'0,"-18"19"0,1-1 16,-1 18 0,0 0-1,18 18-15,-17 70 16,-1-53-16,18 36 16,0-36-16,0-17 0,35 35 15,-17-36 1,0-17-16,-1 0 0,1 0 15,0-17-15,17-1 0,-17 0 16,-18 1-16,52-54 0,-52 53 0,0 1 16,0-36-1,0 35-15,0 1 0,-35-36 0,-18 35 16,36 0-16,-1 18 16,-17 0-16,-1 18 15</inkml:trace>
  <inkml:trace contextRef="#ctx0" brushRef="#br0" timeOffset="108655.97">24271 15840 0,'18'-36'0,"17"-16"15,-52-1 17,-1 53-17,18 17-15,-18 1 0,1 0 0,-1-1 16,-35 18-16,53 1 0,-35 17 0,17 0 16,18-1-1,0-16-15,18-1 0,53-17 16,-36-18-1,-18-18-15,54-17 0,-18-18 16,-35 35-16,-1-17 16,1 0-16,-1 17 0,1-70 15,-18 53-15,-35-18 0,0 0 16,-18 17 0,35 19-16,-17 17 0</inkml:trace>
  <inkml:trace contextRef="#ctx0" brushRef="#br0" timeOffset="108913.8">24677 15434 0,'18'-35'0,"-18"17"15,0 0 1,0 36-1,0 17 1,0-17-16,-18 0 0,18 17 16,0 0-16,-17 106 15,-1-70-15,-35 105 16,35-35-16,-17-88 0,17 18 16,1 35-16,-1-53 15,18 0-15,-18-1 0</inkml:trace>
  <inkml:trace contextRef="#ctx0" brushRef="#br0" timeOffset="109434.79">24801 15998 0,'0'0'0,"17"-70"0,1 52 16,-18-17-16,0 17 15,0 36 17,0 0-32,0 17 15,-18 0-15,1 53 16,17-52-16,-18 17 16,0-18-16,18-18 15,-17 54-15,-1-53 0,18-1 16,0-34-1,0-1-15,0-35 16,0 35-16,0 1 16,0-36-16,0 18 0,0-1 0,0-52 15,0 53-15,18-36 16,-1 1-16,-17 35 16,18-1-16,0 1 0,17-36 15,-17 36-15,-1 18 0,1-1 16,17-17-16,36-1 15,-36 19-15,0 17 16,-17 0 0,-1 17-16,1 1 0,-18 17 0,0-17 0,0 17 15,0 89 1,-18-89-16,1 0 0,-36 36 16,35-36-1,-52 18-15,52-18 0,-17-17 0,0-1 16,-36 19-16,36-19 0,-18 1 15</inkml:trace>
  <inkml:trace contextRef="#ctx0" brushRef="#br0" timeOffset="116996.45">22455 13441 0,'17'0'16,"1"0"-16,0 0 0,-1-18 0,18 18 16,-35-17-1,36 17-15,-19 0 31,1 17-15,-18 1-16,18-1 0,-1 1 16,-17 0-16,18 17 0,17 0 15,0 1-15,1-36 16,87-53 0,-70 17-16,0 1 0,106-71 15,317-194 1,-370 248-16,0-19 0,-18 18 15,18-18-15,70-17 16,-17 0-16,-106 70 0,35-17 16,-53 18-16,-17-1 0,0 18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11T04:24:13.93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4375 2663 0,'-18'0'0,"18"-17"47,0 34-16,0 1-31,18 0 15,-18-1-15,0 89 16,0-70-16,0 16 0,-18 37 16,1-1-16,17-53 15,0 0-15,0 1 0</inkml:trace>
  <inkml:trace contextRef="#ctx0" brushRef="#br0" timeOffset="379.74">4445 2275 0,'-17'0'15,"34"0"-15,-52-17 0,35-1 0,-18 18 0,18-18 0,-17 1 16,17 34 15,0 1-31,0 0 0,0-1 16,17 1-16,-17 0 15,18-18-15</inkml:trace>
  <inkml:trace contextRef="#ctx0" brushRef="#br0" timeOffset="1012.28">4622 2787 0,'0'0'0,"17"-18"0,1 1 0,0 17 15,-1 17-15,1-17 16,-18 36-16,18-1 16,-18-17-16,0 34 0,-18-16 15,18-1 1,0-17-16,-18-18 0,18-18 31,18 0-31,0 1 0,-1-1 0,-17-17 16,18 17-1,70-70-15,-35 70 16,-35 18 0,-1 0-16,-17 18 0,0 0 0,0 52 15,0 1-15,-17-18 16,17-36-16,0 36 15,17-53 1,1-17-16,-1-1 0,1 0 16,17-52-16,18 17 0,0-35 15,0 17 1,-18-17-16,-17 53 16,17-89-16,-17 71 0,-18 18 15,18 17-15,-18 1 0,0-1 16,0 53-16,-36 36 15,36-36 1,-35 71-16,17-53 0,-17 53 0,35-53 16,-17 52-1,17-16-15,17-72 16,18 1-16,-17-18 16,17-18-16</inkml:trace>
  <inkml:trace contextRef="#ctx0" brushRef="#br0" timeOffset="1181.81">5133 2734 0,'-35'35'0,"70"-70"0,-70 88 16,70-71-1,1 18-15,16-35 16,1 17-16</inkml:trace>
  <inkml:trace contextRef="#ctx0" brushRef="#br0" timeOffset="1648.4">6756 2734 0,'0'0'0,"0"-18"0,18-17 15,-18 17-15,17-17 16,1-18-16,-18 36 16,18-1-16,-18-53 15,0 54 1,-36-1-16,1 18 0,17 18 15,-17 17 1,-18 18-16,36 0 0,-1-18 0,-35 36 16,53-18-1,-35 0-15,35-18 0,0 18 16,17-53-16,1 0 0,17-35 16,-17 35-1,70-71-15,-35 18 0,-35 35 16,35-17-16,-53 17 15,35-17-15,-17 35 0,-18 35 32,0-17-32,0 70 0,0-52 15,0-1-15,0 0 0,0 36 0,0-18 16,0-18 0,17-17-16,1-18 0</inkml:trace>
  <inkml:trace contextRef="#ctx0" brushRef="#br0" timeOffset="1837.34">7514 2593 0,'-17'18'16,"34"-36"-16,-52 36 0,18-18 15,17 17-15,-18-17 16,36 0-1,17-17 1,-18 17-16,1 0 0</inkml:trace>
  <inkml:trace contextRef="#ctx0" brushRef="#br0" timeOffset="2003.19">7514 2734 0,'0'0'15,"-70"35"-15,70-17 16,18-18 15,-1 0-31,18 0 0,-17-18 16</inkml:trace>
  <inkml:trace contextRef="#ctx0" brushRef="#br0" timeOffset="2423.55">8220 2381 0,'0'0'0,"0"-17"15,-18 17-15,18-18 16,0 0-1,0 1-15,18-1 16,17 0-16,-17 18 16,0-17-16,-1 17 15,1 0-15,0 0 0,-1 0 0,-17 17 16,0 19-16,0 17 0,-35 17 16,-18 18-16,-35 36 15,53-89 1,-18 18-16,0 0 15,35-35-15,-17-1 0,17-17 16,18-17 0,0-1-1,18 0-15,-1 1 0,1-1 0,0 0 16,35-17-16,-36 35 0,19-18 16,52 36-16,-71-18 15,36 53 1</inkml:trace>
  <inkml:trace contextRef="#ctx0" brushRef="#br0" timeOffset="2730.67">8661 2522 0,'0'-17'0,"0"34"0,0-70 0,0 36 16,0 34-1,-18 1-15,18 0 0,-17 52 16,-1-17-16,0 18 16,18-36-1,0 0-15,0-17 16,53-36-16,0 1 16,0-19-16,-18 19 0,1-36 15,17-18 1,-36 54-16,-17-19 15,0 19-15,0-1 16,-17 18-16,-19-18 0,19 18 16,-19 18-16,-16 0 15</inkml:trace>
  <inkml:trace contextRef="#ctx0" brushRef="#br0" timeOffset="2881.25">9155 2558 0,'70'-18'0,"-140"36"0,176-36 0,-106 36 31,-18-18-15,0 17-16</inkml:trace>
  <inkml:trace contextRef="#ctx0" brushRef="#br0" timeOffset="3048.18">9349 2805 0,'0'0'0,"0"53"16,-53-1 0,35-16-1,-17 17-15,0-36 0,0 19 0,-36 34 16</inkml:trace>
  <inkml:trace contextRef="#ctx0" brushRef="#br0" timeOffset="3897.88">3810 4322 0,'0'17'203</inkml:trace>
  <inkml:trace contextRef="#ctx0" brushRef="#br0" timeOffset="5298.62">4057 4128 0,'0'-18'31,"0"0"-31,18 18 16,0-17-16,52-1 15,-52 18 1,17 0-16,0 18 0,-17-1 0,0 54 15,-18 35 1,-36-53 0,1-1-16,35-34 15,-35 17-15,35-52 32,0-1-32,17-17 15,1-18-15,0 18 0,35-18 16,-36 17-16,36-16 15,-18 34-15,-17-17 0,0 35 0,-1-18 16,36 18-16,-35 18 0,-18 35 16,0-36-1,0 54-15,0-54 16,0 19-16,-35 17 0,35-36 16,-18-17-16,18 18 0,0-36 15,0 1 1,0-1-16,0-17 15,18 17-15,70-88 16,-71 89-16,19-19 0,-19 36 0,1-17 16,17 17-16,18 53 15,-53-1 1,0-16 0,-17 34-16,17-34 0,-18-1 0,18 53 15,18-88-15,34-18 16,1-17-1,36-53-15,-54 70 16,18-35-16,-36 18 16,1 0-16,17-18 15,-35 18-15,0 17 0,0 0 16,-35 18-16,35 18 16,-18 0-16,-17 35 0,0 17 15,-18 1 1,35-36-16,1 35 15,17-52-15,17 0 16,1-18-16,35-36 0,-36 19 0,19-1 16,-19 1-1,54-36-15,-53 35 16,-18-17-16,17 17 0,1 0 0,-18-17 0,0 18 16,18-1-16,-18 36 15,0-1 1,-36 36-16,19 0 15,17-18-15,-18 18 16,18-18-16,0-17 0,18 0 16,-1-18-16,36-18 0,-35 18 0,-1-18 15,1 1-15,35-36 16,18-35-16,-54 70 16,1-17-16,17-18 0,-17 0 15,-1 35 1,1-17-16,0 17 0,-18 36 15,0 35 1,-18 18-16,0-36 0,1 35 16,-1-34-16,0-19 15,18 36-15,0-35 0,0-1 16,18-34-16,0-1 16,35-17-16,-18-18 15,18 0-15,-18 35 16,-17-17-16,17-18 0,53 0 15,-70 53-15,0 0 0,17 18 16,-35 0 0,0 35-16,0-36 0,0 18 15,-18 1-15,18-19 0,-17 19 0,17-19 16,-18 36-16,0-53 16,18-17-1,0-1 1,36-17-16,-1-36 0,-18 36 15,54-36 1,-18 18-16,0 18 16,-36 35-1,1 0-15,-18 18 0,0-1 0,-18 72 16,18-72-16,-17 18 0,-1 1 16,1 17-16,-1 0 0,18-36 15,18-17 1</inkml:trace>
  <inkml:trace contextRef="#ctx0" brushRef="#br0" timeOffset="5461.37">5733 3739 0,'0'0'15,"-53"-35"-15,35 35 0,1 0 16,17 18-1,0-1-15</inkml:trace>
  <inkml:trace contextRef="#ctx0" brushRef="#br0" timeOffset="5717.92">6544 3792 0,'0'0'0,"-53"18"31,36-18-31,-36 35 0,35-17 16,-35 88-1,36-36 1,-1-34-16,18-1 0,0 0 0,18 53 15,-1-70-15,36 35 16,-17-53-16,34 0 16</inkml:trace>
  <inkml:trace contextRef="#ctx0" brushRef="#br0" timeOffset="5957.73">7338 3651 0,'-18'0'0,"36"0"0,-71 0 0,36 0 31,17 18-31,0 0 16,35-1-16,-35 1 16,17-1-16,19 19 15,-19-1-15,36 71 16,-35 35-16,-18-106 15,-35 106 1,17-105-16</inkml:trace>
  <inkml:trace contextRef="#ctx0" brushRef="#br0" timeOffset="7247.95">4251 653 0,'0'-18'16,"0"0"0,0 1-1,0 34 48,0 1-63,18 0 15,0 35-15,-1 17 16,19 1 0,-19-36-16,18-35 0,54-18 31,-72 1-31,1-1 0,17 0 0,-17 1 15,-1-1-15,36-52 16,-53 52-16,0-53 16,0 54-1,-35-1-15,17 0 0,1 18 0,-1 0 16,1 0-16,-1 0 16,18 18-16,0 0 0,18-1 15,-1-17-15,1 0 0,-1 0 16,19 0-16,-19 0 0,19 0 0,17 0 15,-1 0-15,-16 36 16,-19-36-16,-17 17 16,0 19-16,0-19 0,0 1 15,0-1-15,0 19 0,18 17 16,0-53 0,-1 0-16,1 0 15,0-18 1,17 0-16,-35 1 0,35-36 0,-35 35 15,18 1 1,-18-19-16,-18 1 0,0 17 16,1 18-16,-18-35 0,-1 35 15,19 0-15</inkml:trace>
  <inkml:trace contextRef="#ctx0" brushRef="#br0" timeOffset="7429.26">5116 635 0,'0'0'0,"17"0"16,-17-18-16,0 36 31,0 0-15,18-1-16,0 36 15,-1-35-15,-17 35 16</inkml:trace>
  <inkml:trace contextRef="#ctx0" brushRef="#br0" timeOffset="7572.05">5274 406 0,'0'0'0,"0"17"16,0 1-1</inkml:trace>
  <inkml:trace contextRef="#ctx0" brushRef="#br0" timeOffset="7977.43">5751 547 0,'35'-18'0,"0"1"0,-35-1 15,0 0-15,0 1 16,-35 17 0,17 0-16,1 0 0,-1 0 0,0 17 15,1 1-15,-1 0 0,-35 87 16,36-87 0,17 17-16,-18-17 0,18 0 0,0 17 15,0-18-15,35-17 16,18-17-16,-35-1 15,-1 1-15,54-54 0,-1-17 16,-52 53 0,-18 17-16,18-35 0,-18 0 15,0 35-15,0 1 0,0-1 16,0 36 0,-18-1-16,0 19 0,18-19 15,-17 19 1,-36 52-16,35-53 0,1 36 0,17-1 15,17-35 1,1-17-16,0 0 0,87-18 16</inkml:trace>
  <inkml:trace contextRef="#ctx0" brushRef="#br0" timeOffset="8320.4">6774 494 0,'0'0'0,"0"18"0,17-18 31,-17-18-31,53-17 16,-35 17-16,52-35 0,-17 18 15,-17-18-15,-36 35 16,17 1-16,-17-1 15,0-17-15,0 17 16,0 0-16,-17 36 0,-1 0 16,0-1-1,1 1-15,-1 17 0,0-17 0,1 17 0,-18 71 16,17-35 0,18-1-16,0-17 0,0 0 15,0 0-15,0-18 0,18 0 0,-1 18 16,-17 18-16,0-54 15,0 36-15</inkml:trace>
  <inkml:trace contextRef="#ctx0" brushRef="#br0" timeOffset="8480.54">6827 776 0,'-18'-35'0,"0"17"15,18 1 16,18 17-31,0 0 16,35 0-16,-36-18 0,54 0 16,-18 1-16,-18-1 15</inkml:trace>
  <inkml:trace contextRef="#ctx0" brushRef="#br0" timeOffset="8647.69">7268 459 0,'0'-18'0,"0"36"31,0-1-15,0 36-1,0-35-15,0 35 16,-18 0-16,18 17 0,-18-17 16</inkml:trace>
  <inkml:trace contextRef="#ctx0" brushRef="#br0" timeOffset="8874.59">7832 318 0,'-53'-18'31,"35"18"-31,1 18 16,-18-1-1,17 18-15,0 1 0,-17 70 16,35-36 0,0-35-16,0 36 0,18-18 15,-1-36-15,1-17 0</inkml:trace>
  <inkml:trace contextRef="#ctx0" brushRef="#br0" timeOffset="9119.95">8291 300 0,'0'0'0,"-18"-18"0,18 1 31,0 34-15,0 1-16,18-18 0,-1 18 0,19-1 15,-1 36-15,18 0 16,-36-35-1,1 70-15,0-53 0,-18 0 16,0 54-16,-18-54 0,0 0 16,-35 36-16,36-54 0,-36 19 15,35-19-15</inkml:trace>
  <inkml:trace contextRef="#ctx0" brushRef="#br0" timeOffset="9271.95">8855 529 0,'35'-17'0,"-70"34"0,88-34 16,-53 34-1</inkml:trace>
  <inkml:trace contextRef="#ctx0" brushRef="#br0" timeOffset="9440.12">8890 882 0,'18'35'0,"-18"-17"16,0-1-16,0 19 16,-53 34-16,35-52 15,-35 53-15,18-54 16,0 18-16,0 1 0,-1-19 15</inkml:trace>
  <inkml:trace contextRef="#ctx0" brushRef="#br0" timeOffset="10267.08">4833 1517 0,'0'-18'0,"0"1"31,0-1-31,0 36 31,0 17-31,0-17 16,0 35-1,0 17-15,0-35 0,0 71 16,0-88 0,71 17-16,-53-35 15,17-18-15,-18 1 0,36-18 16,-17-18-16,-19 17 15,19-17-15,-19 18 0,-17 18 0,18-54 16,-18 53 0,0 36-1,0 0 1,18 17-16,-18-17 0,17-1 0,1 36 16,-1 0-16,-17-35 15,36-1 1,-19-17-16,1 0 0,0 0 0,-1 0 15,1-17-15,0-1 0,-1 0 16,1 1-16,-18-1 0,0-17 0,0 17 16,-18 1-1,-17-19-15,0 19 0,-1-1 16,1 18-16,17 0 16,1-18-16,-1 18 0,1 0 0</inkml:trace>
  <inkml:trace contextRef="#ctx0" brushRef="#br0" timeOffset="10461.23">5627 1482 0,'18'-18'0,"-18"0"0,0 36 47,0 0-47,0-1 16,0 1-16,-18 17 15,18 1-15,0-19 0,0 71 16,0-52-16</inkml:trace>
  <inkml:trace contextRef="#ctx0" brushRef="#br0" timeOffset="10693.5">5751 1305 0,'0'-53'32,"0"36"-17</inkml:trace>
  <inkml:trace contextRef="#ctx0" brushRef="#br0" timeOffset="11098.98">6033 1482 0,'35'-18'0,"-70"36"0,70-54 15,-35 19 1,-18-1 0,1 18-16,-1 35 15,1 1 1,-1 17-16,18-18 0,-18 0 16,1 71-16,17-71 15,17-35 1,1 0-16,17-35 0,-17 17 15,35-52-15,-18 35 0,0-1 16,-17 1-16,52-89 16,-34 89-16,-19 0 15,1 0-15,0-18 0,-18 17 16,0 19-16,0-18 0,0 17 0,0 0 16,0 1-16,0 34 15,-36 19-15,19-19 0,-19 54 16,19-18-16,-1-18 15,1 18-15,-19 53 0,19-53 0,17 88 16,0-106-16,17-17 16,1-1-16</inkml:trace>
  <inkml:trace contextRef="#ctx0" brushRef="#br0" timeOffset="11432.99">7003 1482 0,'-18'53'15,"18"-36"-15,-17 1 16,34-53 0,36 17-16,-35-17 15,52-36-15,-17 18 16,-35 18-1,0-18-15,-18 18 16,-18 35-16,0 0 16,1 0-16,17 17 0,-36 19 15,19 17-15,-1-18 16,1 35-16,-19 19 16,36-54-16,-17 53 0,-1-35 15,18 18-15,0-36 0,0 0 16,0-17-16,0-1 0,0 1 15</inkml:trace>
  <inkml:trace contextRef="#ctx0" brushRef="#br0" timeOffset="11611.25">7038 1676 0,'0'0'0,"-17"0"0,-1 17 0,36-17 47,17 0-31,-17-17-16,52-1 0</inkml:trace>
  <inkml:trace contextRef="#ctx0" brushRef="#br0" timeOffset="11911.11">7426 1482 0,'0'0'0,"-17"0"16,-1 0-16,0 0 0,36 0 31,17-18-15,18 36-16,-18-18 16,-17 17-1,0 1-15,-18 17 0,0-17 0,-36 52 16,19-34-1,-18-1-15,17-17 0,0-1 16,1 1-16,34-18 31,1-18-31,0 18 0,17-17 0,88-19 16,-87 19 0,17-1-16</inkml:trace>
  <inkml:trace contextRef="#ctx0" brushRef="#br0" timeOffset="12139.08">8079 1393 0,'0'-17'0,"-18"17"16,18-18-16,-17 18 0,17-17 15,-18 17 1,0 0-1,18 17-15,-17-17 0,17 18 0,-18-1 16,-17 54-16,17-36 16,1 106-16,17-105 15,0 34-15,0-52 0,52 52 16,-34-70 0</inkml:trace>
  <inkml:trace contextRef="#ctx0" brushRef="#br0" timeOffset="12407.55">8784 1446 0,'0'-17'16,"0"34"-16,-17-34 15,17 34 1,17 1-1,1 0-15,0-1 0,-18 1 16,35 17-16,-17 1 16,-1-1-16,1 35 0,-18 1 15,-18-18 1,1-36-16,-19 19 0,19-36 16,-19 17-16,-16-17 15</inkml:trace>
  <inkml:trace contextRef="#ctx0" brushRef="#br0" timeOffset="12598.55">9278 1535 0,'0'17'63</inkml:trace>
  <inkml:trace contextRef="#ctx0" brushRef="#br0" timeOffset="12763.19">9420 1746 0,'52'36'0,"-104"-72"0,122 89 16,-70-35 0,0-1-16,-18 1 15,-17 17-15,-18 18 16,36-35-16</inkml:trace>
  <inkml:trace contextRef="#ctx0" brushRef="#br0" timeOffset="14792.58">6139 4974 0,'17'-17'0,"1"-1"16,0-17-16,17-18 16,-18 35-1,1 0 1,0 1-16,-18-19 15,-18 36 1,0 0-16,1 0 0,-1 0 0,-88 53 16,71-35-16,-18 17 0,18 1 15,0-1-15,17 35 16,18-17 0,0-35-16,18 0 0,17 35 15,-17-36-15,-18 1 16,35 35-16,-35-36 0,0 1 0,-18 17 15,18-17 1,-70 35-16,34-35 16,1-1-16,-35 18 0,34-35 15,1 0-15,17 0 0,-17 0 0,17 0 0,1-17 16,-1 17-16,18-18 0,53-70 16,-35 70-1,35 1-15,-18 17 16,0-18-16,53 18 15,-70 18-15,17 35 0,-17 0 16,-18-18 0,0 71-16,-35-18 0,35-53 15,-18 0-15,18-17 0,0 35 16,0-35-16,0-1 16,18-17-16,-1 0 0,1 0 31</inkml:trace>
  <inkml:trace contextRef="#ctx0" brushRef="#br0" timeOffset="15963.69">7973 5750 0,'0'-17'0,"0"34"0,0-70 0,18 36 15,-18-36 1,0 35-16,0 1 16,-18 17-16,0 0 15,18 17-15,-17 1 0,-1-1 16,-52 72-1,17-19-15,17 18 16,19-35-16,-1-17 16,-17 52-16,35-53 0,0 0 0,0 1 15,88-54 1,-53 0-16,1 1 16,-19-1-16,19-17 0,-1 17 15,53-70-15,-70 70 0,17 1 16,-17-19-16,-1 19 0,-17-1 0,0 0 15,-35 36 1,35 0 0,-18 17-16,1 18 0,-1-35 15,18 70-15,0-53 16,35 36-16,-17-71 16,35 0-16,-18-18 15,0 0-15,-17 1 0,17-1 16,-17 0-16,17-17 0,1 0 15,-1-53 1,-35 70-16,-35-17 0,17 17 16,0 18-16,-35-18 15,36 18-15,-1 0 0,0 0 16,18 18 0,36-18-16,-19 18 0,1-18 15,17 0-15,1-18 0,-1 18 0,0-18 16,0 18-16,36 0 0,-1 0 15,-52 0-15,0 18 0,-1-18 16,-17 18-16,0 17 0,0-17 16,0-1-16,-17 36 0,-1-35 0,18-1 0,0 1 15,-18 0 1,36-18 0,35-36-16,-35 19 15,17-18-15,-17-1 0,-1 19 16,1-1-16,17-17 0,-17-1 15,-1 36 1,-17 18 0,0 0-16,0 35 15,0-36-15,0 1 0,0 17 16,18 0-16,0-35 16,-1 0-16,1 0 0,53-52 15,-36 34-15,0 0 16,36-35-16,-36 18 0,0 0 15,53-36-15,-70 36 0,53-36 16,-54 36-16,1-18 0,0 18 16,-1 0-16,1 17 0,-18-35 15,0 18-15,0 17 0,-18 18 16,1 18-16,-1 0 0,18-1 16,-18 1-16,-35 105 0,0 1 15,53-71 1,-17 52-16,17-69 15,0-19-15,35 19 16,0-36-16,18 0 16</inkml:trace>
  <inkml:trace contextRef="#ctx0" brushRef="#br0" timeOffset="16132.56">9261 5627 0,'-71'35'0,"142"-70"0,-159 88 16,70-53-16,18 17 16,35-17-16,-17 0 15,88 0-15,-53 0 16,0-17-16</inkml:trace>
  <inkml:trace contextRef="#ctx0" brushRef="#br0" timeOffset="16449.39">10566 5521 0,'53'-18'0,"-106"36"0,141-36 15,-52 18-15,-19 0 0,-17-17 16,-17 34 15,-19 1-31,-17 0 0,-17 35 16,-18-18-16,-36 53 15,54-53 1,17 1 0,17-19-16,19-17 15,34 0 1,1 0-16,17 18 16,-17-18-16,0 0 0,17 0 15,35 35-15,-34-35 16,-19 18-16,19-1 0,-1-17 0,35 18 15,-34 0 1</inkml:trace>
  <inkml:trace contextRef="#ctx0" brushRef="#br0" timeOffset="16764.28">11166 5521 0,'0'-18'0,"-18"18"16,0 0 0,1 0-1,-1 36-15,1-36 16,-72 53-16,36-1 16,-17 19-16,52-53 15,1-18-15,-1 53 16,36-36-1,35-17-15,-36 0 16,36 18-16,-35-18 0,-1 0 16,19 0-16,17 17 15,-36 1-15,1-18 0,17 18 16,0-18-16,-17 17 16,53 1-16</inkml:trace>
  <inkml:trace contextRef="#ctx0" brushRef="#br0" timeOffset="17316.16">12189 5503 0,'0'0'0,"-18"0"62,18-17-62,0-1 16,0 0-1,0 1-15,-35-1 16,17 18 0,-17 0-16,-18 0 15,35 18-15,-34 17 0,-19 18 16,53-18-16,1 1 15,-19 16-15,36-16 0,0 34 16,36-34-16,17-36 16,-36 0-16,19 0 15,-1-18-15,-18 0 0,19 18 16,-1-17-16,18-19 0,-18 19 16,0-19-16,-17 36 0,0-17 15,-18-1-15,0 36 31,0 17-31,-18-17 16,18-1-16,-18 19 0,18-19 16,0 1-16,0 0 0,18 17 15,0-35-15,70-18 16,-53 1 0,36-19-16,-54 19 0,54-36 15,-53 35-15,-18-35 16,0 36-16,-18 17 15</inkml:trace>
  <inkml:trace contextRef="#ctx0" brushRef="#br0" timeOffset="17491.52">12753 5521 0,'71'0'0,"-18"0"15,-53 18 1,-18-1 0,0-17-1,18 18-15</inkml:trace>
  <inkml:trace contextRef="#ctx0" brushRef="#br0" timeOffset="17666.78">12859 5786 0,'0'0'0,"35"0"16,-35 17-16,0 1 0,0-1 15,-17 1-15,-1 17 16,-17 1-16,0 17 16,-1-36-16,19 18 0,-54 18 15,18 18-15</inkml:trace>
  <inkml:trace contextRef="#ctx0" brushRef="#br0" timeOffset="20249.74">9261 4833 0,'-18'18'0,"18"-1"0,0-34 31,18 17-16,-1-18-15,1 0 16,0-17-16,-18 17 16,0-17-16,-18-18 15,0 36-15,1-1 0,-36-17 16,35 35-16,1-18 16,-36 18-16,35 18 0,-17-1 15,-1 36 1,19-17-16,-1-19 0,1 18 15,-1 1-15,18 17 0,0 17 0,18 18 16,-1-70-16,1 0 0,-1-18 16,1 0-16,35-36 15,0 1-15,0 0 16,0 0-16,-36-1 16,1 1-16,0 17 0,-18 1 15,17-1-15,-17 0 0,0 1 16,0 34-1,0 1-15,0 0 0,0-1 0,0 19 16,0 17 0,0-18-16,0 0 0,0 0 0,0-17 15,0 0-15,18-1 16,0-17-16</inkml:trace>
  <inkml:trace contextRef="#ctx0" brushRef="#br0" timeOffset="20447.61">9913 4657 0,'0'0'0,"-17"17"0,17 1 16,-18-18-16,18 18 15,18-36 1,17 18-16,18-18 15,-18 1-15</inkml:trace>
  <inkml:trace contextRef="#ctx0" brushRef="#br0" timeOffset="20631">9984 4780 0,'0'35'0,"-18"-17"16,36-18 0,0-18-1,-1 18-15,1 0 0,35-17 0</inkml:trace>
  <inkml:trace contextRef="#ctx0" brushRef="#br0" timeOffset="21100.23">10601 4427 0,'0'0'0,"-35"0"15,17 0-15,18-17 16,-17 17-16,17-18 15,17 0-15,1 18 16,0-17-16,17 17 0,-17 0 16,17-18-16,-17 18 0,17 0 0,71 18 15,-89-1 1,1-17-16,-18 18 0,0 0 0,0-1 16,-18 1-16,1 0 0,-1-1 0,-88 71 15,89-70 1,-1 0-16,0-1 0,1-17 0,17 18 15,17-36 1,1 18 0,35 0-16,-36-17 0,36 17 15,0 35 1,-35-17 0,0-1-16,-18 1 0,0 0 15,0 34-15,-18-16 0,0-1 16,-35-17-1,36-1-15,-36-17 0,35 18 16,-17-18-16,-36-18 0,54 18 16,-1-17-16</inkml:trace>
  <inkml:trace contextRef="#ctx0" brushRef="#br0" timeOffset="21448.61">11183 4533 0,'0'-17'0,"0"-1"16,-17 18 15,-1 35-31,18-17 0,-18-1 0,1 1 16,-1 35-16,18-35 0,0 17 15,0 18-15,35-18 16,36-53 0,-18 1-1,-35-1-15,-1 1 16,54-36-16,-71 35 16,0 0-16,0-17 0,-71-18 15,54 53 1,-1-17-16,-17 17 0,-1 0 15,19 0-15,-1 0 16</inkml:trace>
  <inkml:trace contextRef="#ctx0" brushRef="#br0" timeOffset="21728.83">11836 4516 0,'-18'0'0,"36"0"0,-18 0 47,18 0-47,-1-18 15,19 18 1,-19 0-16</inkml:trace>
  <inkml:trace contextRef="#ctx0" brushRef="#br0" timeOffset="21894.8">11889 4762 0,'-18'36'16,"1"-19"-16,-1 1 0,0 0 15,-17 35 1,-18 0-16,36-18 16,-1-18-16</inkml:trace>
  <inkml:trace contextRef="#ctx0" brushRef="#br0" timeOffset="24627.42">10054 6862 0,'0'17'0,"0"-34"31,18 17-31,17-36 16,-17 19-1,0-1-15,-18 0 16,-18 1-16,-35 17 16,18 0-1,-53 17-15,52-17 0,19 18 0,-54 17 16,54-35-1,-1 18-15,-17 35 0,35-18 16,17-17 0,1-1-16,0 1 0,17 0 0,0-1 15,36 19-15,-36-36 0,0 17 0,-17 1 16,-1-18-16,36 53 16,-35 0-16,-18-36 15,0 1-15,-35 35 0,17-36 16,-35 19-16,18-19 0,0 1 15,-36 17-15,-17-17 16,35-18-16,0 0 16,18-18-1,17 1-15,18-1 0,35 0 16,-17 1-16,17-1 16,1 18-16,17-18 0,-36 18 0,18 0 15,-17 18 1,0 0-16,-18 17 0,0-17 15,0 17-15,0-17 0,0 17 0,0-17 16,0 70-16,17-53 0,1-17 16,-18-1-16,18 1 0,70 17 15,-53-35 1,0 0-16,-17 0 0</inkml:trace>
  <inkml:trace contextRef="#ctx0" brushRef="#br0" timeOffset="24948.59">11642 7726 0,'0'17'0,"0"1"32,0 17-32,0-17 15,0 17-15,-18-17 0,1 53 0,17-1 16,-18 1-1,-17 34 1</inkml:trace>
  <inkml:trace contextRef="#ctx0" brushRef="#br0" timeOffset="25110.32">11519 7461 0,'17'-35'0,"-17"17"16,18 1-16,-1-1 0,1 18 16</inkml:trace>
  <inkml:trace contextRef="#ctx0" brushRef="#br0" timeOffset="25709.4">11854 7726 0,'0'0'0,"-18"0"0,36 0 16,17 0-1,-17 0 1,17 0-16,0 17 0,-17 19 15,-18-1-15,0-17 16,0 35-16,-18-36 16,1 1-16,-1 0 0,18-1 0,-18 1 15,-17-1-15,17-17 0,18-17 32,0-1-32,36-52 0,-19 52 15,54-53 1,-54 54-16,19-19 0,-19 19 15,1 17-15,-18 17 16,18 1-16,-18 35 16,-18 0-16,0-18 15,18 1-15,0-19 16,0 1-16,18-1 0,17-17 16,-17-17-16,35-1 15,-36-17-15,19 17 0,-1 1 0,71-72 16,-53 19-1,0-1-15,-18 36 0,-17 0 16,17-18-16,-18-18 16,-17 18-16,0 36 0,0-1 15,0 0-15,-17 18 0,-18 53 16,17-35 0,0 17-16,1 1 0,-1 52 0,0-35 15,-35 105-15,53-122 16,-17 52-16,17-70 0,17 34 15,1-52 1,0 0-16,17 0 0</inkml:trace>
  <inkml:trace contextRef="#ctx0" brushRef="#br0" timeOffset="25891.79">12453 7602 0,'-70'18'16,"35"0"0,52-36-1,18 18-15,-17 0 0,176-35 16</inkml:trace>
  <inkml:trace contextRef="#ctx0" brushRef="#br0" timeOffset="26417.48">13618 7779 0,'-18'17'0,"36"-34"0,-54 52 16,54-35 15,0-18-31,17-17 0,53-35 16,-70 52-1,17-17-15,-17 17 16,-1-35-16,-34 35 16,-1 1-16,0 17 15,1 0-15,-36 17 0,35-17 16,-17 18-16,-53 53 0,52-36 15,-17 35 1,18 1-16,18-18 0,-1-18 16,18-17-16,18 17 15,-1-35-15,1 0 0,-1-17 16,19-1-16,-19 0 0,19 1 16,-19-1-16,1 0 0,52-52 15,-52 52-15,17 0 16,-17 1-16,0-1 0,-18 36 15,0-1 1,-18 1-16,18 0 0,0-1 16,-18 1-16,1 17 0,17 18 15,0-35-15,0 17 16,0-17 0,35-18-16,-17-18 15,-1 18-15</inkml:trace>
  <inkml:trace contextRef="#ctx0" brushRef="#br0" timeOffset="26627.5">14129 7638 0,'-18'0'16,"36"0"-16,-53 17 0,17-17 15,36-17 1,17 17 0,0 0-16,18-18 15,53 18-15,-88 0 16</inkml:trace>
  <inkml:trace contextRef="#ctx0" brushRef="#br0" timeOffset="26780">14182 7779 0,'-35'17'0,"35"1"0,0 0 15,17-18 1,1 0 0,17 0-16,1-18 15,-1 0-15</inkml:trace>
  <inkml:trace contextRef="#ctx0" brushRef="#br0" timeOffset="28328.13">14852 7426 0,'-17'0'0,"17"-18"31,17 18-31,-17-17 16,18-1-16,0 18 0,87-53 15,-69 35-15,34 18 16,-52 0-16,-1 0 0,1 0 16,0 18-16,-1 17 15,-17 1 1,-17-1-16,-19 0 16,-34 36-16,52-54 15,-17 1-15,17 0 16,1-1-16,34-17 15,1 0-15,0 0 16,35-17-16,-18 17 0,0 0 16,-17 17-16,-1-17 15,1 18-15,0 0 0,-18-1 16,0 19-16,0-19 0,-36 18 16,-34 54-1,35-89-15,17 17 0,0 1 16,-17 0-16,17-18 15,-17 0-15,17 0 0,1 0 0,-1 0 0</inkml:trace>
  <inkml:trace contextRef="#ctx0" brushRef="#br0" timeOffset="28909.41">15452 7514 0,'0'-17'0,"0"34"0,-18-34 0,1 17 125,-1 0-31</inkml:trace>
  <inkml:trace contextRef="#ctx0" brushRef="#br0" timeOffset="29641.46">15575 7355 0,'36'0'16,"-19"-35"-1,-34 35 1,-19 18-1,19-18 1,-18 17-16,-18 36 0,35-35 16,-17 17-1,35-17-15,0 0 0,0 17 0,0-18 16,17 1-16,1-18 16,0 18-1,-1-18-15,36 0 16,-35 17-16,-1 1 15,1 0-15,0-1 0,-18 1 16,0 0-16,0 17 16,-18 0-16,0-17 0,1-1 0,-18 1 15,17 0 1,-17-18-16,-1 0 16</inkml:trace>
  <inkml:trace contextRef="#ctx0" brushRef="#br0" timeOffset="29814.84">15611 7285 0,'0'-18'0,"0"36"0,17-53 16,-17 17 0,36 0-16,-19 18 0,1-17 0,53-1 15,17 18 1,-53-18-16,18 18 0,-18 0 15,53-17-15</inkml:trace>
  <inkml:trace contextRef="#ctx0" brushRef="#br0" timeOffset="29992.91">16016 7426 0,'0'18'0</inkml:trace>
  <inkml:trace contextRef="#ctx0" brushRef="#br0" timeOffset="30167.8">16122 7691 0,'0'0'0,"-17"35"15,-1 0 1,0-17 0,1-1-16,-19 36 15,-34 36-15</inkml:trace>
  <inkml:trace contextRef="#ctx0" brushRef="#br0" timeOffset="31445.63">12753 8855 0,'0'0'0,"0"-18"0,0 0 15,0 1-15,0-1 16,-17 18 0,-19 35-16,19-17 15,-1 0-15,-35 35 16,35-18-16,-17 0 0,0 53 15,17-52 1,-17 52-16,35 0 0,0-35 0,35-18 16,18-35-1,0-35-15,-18 17 0,-17-17 0,17 0 16,1 17-16,-1-17 0,0 0 0,18-36 16,-35 36-1,17-18-15,-17 35 0,-1-35 16,-17 36-16,0 34 15,-17 19 1,17 16-16,-18 1 0,18 36 16,0-72-1,18 19-15,-1-36 0,1 0 16,0 0-16,-1-18 16,18 0-16,1-17 0,-1 0 15,-17-1-15,-1 19 16,1-19-16,-18 19 0,0-18 0,-35-1 15,-18 19-15,35 17 16,0-18-16,-34 18 16,34 18-16,18-1 15,18 1-15,-1-18 0,36 0 16,-35 0-16,52 0 16,-52 0-16,70 35 15,-70-17-15,-1 17 0,-17-17 16,0 17-16,0-17 15,-35 88-15,18-89 0,-1 18 16,0 1-16,36-19 16,17-34-16,-17-1 15,-1 0-15,1 1 0,17-18 0,71-89 16,-53 71 0,-18 0-16,-17 18 15,0 17-15,-1-17 0,-17 53 31,-17-1-31,17 1 0,-18 17 16,-17 89 0,17-89-16,18 18 0,0-35 15,0 17-15,35-18 16,-17-34-16,0-1 0,17 1 16,-17-1-16,17 0 15,-18-17-15,19 17 0,-1-17 0,71-88 16,-71 52-1,0 36-15,-35-18 0,18 0 0,-18-18 16,0 54-16,0-1 0,-18 0 16,-52 107-1,52-19 1,1-35-16,-1 18 16,0 0-16,18 0 0,-17 53 0,-1-53 15,18 70-15,0-105 16,0 17-16,18 1 0,-1-36 15,1 0-15</inkml:trace>
  <inkml:trace contextRef="#ctx0" brushRef="#br0" timeOffset="31593.11">13741 8908 0,'-35'17'0,"-18"1"31,88-18-31,53-18 16,-35 18 0</inkml:trace>
  <inkml:trace contextRef="#ctx0" brushRef="#br0" timeOffset="31890.57">14711 8872 0,'0'0'0,"18"-17"0,-36-1 16,1 0-16,-1 18 16,0 0-1,-17 18-15,0 0 16,-1-1-16,-34 72 16,35-72-16,-1 18 0,-17 18 15,0 0-15,18-35 16,18 35-16,-1-53 0,18 18 15,18-18-15,-1 0 16,36-18-16,-35 18 16,17-18-16,0 18 0,-17 0 0,53 0 15,17 0-15,0 18 16,-53 0 0</inkml:trace>
  <inkml:trace contextRef="#ctx0" brushRef="#br0" timeOffset="32158.69">15082 8837 0,'0'-18'0,"0"36"0,0-53 0,0 17 15,-18 18 1,18 18-16,-35 35 15,-18 17 1,17-52-16,19 17 16,-18 18-16,17-35 0,0 17 0,18 0 15,0-17 1,53 0-16,-18-18 16,1 0-16,34 0 0,36-18 15</inkml:trace>
  <inkml:trace contextRef="#ctx0" brushRef="#br0" timeOffset="32601.06">15858 8855 0,'17'-36'0,"-34"72"0,34-89 16,-17 35-1,0 1-15,0-1 0,0 0 16,-17 1 0,-1 17-16,0 0 15,-17 17-15,18 1 0,-54 52 16,53-34 0,1-19-16,-36 54 0,53-36 0,-18 36 15,36-54 1,-1 1-16,19-18 0,-1 0 15,-17 0-15,35-18 0,-18 1 16,-18 17-16,1-18 0,17 0 16,18-52-1,-53 52 1,0 1-16,0-1 0,0 36 16,-17 17-1,-1-17-15,18 52 16,0-35-1,18 36-15,-18-53 16,53-18-16,-36 0 16</inkml:trace>
  <inkml:trace contextRef="#ctx0" brushRef="#br0" timeOffset="32770.76">16457 8802 0,'0'17'79</inkml:trace>
  <inkml:trace contextRef="#ctx0" brushRef="#br0" timeOffset="32921.76">16440 9137 0,'0'35'0,"0"-70"0,0 88 0,0-35 0,-18 17 16,18-18-16,-18 19 16,-70 52-16,-18 18 15</inkml:trace>
  <inkml:trace contextRef="#ctx0" brushRef="#br0" timeOffset="33862.74">10284 9966 0,'0'-18'0,"-18"18"15,18-17 1,0-1-16,18 18 16,-18-18-16,17 18 0,19-17 15,70-19 1,-54 36-1,1 18-15,-35-18 0,0 0 16,-1 18-16,-17 17 0,0-17 16,0 17-16,-17 0 0,-36 1 15,17 16-15,19-34 16,-18 0-16,17 17 0,-17-17 16,52-18-1,1 0-15,0 0 16,34-18-16,-16 18 15,-19 18-15,19-18 16,-19 17-16,1 1 0,-18 0 16,18-1-1,-18 18-15,0 18 0,-18 0 16,-53 36-16,18-37 16,1-16-1,16-19-15,19 1 0,-19-18 16,19 18-16,-36-1 0,18-17 15,17-17-15,0 17 16,18-18-16,18 0 16,0 18-16,-18-17 0,17 17 0</inkml:trace>
  <inkml:trace contextRef="#ctx0" brushRef="#br0" timeOffset="35296.08">7726 11448 0,'-17'17'0,"-1"-17"15,18 18-15,18-36 16,-1 18-16,18-35 15,1 17-15,-1 1 16,-17-19-16,52 1 0,1-18 16,-18 18-16,-18 0 0,53-36 15,-70 18 1,-1 36-16,-17-19 16,-17 19-16,17-1 15,-18 18-15,-17 0 0,17 0 16,-17 18-16,17-18 0,1 17 0,17 1 15,-18 17-15,0 0 16,18 1-16,0 34 0,-17 19 16,-1 69-1,0-105-15,1 71 0,-1-71 16,18 0-16,-17-1 16,17 54-16,0-70 0,0-1 0,-18 35 15,18-52-15,0 0 0,0-1 16</inkml:trace>
  <inkml:trace contextRef="#ctx0" brushRef="#br0" timeOffset="35480.68">7903 11571 0,'-18'0'0,"36"0"0,-18-18 31,35 1-31,0 17 0,0 0 16,71-35-16,-53 35 16</inkml:trace>
  <inkml:trace contextRef="#ctx0" brushRef="#br0" timeOffset="35678.48">8502 11254 0,'0'0'0,"-17"0"15,-1-18-15,18 0 32,0 36-32,0 0 15,0 17-15,0 35 16,0-34-16,0-19 16,0 19-16,0 17 0,0 35 15</inkml:trace>
  <inkml:trace contextRef="#ctx0" brushRef="#br0" timeOffset="35928.33">8908 11060 0,'0'-18'0,"0"0"16,0 1-16,0-1 15,-18 18-15,1 18 16,-1-1-16,18 1 16,-18 0-16,1 17 0,-1 0 0,-17 71 15,17-71-15,1 18 0,-1 18 16,36 105 0,-1-158-16,18-1 15,-17 1 1</inkml:trace>
  <inkml:trace contextRef="#ctx0" brushRef="#br0" timeOffset="36191.54">9314 10971 0,'-18'0'16,"36"0"-16,-54 0 0,19 0 15,52 0 1,-17 36 0,-1-36-16,19 35 0,-1 18 15,0 0 1,-17 35-16,-18-17 0,0-19 16,-18 37-16,1-36 15,-1-1-15,-17 19 0,-1 0 16,-34-18-16,52-36 15</inkml:trace>
  <inkml:trace contextRef="#ctx0" brushRef="#br0" timeOffset="36358.78">9702 11254 0,'0'17'16,"-18"-17"0,18 18-16</inkml:trace>
  <inkml:trace contextRef="#ctx0" brushRef="#br0" timeOffset="36579.47">9755 11730 0,'0'0'0,"0"35"16,-18 36-1,18-54-15,-18 1 16,1 0-16,17-1 0,-36 36 0,1 0 15,0 0 1</inkml:trace>
  <inkml:trace contextRef="#ctx0" brushRef="#br0" timeOffset="37909.66">7814 12629 0,'0'0'0,"18"-17"15,-18-1 1,0 1-1,0 34 1,-18-17-16,-17 35 16,17 1-1,-17-1-15,18 0 16,-1 36-16,0-36 0,18 0 16,0 18-16,18 18 0,-18-53 15,18-1-15,17 18 16,18-35-16,-36 0 0,19 0 0,17-35 15,-18 18-15,-18-1 0,19 0 16,-1 1-16,-17-19 0,-1 19 16,19-36-16,-1 0 15,-35 35-15,18 1 0,-18-1 0,0 0 16,-18 18 0,18 18-16,-18-18 0,18 35 15,-17-17-15,17 35 16,0-36-16,0 19 0,0-19 0,0 1 15,0 0-15,0 17 0,0-17 16,17-18 0,1-18-16,0 18 0,-1-35 0,1 17 15,-1 0-15,1 1 0,0-1 0,-18 0 0,17-35 16,1 36 0,-18-18-16,0 17 0,0 0 0,-18 1 15,18-1-15,-17 18 16,17-18-16,17 18 15,1 0 1,0 0-16,52 0 16,-52 18-16,52 0 0,-52-1 15,0 1-15,-18 0 16,0 17-16,0 0 0,0-17 16,0-1-16,0 1 15,0 0-15,0-1 16,17-17-16,1 0 15,17-35-15,-17 35 0,17-35 16,-17-1 0,17 19-16,-35-1 0,18 1 15,-18-1-15,0 36 16,0-1 0,0 1-16,0 52 15,0-52 1,0 0-16,0-1 0,0 1 0,0 0 0,53-1 31,-36-17-31,1 0 0,35-17 16,-36-1-16,54-53 15,-36 18-15,1 36 0,-19-18 16,1-1-16,-18 19 0,35-89 16,-35 88-1,0-17-15,0 0 0,0-1 0,0-34 16,0 52-16,0 0 15,0 36-15,0 0 16,-18 17-16,18 0 16,-17 1-16,-1 34 0,18-35 15,-17 54-15,17-19 0,17 18 16,1-70 0,17 0-16,-17-1 0,17-17 15</inkml:trace>
  <inkml:trace contextRef="#ctx0" brushRef="#br0" timeOffset="38091.25">8855 12647 0,'0'0'0,"-35"18"0,52-18 15,36 0 1,-17 0-16,52-18 15,-53 18-15,18 0 0,141-18 16,-159 18 0</inkml:trace>
  <inkml:trace contextRef="#ctx0" brushRef="#br0" timeOffset="38445.39">10301 12559 0,'0'0'16,"0"18"-1,-17-18-15,-18 0 16,-1 17-16,-52 1 15,53-1 1,-1 1-16,1 0 0,0-1 0,0 1 16,-1 0-16,1-1 0,0 19 15,35-19-15,0 1 0,17-1 16,19-17 0,-19 18-16,19-18 0,34 18 15,-35-18 1,54 35-16,-36-17 15,-18-18-15</inkml:trace>
  <inkml:trace contextRef="#ctx0" brushRef="#br0" timeOffset="38768.14">10742 12594 0,'0'0'0,"0"-17"0,-17 17 31,-1 0-15,1 0-16,-1 17 16,-17 1-16,-1-1 0,-70 54 15,89-53 1,-36 17-16,35-17 0,-17 52 15,35-52-15,0-1 16,18 1-16,-1-18 16,36 18-1,-35-18-15,141 17 16,-124-17-16,35 0 16</inkml:trace>
  <inkml:trace contextRef="#ctx0" brushRef="#br0" timeOffset="39381.42">11889 12577 0,'53'-18'31,"-53"0"-31,0 1 16,0-1 0,-18 0-16,1 18 0,-89 0 15,88 0-15,-17 18 16,-36 17-16,54-17 16,-19 0-16,1-1 0,17 18 0,1-17 15,-18 17-15,17-17 0,0 17 0,18-17 16,-17 52-16,17-52 15,17 0-15,-17-1 16,53-17-16,-18-17 0,36-1 16,-18-17-1,0 0-15,17-18 16,-34 0 0,-19 35-16,-17 36 15,-17 17 1,17-17-16,-18-1 0,18 1 15,18 52 1,-1-52 0,1-18-16,17 0 0,-17 0 15,17 0-15,18-18 0,-35 1 16,17-1-16</inkml:trace>
  <inkml:trace contextRef="#ctx0" brushRef="#br0" timeOffset="39579.57">12683 12541 0,'35'18'0,"-70"-36"0,52 36 31,-17 0-16,-17-18-15</inkml:trace>
  <inkml:trace contextRef="#ctx0" brushRef="#br0" timeOffset="39781.79">12824 12788 0,'17'0'0,"-34"0"0,34 18 0,-17-1 16,0 1-1,-17 0-15,-1-1 0,1 1 16,-1 0-16,-17 17 0,-36 36 16,18-36-1</inkml:trace>
  <inkml:trace contextRef="#ctx0" brushRef="#br0" timeOffset="40381.66">8661 14164 0,'-18'-18'16,"18"1"-16,0-1 15,0 0 1,18 1-16,17-18 15,-17 17-15,35-35 16,0 0-16,0 0 0,-36 36 16,36-54-16,-35 36 15,0 17-15,-18-53 16,0 54-16,-18-1 0,0 1 16,-17 17-16,0 17 15,17 1-15,0-1 16,1 36-16,-1-17 0,0 52 15,18 18-15,0 123 16,0-158 0,0-18-16,0-1 0,-17 1 0,17 36 15,-18-19-15,18-35 0,0-17 16,0 0-16</inkml:trace>
  <inkml:trace contextRef="#ctx0" brushRef="#br0" timeOffset="40561.58">8643 14270 0,'-35'0'0,"35"-18"16,0 1-16,35-1 0,1 18 16,-19-18-16,107-17 15,-71 35-15,105-35 16</inkml:trace>
  <inkml:trace contextRef="#ctx0" brushRef="#br0" timeOffset="40908.93">9331 13952 0,'-17'0'15,"34"0"-15,-34-17 0,17-1 16,0 0-16,35-17 15,0 18-15,-17 17 16,17-18-16,18 18 0,-18 0 16,18 18-16,-53-1 15,0 1-15,0 17 0,0-17 16,-17 17-16,-36 53 16,35-53-16,-35 36 15,36-53-15,-19-1 0,-17 19 16,36-19-16,-1 1 0,-17-18 15,35-18-15,17-17 16,1 17-16,17-17 16,-17 35-16,17-18 0,-17 1 15,35-1-15,-18 18 0,-17 0 0,-1 18 16,36-1-16,-17 19 0,16-1 16,-34-17-1</inkml:trace>
  <inkml:trace contextRef="#ctx0" brushRef="#br0" timeOffset="41158.65">10249 13741 0,'0'-53'0,"-18"17"15,0 19-15,1-1 0,-1 1 16,-53 34-1,54 1-15,-1 17 0,-17 18 16,17-18 0,1 1-16,-1-1 0,0 18 0,1-18 0,-1 159 15,18-141-15,53 53 16,53-53 0,-71-53-1</inkml:trace>
  <inkml:trace contextRef="#ctx0" brushRef="#br0" timeOffset="41423.8">10513 13688 0,'-35'-18'0,"70"36"0,-88-54 15,53 19 1,18 17-16,17 17 15,-17 1-15,-1 0 16,1-1-16,0 19 16,17 17-16,0 0 0,1 52 15,-36-69-15,0 17 16,0 35-16,0-53 16,-18 53-16,0-52 0,1-1 0,-36 53 15,35-70 1,0-1-16</inkml:trace>
  <inkml:trace contextRef="#ctx0" brushRef="#br0" timeOffset="41635.33">11025 14058 0,'0'-17'15,"17"17"48</inkml:trace>
  <inkml:trace contextRef="#ctx0" brushRef="#br0" timeOffset="41845.32">11095 14235 0,'18'17'0,"-36"-34"0,53 34 0,-35 1 16,0 0-1,0-1 1,-17 18-16,-1 1 15,1-19-15,-1 1 0,-17 35 16,-54 35-16,72-53 16</inkml:trace>
  <inkml:trace contextRef="#ctx0" brushRef="#br0" timeOffset="43117.23">8238 15399 0,'0'0'16,"17"-36"-16,1 19 0,53-71 15,-36 35 1,-35 17-1,0 19-15,-18 17 16,1 17-16,-1-17 16,-17 36-16,-18-1 0,17 36 15,19-54-15,-1 18 0,-17 71 16,17-53-16,18 18 16,18 35-16,0-71 15,-1-35-15,18 18 16,1-18-16,-1-18 0,0 0 15,1 1-15,-1-1 0,18-17 0,17-18 16,-34 18-16,16-18 0,-34 17 16,17 19-16,-17-36 15,0 35-15,-18-17 0,-18 35 16,18 17 0,-18 1-1,18 53-15,0-18 16,0-36-16,0 19 0,18-19 0,17 18 15,-17-17-15,35-18 16,-36-18 0,19 18-16,17-52 0,-18-19 15,-35 53 1,0-17-16,-18 17 0,1 1 0,-19-19 16,19 19-1,17-1-15,17 18 16,1 0-16,17 0 15,-17 18-15,17-18 0,-17 0 16,52 17-16,-52 1 16,17 0-16,-17 17 15,0 18-15,-18-35 16,0 17-16,0 0 0,0 0 16,0 18-1,17-53-15,36 0 0,-35-17 16,35-19-16,0-16 15,0 16-15,-36 1 0,36 0 16,-35-18 0,-1 35-16,-17 0 0,0 1 15,0 34 1,0 1-16,-17 0 0,17-1 16,-18 54-16,18-18 15,0-35-15,53 17 16,-35-35-1,-1-18-15,54 1 16,-36-1-16,71-53 0,-71 54 16,71-72-1,-88 54-15,52-53 0,-52 53 16,0-18-16,-18 18 0,0 17 16,-18-17-1,0 35-15,18 17 0,-17 1 16,-36 105-1,53-70-15,-18-17 16,18-1-16,-18 0 16,18 36-16,0-36 0,0-17 0,0-1 15,36 19-15</inkml:trace>
  <inkml:trace contextRef="#ctx0" brushRef="#br0" timeOffset="43312.56">9860 15328 0,'0'0'0,"-52"0"0,-1 0 0,17 0 16,54 0 0,17 0-1,18 0-15,0 0 16,53 0-16,-53 0 0,70-17 15</inkml:trace>
  <inkml:trace contextRef="#ctx0" brushRef="#br0" timeOffset="43593.25">10901 15258 0,'-35'17'0,"-53"1"15,70-18-15,-35 18 16,-17-18-16,52 17 16,-35-17-16,18 18 0,-18-1 15,18 1-15,35 0 16,0-1-16,0 19 16,17-19-16,1-17 15,17 18-15,18 0 16,-18-18-16,-17 17 15,53 1-15,-1-18 0,1 18 16,-18-1-16</inkml:trace>
  <inkml:trace contextRef="#ctx0" brushRef="#br0" timeOffset="43891.53">11554 15187 0,'-35'0'0,"17"0"0,0 0 0,1 0 16,-19 0-16,-17 0 16,18 18-1,17-18-15,-17 53 16,18-53-1,-1 35-15,0 0 0,18-17 16,0-1-16,0 1 0,36 53 16,16-54-1,-16 1 1,-1-18-16,89 18 0,-89-18 16,18 0-16</inkml:trace>
  <inkml:trace contextRef="#ctx0" brushRef="#br0" timeOffset="44346.37">12559 15152 0,'-35'-18'0,"17"18"15,1-17-15,-1-1 0,-17 18 0,-1-18 16,1 18 0,0-17-16,-18 17 0,-18 35 15,71-17 1,-17-1-16,-1 1 0,1 17 0,17-17 16,-18 35-16,18-18 0,0-17 0,0-1 15,18 1-15,-1-1 16,18 1-16,54-18 0,-54-18 15,0 1 1,0 17-16,18-35 0,0 17 0,-17 0 16,-19 1-16,1-1 15,-18 0-15,0 36 32,-35 17-32,35-17 15,0 0-15,-18-1 0,18 1 16,0-1-16,0 1 0,18 17 15,-1-35 1,18 0-16,1 0 0,34-35 16</inkml:trace>
  <inkml:trace contextRef="#ctx0" brushRef="#br0" timeOffset="44527.67">13141 15152 0,'-35'35'15,"70"-70"-15,-88 70 0,53-17 16,-17-18-16</inkml:trace>
  <inkml:trace contextRef="#ctx0" brushRef="#br0" timeOffset="44678.08">13141 15275 0,'18'36'0,"0"34"16,-18-35 0,-18 1-16,0-1 15,18-17-15,-17 17 0,-19-17 0,1 52 16,0-35-16</inkml:trace>
  <inkml:trace contextRef="#ctx0" brushRef="#br0" timeOffset="45793.77">5698 16439 0,'0'-17'16,"0"34"-16,-18-34 47,18 34-32,0-34 48,18-1-48,17 1-15,-17 17 16,17-18-16,35 0 0,1 1 16,0 17-16,-36 0 15,0 0-15,0 0 0,-17 17 16,17 19-16,-17 34 16,-18-17-16,-18 35 15,1-17-15,-19-18 16,19 0-16,17-36 15,0 36-15,17-53 16,1 0 0,0-17-16,35-19 0,-36 19 15,18-19-15,1 1 16,-19 0-16,1 35 0,0-36 0,-18 19 16,0 34-1,0 1 1,-18 0-16,18-1 0,-18 1 0,18 17 0,-17 89 15,-1-89 1,18 0-16,0 36 0,-18-1 16,-17 19-16,18-54 15,-19 0-15,19 0 16,-1-35-16,-35 18 16,35-18-16,-17 0 15,0-35-15,0 17 0,17 1 16</inkml:trace>
  <inkml:trace contextRef="#ctx0" brushRef="#br0" timeOffset="48177.56">17498 2822 0,'-18'18'0,"36"-36"0,-36 54 16,1-36-16,-1 52 15,18-34-15,0 17 0,0-17 16,-17 53-16,-1 34 16,18-52-16,0 0 0,-35 247 15,17-212 1,18 18-16,-18 88 0,1-88 15,-1 106-15,-17 17 16,35-123-16,-18 0 0,1 105 0,-1-105 16,0 194-1,1-194-15,17 0 0,-18-18 0,18 18 0,-18-1 16,1 89-16,-1-88 16,0 88-16,-17 0 15,-35 194 1,34-299-16,19-1 15,-19 88-15,1-17 0,0 88 16,35-159-16,0-17 16,0 105-16,0-105 15,0 87-15,0 1 0,0-71 16,0 53-16,0-70 0,-18 88 16,18-18-16,-17 123 15,17-193 1,-18 141-16,18-89 15,0-52-15,0-18 0,0 123 16,0-123 0,35 53-16,-35-53 0,18 0 0,-18-1 15,17 54-15,1-53 0,-18 0 16,18-18-16,-1 71 16,-17-70-16,18 69 15,-18 1-15,18 0 16,-18 0-16,17-53 15,-17 0-15,0 0 0,18 0 0,-18-18 0,18 124 16,-1-124 0,-17 18-16,0 0 0,18 53 0,-18 105 15,0-158-15,0 106 16,0-106 0,0 53-16,-18-54 0,18 107 15,0-53 1,0 35-16,0-88 15,0 0-15,0 0 0,0 53 0,0 53 16,0-89 0,0 124-16,0-141 15,0 18-15,-17 211 16,17-88 0,0-124-16,0 72 0,0-90 15,0 19 1,0 123-16,0-141 0,0 159 15,0-89-15,0-52 16,0-1-16,0 1 16,0-1-16,0 1 0,0-1 0,0 72 0,0 69 15,0-140 1,0-1-16,0 1 0,0-1 0,0 1 0,0-1 0,-18 54 16,18-53-16,0-19 0,0 54 15,0-53 1,0-18-16,0 1 0</inkml:trace>
  <inkml:trace contextRef="#ctx0" brushRef="#br0" timeOffset="49607.66">18645 3175 0,'17'-18'0,"-17"1"16,0-1 0,0 36 15,0-1-15,0 1-16,0 17 0,0 89 15,0-71 1,0-18-16,-17 35 0,17-34 0,0 52 15,17-70 1,1-18-16,0-18 16,-1 18-16,1-18 0,17-35 0,-17 36 15,35-36-15,-36 18 16,1-1-16,17 1 0,-17 0 0,-1 17 0,19-123 16,-19 123-1,-17 1-15,0-19 0,18 36 16,-18 18-1,18 0-15,-18-1 0,0 19 16,17 87-16,-17-105 16,0 17-1,0-17-15,0 17 0,36 0 0,-19-17 16,19-36-16,-19 18 16,36-35-1,-18 17-15,-17 1 0,0-19 16,-1 19-16,-17-1 0,0 0 15,0 1-15,0-18 0,0 17 0,0 0 16,-17 1-16,-72-36 16</inkml:trace>
  <inkml:trace contextRef="#ctx0" brushRef="#br0" timeOffset="49784.69">19491 3140 0,'0'0'0,"36"-18"0,-19 18 16,-17 18-1,0-1-15,0 19 16,0-19-16,0 1 0,0 17 16,-17 0-16,17-17 0,0 53 15</inkml:trace>
  <inkml:trace contextRef="#ctx0" brushRef="#br0" timeOffset="49938.15">19615 3034 0,'0'0'0,"17"-88"31,-17 105-15,0 1-16</inkml:trace>
  <inkml:trace contextRef="#ctx0" brushRef="#br0" timeOffset="50326.67">19862 3263 0,'35'-35'0,"-17"0"15,-18 17-15,0-35 16,0 35-16,-36-17 15,1 70 1,17-17 0,-17 35-16,0 18 0,0-1 15,17 1 1,18-1-16,18-70 0,35 0 16,-36 0-1,36-35-15,-18 0 0,-17 17 16,17-17-16,1-1 0,-1 19 0,-18-18 0,19-1 15,-1 1-15,18-71 16,-18 36-16,-35 34 16,0 19-16,0-54 0,0 54 15,0 34 1,-17 18-16,-19 18 16,19 0-16,-72 88 0,72-88 15,-1 0-15,-17 18 0,35-36 16,0 0-16,35 1 15,0-19-15</inkml:trace>
  <inkml:trace contextRef="#ctx0" brushRef="#br0" timeOffset="50727.25">21044 3228 0,'0'0'0,"-36"53"15,36-36-15,0-34 16,18-1-16,0 1 0,34-19 16,19-17-16,-36 18 0,1 0 15,16 0-15,1-36 16,36-52-1,-72 105-15,1-17 0,-1-1 0,1-34 16,-53 34 0,17 36-1,1 18-15,-1 0 16,-35 35-16,18 17 0,-1-34 16,19 16-16,-18 54 0,17-53 0,18 0 15,-35 71-15,35-72 16,0 1-16,-18 0 0,18-17 0,0 158 15,0-159 1,0 18-16,0 17 0,0 1 16,0-36-16</inkml:trace>
  <inkml:trace contextRef="#ctx0" brushRef="#br0" timeOffset="50889.83">21044 3510 0,'0'0'0,"17"-18"16,1 18 0,17-17-16,-17-1 15,52 1-15,-34-1 0,-1 0 0,53 1 16</inkml:trace>
  <inkml:trace contextRef="#ctx0" brushRef="#br0" timeOffset="51056.72">21661 3069 0,'0'-17'0,"0"34"31,0 1-15,0-1 0,0 1-16,0 0 0,-18-1 0,1 72 15,-1-37-15,18-34 0,0 35 16</inkml:trace>
  <inkml:trace contextRef="#ctx0" brushRef="#br0" timeOffset="51312.72">22084 2822 0,'0'0'31,"18"-53"-31,-36 71 16,1 0-16,17-1 15,-36 19-15,1 34 0,-18 18 16,35-35-16,1-18 16,-1 18-16,1 0 0,-1 71 15,18-54-15,18-52 16,-1 0-16,36-18 15</inkml:trace>
  <inkml:trace contextRef="#ctx0" brushRef="#br0" timeOffset="51579.23">22578 2752 0,'-35'0'0,"70"0"0,-88-18 0,36 18 16,17 18 15,17-1-31,1 1 0,-1 0 16,19 70-16,-19-18 16,-17-17-16,0-17 0,0 16 15,0 160 1,0-124-16,-35-17 15,17-18-15,-17-36 16</inkml:trace>
  <inkml:trace contextRef="#ctx0" brushRef="#br0" timeOffset="52298.2">19403 4092 0,'35'-17'0,"-70"34"0,88-34 0,-35-1 15,-1 18-15,1-35 16,53-18 0,-54 35-16,1-17 15,-36 17-15,1 18 16,-36 0 0,35 18-16,-17-1 0,-18 19 0,35-19 15,-17 19-15,0 17 0,17-36 16,18 19-16,-18 52 15,36-71 1,0 19-16,-1-19 0,1 1 16,-1 17-16,1 18 0,0-35 15,-18 17-15,0-17 16,0 17-16,-18-17 0,-17 34 0,0-52 16,17 18-16,-35 0 15,35-18-15,-17 0 0,17 0 16,1 0-16,-18-36 0,17 19 0,18-18 15,18-18-15,-18 35 16,17 0-16,36-17 0,-35 17 16,17 18-16,-17 0 0,-1 0 15,19 36-15,-19-19 0,-17 1 16,18 0-16,-18 52 0,0-52 16,0 52-1,0-34-15,0-1 0,0 35 16,17-52-16</inkml:trace>
  <inkml:trace contextRef="#ctx0" brushRef="#br0" timeOffset="53557.5">20655 4921 0,'0'-17'47,"18"17"-47,-18-18 0,18 0 0,-1 1 16,-17-1-1,0 0-15,0 1 16,-17-1-16,-36 0 15,35 18 1,-35 18-16,18 0 0,-18 35 16,35-36-16,1 19 15,-1 17-15,1 105 16,17-140 0,17 0-16,-17-1 0,18 1 0,17-18 15,0-18 1,36-35-16,-53 36 15,17-36-15,0 17 16,0 1-16,1 0 16,-36 17-16,17 1 0,1 17 15,-18 35 1,0-17-16,0-1 0,18 1 0,-18 17 16,0-17-16,17 88 15,-17-89-15,18 18 0,0 1 16,-1-36-16</inkml:trace>
  <inkml:trace contextRef="#ctx0" brushRef="#br0" timeOffset="53728.65">21343 4921 0,'-17'0'0,"34"0"0,-34 18 31,34-18-31,19 0 16</inkml:trace>
  <inkml:trace contextRef="#ctx0" brushRef="#br0" timeOffset="53891.36">21414 5027 0,'-18'0'0,"36"0"0,-53 18 16,52-18 15,1 0-31,0 0 16,-1 0-16,54-18 0,-36 18 16</inkml:trace>
  <inkml:trace contextRef="#ctx0" brushRef="#br0" timeOffset="54279.2">22261 4586 0,'0'-18'0,"0"1"16,-18 17-1,0 0 16,18 17-15,-17 19-16,-1-19 0,-35 89 16,36-71-16,-36 89 15,35-89 1,-17 36-16,35-36 0,0 0 0,0 18 0,17-35 16,-17 0-16,71-18 15,-53-18 1,34 0-16,-16 1 0,-19 17 0,36-53 15,-35 35-15,-18 0 16,0 1-16,0-18 0,-18 17 16,1 18-16,-19-18 0,19 1 15,-1 17-15,-17 0 0,17 0 16,1 0-16,-1 0 0,0 17 0,1-17 0,-1 18 16</inkml:trace>
  <inkml:trace contextRef="#ctx0" brushRef="#br0" timeOffset="54591.73">22702 4798 0,'0'-18'0,"0"36"0,0-54 16,-18 36-1,0 0-15,1 18 0,-54 35 16,53-18-1,1 1 1,-1-1-16,18-17 0,0 34 0,0-34 16,53-18-16,-35 0 15,35-18-15,-36 1 16,36-18-16,-35 35 0,35-53 16,-36 53-1,-17-18-15,0 0 0,0-17 0,0 17 16,-17 1-16,-19-1 15,19 18-15,-18-18 16,17 18-16</inkml:trace>
  <inkml:trace contextRef="#ctx0" brushRef="#br0" timeOffset="54748.58">23125 4780 0,'88'18'0,"-53"-18"15,-17 17 1,-18 1 15</inkml:trace>
  <inkml:trace contextRef="#ctx0" brushRef="#br0" timeOffset="54903.51">23231 5027 0,'0'0'0,"17"18"16,-17-1-16,0 1 15,-17 0-15,-19 17 0,-16 18 16,16-18-16,1-17 16,-18 35-16</inkml:trace>
  <inkml:trace contextRef="#ctx0" brushRef="#br0" timeOffset="56309.8">19950 6032 0,'0'0'0,"0"-17"16,0-1-16,18 18 15,-18-17-15,0-1 16,17 18-16,-17-18 31,-17 36-15,-1 17 0,0-17-16,-17 17 0,17-17 0,1 35 15,-19-18-15,1 53 16,0-35-16,17 0 0,1 53 15,17-71-15,0 0 16,17-35-16,19 0 0,52-17 16,0-36-1,-53 18-15,89-54 16,-89 36 0,-17 36-16,-18-18 0,17 17 0,-17 0 15,0 1 1,-35 34-16,35 1 15,-18 0-15,1 34 0,-19 72 16,36-106 0,0-1-16,0 36 15,18-35-15,35-18 16,-35-18-16,70-35 0,-35 18 16,-36 0-16,1 17 15,17-88 1,-35 89-16,-17-1 15,17-17-15,-36-1 0,19 19 0,-19-1 16,19 18 0,34 0-16,1 0 15,0 18-15,35-18 0,35 17 16,-35 1-16,-18 0 16,-17-18-16,17 70 15,-35-17-15,-18 35 16,1-70-1,-1 17 1,18-17-16,-18-1 0,18 19 0,18-36 16,0-18-16,-1 18 0,1-18 0,0 1 15,17-1-15,18-35 0,-36 36 16,1-19-16,35-34 16,-35 52-16,17-17 0,-35 17 15,18 1-15,-18 34 16,0 1-16,-36 17 31,19 53-31,-1-35 0,18 0 16,0-35-16,0-1 15,18 1-15,17-36 0,0 1 16,0-1 0,-17-17-16,35 0 0,-35-1 15,-1 1-15,36-18 0,-18-17 16,-17 34-16,0-34 0,-1-36 15,-17 88-15,0-35 16,0 36 0,-17 17-16,-1 17 0,0 1 15,18 17-15,-35 18 16,0 124 0,17-124-16,18-18 0,0 35 15,0-34-15,18-1 0,0-17 0,-1-18 16,1 17-16</inkml:trace>
  <inkml:trace contextRef="#ctx0" brushRef="#br0" timeOffset="56455.81">21061 6085 0,'-35'18'0,"70"-36"15,-88 54-15,71-36 16,0 0-16,-1 0 15,36 0-15,0-18 0,-18 18 16</inkml:trace>
  <inkml:trace contextRef="#ctx0" brushRef="#br0" timeOffset="56729.54">21802 6032 0,'18'0'0,"-1"-17"16,-34 17-1,-1 0-15,0 0 16,1 0-16,-1 17 0,-17-17 0,-18 18 16,-35 35-16,17 0 15,53-18-15,-34 18 16,52-35 0,-18-18-16,18 17 0,0 1 0,18-18 15,-1 0-15,36-18 16,-35 18-16,17 0 0,0 0 0,18 0 15,-17 0 1,34 0-16,1 0 0,-36 18 16,-17-18-16</inkml:trace>
  <inkml:trace contextRef="#ctx0" brushRef="#br0" timeOffset="56998.38">22208 6068 0,'17'-53'0,"1"35"0,-18 1 15,0 34 1,-18-17-16,1 18 16,-19 17-16,-34 18 15,52-18 1,1-17-16,-1 0 0,0-1 0,1 1 0,-1 35 15,18-36 1,18-17 0,-1 0-16,1 0 0,0 18 0,17-18 15,-17 0-15,17 0 0,0 0 0,0-18 16</inkml:trace>
  <inkml:trace contextRef="#ctx0" brushRef="#br0" timeOffset="57398.91">23213 6032 0,'0'-35'32,"0"70"-32,0-87 0,-18 34 15,1 0-15,-1 18 16,1 0-16,-19 0 15,19 18 1,-89 88 0,88-89-16,1 19 0,-1-19 0,0 54 15,18-36 1,18-17-16,17-18 16,-17-18-16,-1 18 15,1-17-15,17-1 0,36-17 16,-53 17-1,17-17-15,-18 35 0,1 0 0,0-18 16,-18 36 0,0-1-1,0 19-15,-18-19 0,18 19 16,0-19-16,0 1 16,0-1-16,18 1 0</inkml:trace>
  <inkml:trace contextRef="#ctx0" brushRef="#br0" timeOffset="57574.96">23672 5944 0,'17'-17'0,"-34"34"0,34-17 47</inkml:trace>
  <inkml:trace contextRef="#ctx0" brushRef="#br0" timeOffset="57743.89">23689 6174 0,'0'0'0,"36"35"16,-36-17-16,0-1 15,-18 1-15,0-1 16,18 1-16,-17 0 0,-1-1 0,-52 54 16,52-36-16,0 0 15,-17-17-15</inkml:trace>
  <inkml:trace contextRef="#ctx0" brushRef="#br0" timeOffset="58539.64">19544 7250 0,'-17'0'0,"-1"-18"0,18 0 0,35-17 15,-17 17 1,17 1 0,0 17-16,71-18 15,-88 36 1,0-18-16,-1 0 0,-17 17 0,18 1 15,-18 17-15,-18-17 0,1 0 0,-1-1 16,0 1-16,1-1 0,-72 54 16,72-53-16,-1-18 15,18 17-15,18-17 32,-1 18-32,1-18 0,0 18 15,17-1 1,-17 19-16,-1-1 15,-17 18-15,0-36 0,0 19 16,-17-19-16,-1 1 0,-17 17 16,-1-17-16,-16-1 15,-1 1-15,17-18 16,1 18-16,-18-18 16,35 0-16,-34-18 0,52 0 15</inkml:trace>
  <inkml:trace contextRef="#ctx0" brushRef="#br0" timeOffset="59334.32">18733 8502 0,'0'-18'0,"-18"1"31,18 34-15,0 1 0,0 0-16,0 17 0,0-18 15,0 19-15,0 87 16,0-87-16,0 16 0,0 19 15,0-36-15,18 1 0,-18-1 0,17 0 16,36-35 0,-35-18-1,17-17-15,-17 18 0,35-36 0,-18 0 16,-17 17-16,-18 19 0,17-54 16,-17 36-16,0-18 15,0 35 1,0 36-16,0 0 15,0 35-15,0-36 0,36 89 16,-36-71 0,0-17-16,17 17 0,1-17 0,-18 0 15,71-1-15,-54-17 16,36-53-16,-18 18 16,-17 17-16,-18 1 15,18-19-15,-18-34 16,0 52-16,-36-52 15,19 52-15,-1 0 0,0 1 0,1-1 16</inkml:trace>
  <inkml:trace contextRef="#ctx0" brushRef="#br0" timeOffset="59510.17">19385 8625 0,'36'0'0,"-36"-17"15,0 34 1,0 19 0,0-19-16,0 36 15,0 0-15,-18 18 16</inkml:trace>
  <inkml:trace contextRef="#ctx0" brushRef="#br0" timeOffset="59658.66">19544 8396 0,'0'-53'0,"0"106"0,0-123 0,-17 52 16,17 0 0,0 1-16,0 34 0</inkml:trace>
  <inkml:trace contextRef="#ctx0" brushRef="#br0" timeOffset="60069.91">19826 8678 0,'36'-35'0,"-19"-36"31,-17 54-31,-17-1 15,-1 1-15,-17 34 16,17 18-16,-17 18 16,-18 18-16,18 0 15,17-36 1,18 0-16,-18 18 0,54-18 16,-1-52-16,53-54 15,-53 36 1,18 17-16,18-52 0,-1-1 0,-52 36 15,17-1-15,1-52 0,-1 0 16,-35 53 0,0-18-1,0 18-15,-18 17 0,1 18 16,17 18-16,-18 35 0,0-18 16,1 0-16,-19 71 15,19-71-15,-1 18 0,-17 106 16,17-124-16,18 0 15,0 1-15,0-19 0</inkml:trace>
  <inkml:trace contextRef="#ctx0" brushRef="#br0" timeOffset="60528.2">21255 8643 0,'18'0'0,"-36"0"0,53 0 0,1-18 16,-19 1-16,1-1 16,0 0-16,-1 1 0,19-1 0,-19-17 0,71-36 15,-70 36-15,17 17 0,18-70 16,-35 0 0,-18 70-16,-18-17 15,-17 18-15,-18 17 16,35 17-16,1 1 15,-19 17-15,19 0 0,-1 1 16,1 34-16,17-35 0,-18 71 16,18-53-16,0 0 0,0 0 0,-18 176 15,18-176 1,0 0-16,-17-18 16,17 54-16,-18-36 15</inkml:trace>
  <inkml:trace contextRef="#ctx0" brushRef="#br0" timeOffset="60694.95">21343 8855 0,'-17'-18'16,"34"18"-1,1 0-15,17 0 16,71-18-16,-71 1 15,54-1-15</inkml:trace>
  <inkml:trace contextRef="#ctx0" brushRef="#br0" timeOffset="61042.35">21855 8484 0,'-53'-17'16,"106"34"-16,-141-34 0,70 17 15,0-18-15,36 18 32,0 0-32,-1 0 0,19 18 0,-1-18 0,-17 0 15,17 0-15,0 17 0,18 1 16,-35 17-16,-1 0 16,-34 36-16,-36-18 15,17-35-15,1-1 16,-18 36-16,18-35 0,0-18 0,17 17 15,-35-17-15,36 0 16,-1 0-16,18-17 16,53-36-16,-18 53 15,-17-18-15,35 1 0,0 17 16,-18 0-16,18 17 16,-18 1-1,-17-18-15,35 18 16</inkml:trace>
  <inkml:trace contextRef="#ctx0" brushRef="#br0" timeOffset="61275.07">22578 8290 0,'0'0'0,"-18"-35"0,1 0 15,17 17-15,-35 18 16,17 18-1,0 17-15,1-17 16,-19 35-16,1 17 0,-18 106 16,53-123-1,-17 18-15,17-36 0,17 1 16,18 16-16,36-34 16,17-18-16</inkml:trace>
  <inkml:trace contextRef="#ctx0" brushRef="#br0" timeOffset="61512.16">23143 8149 0,'-53'-17'0,"106"34"0,-124-34 0,53 34 15,18 1 1,36 17-16,-36-17 0,17-1 0,54 89 15,-54-71 1,19 89-16,-19-1 16,-17-70-16,-53 71 0,-17 17 15,17-71-15,0 1 16</inkml:trace>
  <inkml:trace contextRef="#ctx0" brushRef="#br0" timeOffset="62138.57">19174 9737 0,'17'17'0,"1"-17"0,0 18 15,-1-18-15,1 18 16,0-18-16,-1 0 16,19 0-16,16-18 15,-16 0-15,17-17 0,-18 17 16,18-17-16,-18 0 15,-35 17-15,0 1 16,-35-19-16,-89 36 16,89 18-16,0-18 15,-36 35-15,36 0 16,0-17-16,17 17 0,0-17 0,1 17 16,17 18-16,0 18 0,17-54 15,-17 19-15,18-1 0,0-17 0,35 52 16,-18-17-16,0 18 15,-35-36 1,0-17-16,-53 52 0,36-52 16,-72-1-1,37 1-15,34-18 0,-17-18 0,-1 1 16,19-19-16,17 1 16,0 18-16,17-19 0,1 19 0,0-1 15,17-17-15,-17 17 16,-1 18-16,18-18 0,-17 18 0,0 0 15,17 0-15,-17 18 0,-1 17 0,-17 18 16,0 35 0,0-52-16,0-1 15,0 0-15,0-17 0,18 17 0,0 1 16,17-1-16,-18-18 0</inkml:trace>
  <inkml:trace contextRef="#ctx0" brushRef="#br0" timeOffset="62374.77">20426 10442 0,'0'0'0,"35"18"15,-35 0 1,-17-18-16,17 35 15,-18-18-15,18 1 0,-17 0 0,-1 52 16,0-52-16,1 17 0,-1 53 16,-17 53-1</inkml:trace>
  <inkml:trace contextRef="#ctx0" brushRef="#br0" timeOffset="62538.62">20585 10142 0,'18'-53'32,"-1"53"-17</inkml:trace>
  <inkml:trace contextRef="#ctx0" brushRef="#br0" timeOffset="63171.5">20585 10548 0,'0'0'0,"18"0"15,-1 0-15,-17-18 0,0 1 16,18-1-1,-1 18-15,1 0 0,0 0 0,35 0 16,-36 0-16,1 18 0,35 17 16,-35-17-16,-18-1 15,0 19-15,-36 17 16,1-18-16,17 0 16,1-17-16,-36-1 0,35-17 15,18-17 1,18-1-16,17-17 15,-17 17-15,-1-17 16,19 17-16,34-35 0,-35 18 16,-17 17-16,53-34 0,-18 34 0,-36 0 15,1 18 1,-18 53-16,0-35 16,-18 35-16,1-36 0,17 19 15,-18-1-15,18 18 0,0-36 16,18 1-1,-1-18-15,36-18 0,-35 18 16,17-17-16,18-36 0,17 18 16,-17-36-16,-17 36 15,17-36-15,-18 1 16,-18 34-16,19-52 0,-36 53 16,0-18-16,17-35 15,-17 53-15,0 17 16,-17 36-16,-1-18 15,18 17-15,-18 18 0,-17 36 16,18-36-16,-1 18 0,0-18 0,-17 107 16,17-89-1,-17 35-15,17-18 16,18 1-16,0-54 0,0 1 16,18 0-16,0-1 0,-1-17 0,1 0 0,35 0 15,-18-17 1</inkml:trace>
  <inkml:trace contextRef="#ctx0" brushRef="#br0" timeOffset="63359.32">21308 10460 0,'-35'18'0,"52"-18"16,1-18-1,17 18-15,-17 0 0,17-18 0,89 1 16,-71-1-16,0 18 16,0-18-16,-1 1 0</inkml:trace>
  <inkml:trace contextRef="#ctx0" brushRef="#br0" timeOffset="63834.47">22278 10530 0,'-17'36'0,"34"-72"0,-34 89 0,-1-35 16,18 0-16,18-18 0,-1 0 16,19-18-1,-1 18-15,-18-18 0,19 18 0,-1-17 16,18-1-16,-18 0 15,-17 1-15,35-71 16,-36 70-16,-17 0 0,0-35 16,0 36-16,-17-1 0,-1-17 15,-17 35-15,-18 0 16,18 0-16,-1 17 0,-17 36 16,18-35-16,0 53 15,0-36-15,17 18 0,0-18 16,18 36-16,53-54 15,-35-17 1,0 0-16,70-35 0,-53 17 16,36-17-16,-54 17 0,18 18 15,-17-17-15,0-1 0,-1 1 0,19-1 16,-36 36 15,0-1-31,0 1 0,0 17 16,0-17-16,-18-1 15,18 1-15,0 0 0,0-1 0,0 1 0,0 35 16</inkml:trace>
  <inkml:trace contextRef="#ctx0" brushRef="#br0" timeOffset="64039.32">23248 10336 0,'-17'0'0,"-1"0"16,0 0-1,18 18 1,18-18-16,35 0 16,-35 0-16,17 0 0,0 0 15</inkml:trace>
  <inkml:trace contextRef="#ctx0" brushRef="#br0" timeOffset="64189.15">23266 10478 0,'0'0'0,"-53"35"16,71-35-1,-1 0 1,1 0-16,0 0 0,-1 0 0,19-18 0,34 1 15</inkml:trace>
  <inkml:trace contextRef="#ctx0" brushRef="#br0" timeOffset="64657.1">23866 10107 0,'0'0'0,"-36"0"16,-16 0 15,69 0-15,1 0-16,35 0 0,-36 0 15,72 0-15,-54 0 16,-18 0-16,36 0 15,-35 0-15,-18 18 16,0-1 0,-35 19-16,17-19 0,18 1 15,-35 35-15,0 0 0,17 0 16,0-18-16,1 0 0,-1 53 16,0-52-16</inkml:trace>
  <inkml:trace contextRef="#ctx0" brushRef="#br0" timeOffset="64857.86">23866 10372 0,'-36'0'0,"19"0"0,-1 0 16,36 0-1,-18 17-15,53-17 16,-36 0-16,107 0 16</inkml:trace>
  <inkml:trace contextRef="#ctx0" brushRef="#br0" timeOffset="65179.16">24324 10266 0,'-17'17'16,"-1"1"-1,18 17 1,-18-17-16,1 17 0,17 1 16,0-19-1,0 1-15,0 0 0,35 17 0,-17-35 16,52-18-1,-34 1-15,-19 17 16,1-18-16,-1 0 16,1 1-16,17-19 0,-17 19 15,-18-19-15,0 1 16,-18 0-16,1 17 0,-1 18 16,0-17-16,1 17 0,-18-18 0,-1 18 15,19 0-15,-1 18 16,0-1-16</inkml:trace>
  <inkml:trace contextRef="#ctx0" brushRef="#br0" timeOffset="65348.17">24801 10283 0,'0'-17'16,"0"34"-16,-18-34 15,18 34 1,-18-17 0</inkml:trace>
  <inkml:trace contextRef="#ctx0" brushRef="#br0" timeOffset="65509.9">24695 10601 0,'17'18'0,"-17"-1"0,0 1 0,-35 17 16,18 0-1,-1-17-15,-17 17 0,17-17 16,-35 35-16</inkml:trace>
  <inkml:trace contextRef="#ctx0" brushRef="#br0" timeOffset="66860.67">20391 11483 0,'18'-18'0,"-18"1"15,17-1 1,-17 36-1,-35-1 1,35 19-16,-53 52 16,35-53-16,-35 106 15,36-106-15,17 18 16,-18-17-16,18 34 0,53-17 16,0-35-1,18-36-15,-1-17 0,1-18 16,-1 0-1,1-18-15,-54 36 16,-17 18-16,18-19 0,-18-34 16,0 52-16,-18 0 0,1 18 15,-19 36 1,36-19-16,-35 54 16,18-1-16,17 1 0,0-36 15,0 53-15,0-70 16,70 0-1,-35-36-15,18 0 16,-35 1-16,17-18 16,1-18-16,-19 35 0,18-70 15,-35 70-15,0-17 16,0-18-16,0 35 0,-17 1 16,17-1-16,0 0 0,17 18 15,1 0 1,0 0-16,52 18 0,1-18 15,-54 18 1,19 17-16,-36-17 0,0 35 16,-36 52-16,19-52 15,-54 53-15,54-88 16,17 35-16,17-36 16,1-17-16,0-17 0,-1 17 15,71-53-15,-17 0 16,-53 18-1,17 17-15,-18-17 0,1 17 0,35-70 16,-35 53-16,-1-1 16,-17 72 15,-17-1-31,17-18 16,-18 36-16,18-17 0,0-1 15,0 0-15,35-17 16,-17-18-16,0-18 15,34 1-15,-16-19 0,52-52 16,-53 70 0,-17-17-16,0 0 0,-1 0 0,1-1 0,-1 1 15,1-36-15,0 1 16,-18 17-16,0 35 0,0 1 16,0-19-16,-18 54 15,18 0 1,-18-1-16,1 19 0,-1-19 0,1 54 15,-1-18-15,0-18 0,1 53 16,-1-35-16,-17 124 16,35-142-1,0 0-15</inkml:trace>
  <inkml:trace contextRef="#ctx0" brushRef="#br0" timeOffset="67039.05">21608 11589 0,'-35'17'0,"-18"19"15,70-19 1,19-17-16,-1 0 0,0 0 16,53 0-16,-35 0 0,0 0 15</inkml:trace>
  <inkml:trace contextRef="#ctx0" brushRef="#br0" timeOffset="67323.53">22578 11483 0,'18'-18'16,"-71"36"-1,35-18-15,-17 18 16,-36 17-16,-70 35 15,106-52 1,0 17-16,-1 1 0,1-19 16,18 36-16,-1-35 0,18 17 15,18-35 1,-1 0-16,18-18 0,-17 18 16,35 0-16,-18 0 15,-17 0-15,17 18 0,18-18 16,-35 18-1,52-1-15,-52-17 0,70 36 16</inkml:trace>
  <inkml:trace contextRef="#ctx0" brushRef="#br0" timeOffset="67640.17">23001 11412 0,'0'-17'0,"0"34"0,-17-17 31,-1 18-15,1 0-16,-1-1 0,-35 19 16,0 16-1,18-34-15,-53 53 0,35-36 16,17 0-16,36-17 15,18 0 17,0-18-32,-1 0 0,1 17 0,0-17 0,70 35 15,-53-35 1,0 18-16,71-18 0,-35 0 16</inkml:trace>
  <inkml:trace contextRef="#ctx0" brushRef="#br0" timeOffset="68070.08">23707 11448 0,'0'-18'0,"0"-17"31,0 17-15,-18 18 0,1 18-16,-1-18 0,-52 53 15,34-18 1,1-17-16,-36 34 0,36-16 0,-35 52 16,52-53-16,0 36 15,36-54 1,17-17-16,-17 0 0,17-17 15,18-18-15,0-1 16,-35 19-16,-1-1 0,1 0 16,0 1-16,-1-1 0,1-17 15,-1 17-15,-17 0 16,0 36-16,-17 0 16,-1-1-16,1 19 0,17-19 15,0 36-15,0-17 16,0-19-16,17 1 0,-17-1 0,18 1 15</inkml:trace>
  <inkml:trace contextRef="#ctx0" brushRef="#br0" timeOffset="68244.48">24024 11501 0,'0'17'47,"0"1"-32</inkml:trace>
  <inkml:trace contextRef="#ctx0" brushRef="#br0" timeOffset="68418.48">24042 11695 0,'0'17'0,"0"1"0,0 0 15,0 17 1,-18-18-16,18 1 0,-35 35 0,18-35 16,-1 17-1,-17 0-15,-54 53 0</inkml:trace>
  <inkml:trace contextRef="#ctx0" brushRef="#br0" timeOffset="69147.88">20073 12382 0,'-17'-17'0,"-1"-1"16,0 18-1,18-17-15,-17 17 16,17-18-16,-18-17 16,36 35-1,-1-18-15,1 18 16,70-18-16,-70 18 0,17 0 0,0 0 16,-17 0-16,0 18 0,-1 35 15,-17-18-15,0-17 0,-17 35 16,-19 0-1,-16 0-15,16-18 0,19-17 16,-36 17-16,35-18 16,-17 1-1,52-18-15,19 0 16,-19-18-16,1 18 0,0 0 0,35 0 16,-18 18-1,-18 0-15,19-1 16,-36 19-16,0-19 0,0 19 15,0 16-15,-53 19 16,35-53 0,-35 17-16,36-35 0,-19 18 0,-69-1 15,-19-34 1,106 17-16,-17-36 16,35 19-16</inkml:trace>
  <inkml:trace contextRef="#ctx0" brushRef="#br0" timeOffset="73957.84">18415 13794 0,'0'0'0,"0"17"16,0 1 15,18-18-15,0-18-16,-18 1 0,35-1 16,-35 0-1,18-17-15,-1 17 0,-17 1 0,18-1 16,-18 0-16,0 1 0,0-18 15,-18 17-15,1 18 16,-36 0-16,0 18 16,-53 52-16,71-52 15,-1 52-15,1 1 16,17-1-16,18-17 16,18 0-16,0-35 15,-1 0-15,72-18 0,-54-18 16,-18 18-16,54-53 15,-53 35-15,52-52 16,-52 52-16,-1-35 16,-17 36-16,0-1 15,0 36 1,0-1-16,0 1 0,0 17 16,0 0-16,0 1 15,53 34-15,-35-17 16,17-35-16,-17-1 15,35-17-15,-18-17 0,-17-1 16</inkml:trace>
  <inkml:trace contextRef="#ctx0" brushRef="#br0" timeOffset="74289.24">18856 13370 0,'-17'-17'0,"-1"17"0,18-18 15,0 0-15,18 18 16,-1 18-16,36 17 15,-18 1 1,-17-1-16,35 18 0,35 105 16,-52-105-1,-19 53-15,1-53 16,-18 0-16,0 0 0,-18 18 0,-17 52 16,0-70-16,-36 70 0,36-87 15</inkml:trace>
  <inkml:trace contextRef="#ctx0" brushRef="#br0" timeOffset="74908.74">18504 14958 0,'17'-36'0,"-17"19"16,0-1 0,0 36-16,0-1 15,0 1-15,0 17 16,0 18-16,0 53 15,-17-71 1,-1 71-16,0-70 16,18-19-16,-17 36 0,-1-35 0,18 17 15,18-53 1,-1 1 0,19-36-16,-1 35 15,18-35-15,0 0 16,35 18-1,-71 35-15,1 18 16,-18-1-16,0 1 16,0 35-16,-18-35 0,18 17 0,-17-18 0,-18 36 15,17-17 1,-17-1-16,-1 0 0,19-35 0,-19 18 16,-16-18-16,34 0 15,18-18-15</inkml:trace>
  <inkml:trace contextRef="#ctx0" brushRef="#br0" timeOffset="75160.74">18927 14817 0,'0'0'0,"-18"0"0,18 17 0,0 1 16,0 0-1,18-1-15,-1 18 0,19 1 16,-1-19 0,0 54-16,-17-36 0,17 89 15,-35-18-15,-35-1 16,0-52-16,-89 141 16,54-123-1,34-36-15</inkml:trace>
  <inkml:trace contextRef="#ctx0" brushRef="#br0" timeOffset="75563.94">18698 16369 0,'17'-35'15,"-17"-18"1,0 17-16,0 19 15,-17-1 1,-1 18-16,0 18 0,-35 17 16,36 0-16,-1 1 15,-52 69-15,52-69 16,0 17-16,1 35 0,-1-53 16,18 0-16,0 1 15,18-1-15,-1 0 0,71 1 0,-52-36 16,52 0-16,-35-18 15</inkml:trace>
  <inkml:trace contextRef="#ctx0" brushRef="#br0" timeOffset="75831.17">18980 16157 0,'-18'0'0,"36"0"0,-18 0 31,0 18-31,17-18 16,19 35-16,-19-17 16,19 35-16,17 53 0,-53-71 15,17 53-15,-17 18 16,0-53-16,-17 35 15,-1-35-15,0 0 0,-17 17 16,0-34-16</inkml:trace>
  <inkml:trace contextRef="#ctx0" brushRef="#br0" timeOffset="76438.92">18556 17604 0,'0'35'16,"18"-35"-1,17-18-15,-17 1 16,0-1 0,-1 0-16,1-17 15,-18 17 1,0 1-16,0-1 0,0 0 16,-18 1-16,1-1 15,-1 18-15,0 0 0,-17 18 0,-18 52 16,36-52-1,-19 35-15,36-18 16,-17-17-16,17 17 0,0-17 0,0-1 0,0 1 16,17 17-16,1-17 0,0-18 15,17 0-15,0-18 16,-17 1-16,17-19 0,-17-16 16,-1 34-16,1-17 15,-18 17-15,18-35 0,-18-18 16,17-17-16,-17 53 15,18-18-15,-18 18 16,0 17-16,0-17 16,0 70-1,0 0-15,-18 1 16,18 17-16,0 35 16,0-53-16,0 36 15,0-1-15,0 71 16,18-105-16,-1-1 15</inkml:trace>
  <inkml:trace contextRef="#ctx0" brushRef="#br0" timeOffset="76707.83">18944 17304 0,'0'0'0,"18"0"47,35 53-47,-35-18 16,-1 18-1,-17 17-15,0-17 0,0-17 0,0 105 16,0-53-16,-17-35 15,-1 35-15,0-53 0,-35 54 16</inkml:trace>
  <inkml:trace contextRef="#ctx0" brushRef="#br0" timeOffset="83602.45">20267 13688 0,'-17'0'16,"17"17"-1,0-34 345,0-1-329,0 0-16,17 1-15,19-1 16,-19 18-16,54-17 16,-53 17-16,34 0 0,-34 0 15,0 0 1,-1 17-16,1 1 0,-18 17 0,0 18 16,-18-35-16,1 17 0,-54 53 15,36-35 1,17-18-16,-17 1 0,17-19 15,1 1-15,34-36 32,19 18-32,-19-17 15,19-1-15,-19 18 0,1 0 16,-1 0-16,1 18 16,0 17-16,-18 0 15,-18 36-15,-17-36 16,17-17-16,1 17 0,-1-17 15,-17-1-15,17 1 16,-17 0 0</inkml:trace>
  <inkml:trace contextRef="#ctx0" brushRef="#br0" timeOffset="83952.31">20761 13882 0,'0'-18'0,"0"36"0,18-36 16,-18 1-16,0 34 16,0 18-1,0-17-15,-18 35 16,1 0-16,-1-35 15,18 52-15,0-17 16,18-35-16,-1-18 16,1 0-16,0 0 0,35-36 15,-36 36-15,1-17 0,35-54 16,-18 36-16,-35-18 16,0 35-16,0 1 15,-35-1-15,-36-17 16,-17 35-1</inkml:trace>
  <inkml:trace contextRef="#ctx0" brushRef="#br0" timeOffset="84629.25">20303 15064 0,'0'-18'31,"17"0"-15,19 18-16,17-17 15,-36 17 1,1 0-16,17 0 0,-17 0 0,-1 17 0,1 1 16,-18 17-16,0-17 0,-18 17 15,-17 36-15,0-18 16,17-36-16,1 1 0,-19 17 15,54-35 17,17-17-32,-17-1 15,-1 18-15,36-35 0,-35 35 16,0 0-16,-1-18 0,1 18 0,0 18 16,-18-1-16,0 36 15,-36-35 1,36-1-16,-17 1 0,-1 0 15,0 17-15,1-35 16,-1 35-16,-17-17 16,0-18-16,17 18 15,0-18-15</inkml:trace>
  <inkml:trace contextRef="#ctx0" brushRef="#br0" timeOffset="84938.85">20814 15169 0,'0'0'0,"0"18"16,-17 0 0,-1-1-16,18 1 15,-18 0-15,18 35 0,0-36 16,0 1-16,0 17 15,18-17-15,0-1 0,-1-17 16,36 0 0,-18-17-16,36-36 15,-53 35-15,-1 1 0,-17-1 16,18 0-16,-18 1 0,-18-19 16,1 19-16,-54-19 15,53 19 1,1 17-16,-1 0 0,-17 0 0,17 0 0,1 0 15</inkml:trace>
  <inkml:trace contextRef="#ctx0" brushRef="#br0" timeOffset="85739.47">20497 16210 0,'-18'18'0,"18"-36"31,18 18-15,-1-18-16,36 1 15,0 17 1,-35 0-16,-1 0 0,1 17 16,0 19-16,-18-1 15,0-17-15,-18-1 0,0 19 16,1-1-16,-1 0 0,1-17 16,-1-1-16,0 19 0,-17 17 15,17-36-15,36-34 31,17-1-31,-17 18 32,17 0-32,-17 0 0,-1 18 0,-17-1 15,18-17-15,-18 18 16,0 0-16,0-1 16,0 1-16,-53-1 15,53 1 1,-17-18-16,-1 0 0,0 18 0,1-18 0,-19 0 0,1 17 15,0-17 1,0 0-16,17-17 0,0 17 16,18-18-16</inkml:trace>
  <inkml:trace contextRef="#ctx0" brushRef="#br0" timeOffset="86588.06">21061 16316 0,'0'18'62,"-17"-18"-15,17 17-47,0 1 32,-18-18-17,0 0 220,18 18-235,0-1 15,-17-17-15,17 18 0,-18 88 16,18-53-1,0-36 1,18 1-16,-1-1 0,1-17 16,0 0-16,-1 0 0,18-17 15,-17-1-15,0 18 0,-1-17 0,19-19 16,-19 19-16,1-1 0,0-35 16,-1 18-16,-17 0 15,-17 17-15,-19 0 16,-34 1-1,17 34-15,18-17 0,-1 18 16,19-18-16,-19 18 0</inkml:trace>
  <inkml:trace contextRef="#ctx0" brushRef="#br0" timeOffset="87220.99">20532 17498 0,'-18'-18'0,"36"36"0,-53-36 15,17 18-15,18-18 16,-18 18 0,36 0 15,-18-17-16,18-1 1,-1 1-16,1 17 0,-18-18 16,35 18-16,-17 18 15,0-1-15,-18 1 0,0 17 16,-18 18-16,0 18 16,1-18-16,-1-36 15,0 18-15,-17 36 0,17-53 16,-17 17-1,18-35 1,17-18-16,0 1 16,0-1-16,0 0 0,0 1 15,0-1-15,0 0 16,17 18-16,1 0 16,-18 18-16,35 0 15,-17-1 1,-1 19-16,19-19 0,-1 1 0,0 0 15,0-18 1,18 17-16,-35 1 0</inkml:trace>
  <inkml:trace contextRef="#ctx0" brushRef="#br0" timeOffset="87541.28">21026 17709 0,'0'-17'0,"0"34"0,0-52 0,0 18 0,-18-1 16,18 0 0,-17 18-16,17 18 15,0 0-15,0-1 16,0 1-16,0 35 16,0-36-16,0 1 0,17 0 15,1 17-15,0-35 0,-1 18 16,1-18-16,-1 0 0,1 0 0,70 0 15,-52-36 1,-1 36-16,-18-17 0,1-19 16,-18 1-16,0 17 15,-18 1-15,18-1 0,-17 1 16,-18 17-16,-18-18 16,53 36-1,-18-18-15</inkml:trace>
  <inkml:trace contextRef="#ctx0" brushRef="#br0" timeOffset="91201.46">21784 13670 0,'0'0'0,"0"-18"47,18 18-31,0-17-16,-1 17 0,1-18 0,52 18 15,1 18 1,-71-1-16,18-17 0,-18 36 16,0-19-16,0 1 0,0 17 15,0-17 1,-18 17-16,18-17 0,-18-18 16,1 35-16,-1-35 0,0 18 15,36-36 16,0 18-31,-18-17 0,17 17 0,1-18 16,17 18-16,1 0 0,-19 18 16,1-1-1,-18 1-15,0-1 0,0 19 16,-18-19 0,18 1-16,-35 0 0,-18 35 15,35-53-15,-35 35 16,18-35-16,0 0 15</inkml:trace>
  <inkml:trace contextRef="#ctx0" brushRef="#br0" timeOffset="91488.89">22472 13635 0,'0'-18'0,"-17"1"16,-1-1 0,0 18-16,1 0 0,-1 18 15,-17 34 1,35-34-16,0 35 16,0-18-1,17 1-15,-17-19 0,18 1 0,-18 0 16,18 17-16,-1 18 0,-17-36 15,0 19-15,0-19 16,0 1-16,-17 0 0,17-1 0,-18 1 0,-17 17 16,0-17-16,17-18 15</inkml:trace>
  <inkml:trace contextRef="#ctx0" brushRef="#br0" timeOffset="91634.64">22490 13529 0,'0'0'0,"35"0"0,-17-18 15,-1 18-15,19 0 16,-1 0-16,18 0 0</inkml:trace>
  <inkml:trace contextRef="#ctx0" brushRef="#br0" timeOffset="92338.41">21961 14993 0,'-18'0'16,"36"-18"0,-1 18-1,1-17-15,0 17 0,52 0 0,-52 0 16,0 0-16,-1 17 16,1 1-16,-18 35 15,-35 0 1,17-35-16,-17 17 0,-1 0 15,1-17 1,35-1-16,18-34 31,35 17-31,-36 0 16,1 0-16,0 0 0,-18 17 16,0 19-16,0-19 15,-18 1-15,0 0 16,1-1-16,-1-17 15,-17 18 1,-1-1-16,1-17 16</inkml:trace>
  <inkml:trace contextRef="#ctx0" brushRef="#br0" timeOffset="92650.77">22419 14922 0,'-17'0'15,"-1"18"-15,-17 0 16,17 17 0,18-17-16,0 52 15,0-52 1,0 0-16,18 17 0,17 18 15,-17-36 1,-18 1-16,0 17 16,17-17-16,-17 17 15,0-17-15,0-1 0,-17 1 16,-1 0-16,0-18 0,-17 17 16</inkml:trace>
  <inkml:trace contextRef="#ctx0" brushRef="#br0" timeOffset="92807.59">22366 14993 0,'18'0'0,"0"0"0,-1-18 16,19 18-16,17-17 15,-18 17-15,0-18 16,0 18-16</inkml:trace>
  <inkml:trace contextRef="#ctx0" brushRef="#br0" timeOffset="93518.5">21873 16069 0,'17'0'16,"1"0"-16,-1 0 0,36 0 16,-35 0-1,53 0-15,-36 18 16,-17-1-1,-18 1-15,0 0 16,-18-18-16,0 35 0,1-35 16,-1 17-16,0 1 15,1 0-15,-1-18 16,36 0 0,17 0-1,0 0-15,-17-18 0,35 18 0,-18 18 16,-17-18-1,-1 17-15,1 1 0,-18 0 16,0-1 0,0 1-16,-18 0 0,18-1 15,-35 1-15,17 0 0,1-18 0,-18 17 16,17 1-16,-17-18 0</inkml:trace>
  <inkml:trace contextRef="#ctx0" brushRef="#br0" timeOffset="93783.25">22578 16016 0,'-53'0'0,"106"0"0,-141 0 16,53 0-16,-1 18 15,19-1-15,-1 19 16,18-19-16,0 1 15,18 17-15,-1 18 16,1 0-16,0-35 16,-18-1-16,17 19 0,-17-19 15,18 36-15,-18-18 0,0 36 16,-35-36-16,35-17 16,-18-18-16</inkml:trace>
  <inkml:trace contextRef="#ctx0" brushRef="#br0" timeOffset="93922.06">22613 16087 0,'53'-36'0,"-106"72"0,124-72 0,-53 19 15,17 17-15,0-18 16</inkml:trace>
  <inkml:trace contextRef="#ctx0" brushRef="#br0" timeOffset="94587.42">21943 17304 0,'0'0'31,"18"0"-31,-1 0 0,1-18 0,0 18 16,-1-18-16,1 18 15,0 0-15,17 0 16,-17 0-16,-1 0 16,1 0-16,-18 18 0,0 0 0,0-1 15,-18 54 1,-17-36-16,17-17 16,1-1-16,-19 19 0,19-19 15,-1 1-15,53-36 31,-17 1-15,35-1-16,-35 18 0,17-18 16,-18 18-16,-17 18 15,18-18-15,0 18 16,-18-1-16,0 1 0,0 0 16,0-1-16,0 19 15,-18-1-15,18-17 0,-18-1 16,-17 18-1,0 1-15,0-19 16,17 1-16,0-18 0</inkml:trace>
  <inkml:trace contextRef="#ctx0" brushRef="#br0" timeOffset="94859.38">22472 17304 0,'-35'0'0,"-36"35"31,71-17-31,0-1 16,0 1-16,18 17 16,35 0-16,-53-17 15,18 0-15,-1-1 0,1 1 0,-18 0 16,18-1-16,-1 1 0,1 35 15,-18 17-15,0-34 16,0-19 0,-18 19-16,1-19 0,-1 1 0,0-18 15</inkml:trace>
  <inkml:trace contextRef="#ctx0" brushRef="#br0" timeOffset="95054.3">22613 17339 0,'36'-18'16,"-1"-17"0,0 0-16,-17 35 15,52-35-15,-52 35 16,0-18-16</inkml:trace>
  <inkml:trace contextRef="#ctx0" brushRef="#br0" timeOffset="99657.4">23442 13476 0,'0'-18'0,"-17"18"15,-1 0 1,18 18-1,-17-18-15,17 18 16,-18-18-16,0 35 16,1 0-16,-1-17 15,-17 52-15,17-52 0,-35 106 16,35-89-16,18 0 16,-17-17-16,17 17 0,0 0 15,0-17-15,0 17 0,17-17 0,-17 0 0,53-1 16,-35-17-1,17-17-15,-17-1 16,0 0-16,17-17 0,-17 17 0,-18 1 16,0-1-16,0 0 0,0 1 15,0-1-15,-18 1 0,-17-1 16,17 18 0,0 0-16</inkml:trace>
  <inkml:trace contextRef="#ctx0" brushRef="#br0" timeOffset="100001.17">23654 13688 0,'18'0'16,"-18"-18"-16,0 0 15,-18 18 16,18 18-31,-18 0 0,18-1 16,0 1-16,-17 53 16,-1-36-16,18 0 0,0 0 15,0-17-15,0 17 0,18-17 16,-1-18-16,19 0 16,-19 0-16,19-18 15,-1 1-15,-17-1 0,-1 0 16,1 1-16,-18-1 15,0-17-15,0 17 0,0 1 16,0-1-16,-18 0 0,18 1 0,-17-1 0,-19 0 16,19 1-1,-19 17-15,19-18 0,-1 18 0,0 0 16,1 18-16</inkml:trace>
  <inkml:trace contextRef="#ctx0" brushRef="#br0" timeOffset="104747.18">23531 14817 0,'-18'0'16,"18"17"0,-18-17-1,1 36-15,17-19 16,-18 1-16,0 17 15,18 0-15,-35 54 0,18-54 16,-19 53 0,19-17-16,17-54 0,0 1 0,0 0 15,0-1-15,17 1 0,1-18 16,17 0 0,-17 0-16,17-18 0,-35 1 15,53-54 1,-53 53-1,0 1-15,0-1 0,0 0 0,0-17 0,0 18 16,-18-1-16,1 0 0,-1 18 16,-17 0-16,17 18 15</inkml:trace>
  <inkml:trace contextRef="#ctx0" brushRef="#br0" timeOffset="105089.3">23848 14993 0,'0'-18'0,"-18"18"16,1 18-1,-1 17-15,-17 1 16,17-1-1,-17 53-15,35-17 16,18-36-16,17-17 16,-17-18-16,-1 0 0,18-18 15,1 0-15,17-17 16,-18 0-16,0-53 16,-35 52-1,-17-17-15,17 36 16,-36-19-16,19 36 0,-54-35 15,53 35 1,1 0-16,-1 18 0</inkml:trace>
  <inkml:trace contextRef="#ctx0" brushRef="#br0" timeOffset="105751.13">23442 15910 0,'0'0'0,"0"-17"16,-17 17-1,-1 0-15,1 17 16,-1 19-16,0-19 15,-17 54 1,17-36-16,-17 53 0,17-53 16,1 18-16,-1-17 0,18 17 0,-18 17 15,18-35-15,18 36 16,0-36-16,17-17 16,-17-18-16,17-18 15,0-17-15,-17 0 16,0-1-16,-18 19 0,0-1 15,0-35-15,-18 36 16,0-36-16,-17 35 0,-18-17 16,35 35-16,1 0 15,17 17 1</inkml:trace>
  <inkml:trace contextRef="#ctx0" brushRef="#br0" timeOffset="106083.93">23672 16157 0,'0'-17'0,"0"34"0,0-52 0,-36 35 16,19 0-16,-1 0 16,1 18-16,-1 17 15,18-18 1,0 19-16,0 17 15,18 17-15,-1-52 16,18 17-16,-17-35 0,0 0 0,52 0 16,-52-17-1,0 17-15,-1-18 0,1 0 0,-18 1 16,17-19-16,-17 19 0,0-19 16,-17-17-16,-1 36 15,1-18-15,-1 17 0,0 0 0,1 1 0,-1 17 16,-35-18-16,35 18 15,-17 0-15</inkml:trace>
  <inkml:trace contextRef="#ctx0" brushRef="#br0" timeOffset="106643.32">23531 17057 0,'0'-18'0,"-18"1"16,0 34-1,1 1-15,-19 52 16,-16 19 0,34-19-16,-17 18 15,17-52 1,18 34-16,-18 1 0,18-1 16,18-34-16,-18-1 15,18-35-15,-1 17 0,19-17 16,-19-17-1,1 17-15,-1-35 0,1-18 16,-18 35 0,0-35-16,-18 18 15,18 17-15,-17 0 0,-1 18 0,1 0 16,-1 0-16</inkml:trace>
  <inkml:trace contextRef="#ctx0" brushRef="#br0" timeOffset="106999.06">23795 17268 0,'18'-17'16,"-36"34"-16,36-52 15,-36 35-15,1 0 16,-1 18-16,0-1 15,-17 36-15,35-35 16,-18 17-16,18-17 0,-17 35 16,17 17-16,0-52 15,17 17-15,1-17 16,0-18-16,-1 0 16,19-35-16,-19 17 0,18-17 0,1-1 15,-1-69 1,-35 87-16,0-35 15,-18 18 1,18 17-16,-35-17 0,17 0 0,-17 17 16,18 18-16,-1-18 0,-17 18 15,17 0 1</inkml:trace>
  <inkml:trace contextRef="#ctx0" brushRef="#br0" timeOffset="112016.34">24183 13511 0,'18'0'78,"0"-17"-78,-1 17 0,18-18 15,-17 18 1,0 0-16,-1 0 0,1 0 16,-18 18-1,18-1-15,-18 1 0,0 0 16,-18 17-16,0-17 15,1-1-15,-1 18 0,-17 1 16,0-1-16,-18 0 16,35-35-16,18 18 15,0-36 1,18 18-16,-1-17 0,1 17 16,17-18-16,-17 18 15,-1 0 1,1 0-16,-18 18 0,18-18 15,-18 17-15,0 1 0,0 0 16,-18-1-16,0 1 16,18 0-16,-17-1 0,-1-17 15,-52 53-15,52-53 16,0 18-16,1-18 16,-1 0-16</inkml:trace>
  <inkml:trace contextRef="#ctx0" brushRef="#br0" timeOffset="112357.83">24483 13652 0,'0'0'16,"0"-17"-16,-18 17 16,18 17-1,-17 19 1,17-19-16,0 1 0,0 0 15,0-1-15,0 1 0,17 17 16,-17-17-16,18-18 0,0 18 16,-1-18-1,1-18-15,0 18 0,-18-18 16,17-17-16,-17 0 16,0 17-1,0 0-15,0 1 0,0-1 0,0 0 16,-17 1-16,17-1 15,-18 1-15,0 17 16,1 0 0,-19 0-16,19 0 0,-18 17 0</inkml:trace>
  <inkml:trace contextRef="#ctx0" brushRef="#br0" timeOffset="113048.12">24377 14764 0,'0'0'0,"0"-18"0,-17 18 63,-1 18-63,0-1 15,1 36-15,-1 35 16,-17 1-16,17-19 16,18-34-16,-17 52 0,17-53 15,0 18 1,0-18-16,0-17 0,52-1 15,-34-34 1,0 17-16,-1-18 0,1 1 0,0-1 16,-18 0-16,17 1 15,-17-1-15,0-17 0,0 17 0,-35-17 16,17 17-16,-17 18 16,35 18-1</inkml:trace>
  <inkml:trace contextRef="#ctx0" brushRef="#br0" timeOffset="113368.07">24554 15028 0,'-18'-17'15,"0"-1"-15,1 36 16,17 17-1,-18 18 1,18-35-16,0 17 16,0 18-16,0-18 15,0-17-15,18-18 0,35 0 16,-36-18 0,1 18-16,0-18 0,-1 1 15,1-1-15,0 0 0,-18 1 0,0-1 16,0 1-16,0-19 0,-18 1 15,0 17-15,18 1 16,-17 17-16,-1 0 0,0 0 16,1 0-16,-1 0 0</inkml:trace>
  <inkml:trace contextRef="#ctx0" brushRef="#br0" timeOffset="113982.4">24201 16140 0,'0'0'16,"-18"-18"-16,18 0 15,18 1 1,0-1-16,-1 18 16,36-18-16,-35 18 15,17 0-15,-17 0 16,-1 18-16,-17 0 0,0-1 0,0 19 16,-17-1-1,-19 0-15,19-17 0,-1-1 16,-17 36-16,35-35 15,-18-18-15,18 18 0,18-36 16,-1 18 0,19-18-1,-1 18-15,0-17 0,-17 17 16,-18 17-16,0 1 16,0 0-1,-18 17 1,-35-17-1,53-1-15,-17-17 0,-1 18 0,-35-1 16,36-17-16,-1 0 16,0 0-16</inkml:trace>
  <inkml:trace contextRef="#ctx0" brushRef="#br0" timeOffset="114287.77">24607 16140 0,'0'0'0,"0"-18"0,-18 18 16,0 0-16,18 18 15,-17-18-15,-1 17 16,18 18 0,0 36-1,0-53-15,0-1 0,18 1 16,-18 0-16,17-18 0,1 17 15,0-17-15,17-17 16,0-1-16,-35 0 16,35 1-16,-35-1 0,0 0 15,0 1-15,0-1 0,-17 18 0,-18-35 16,35 17-16,-36 1 16,19 17-1,17-18-15</inkml:trace>
  <inkml:trace contextRef="#ctx0" brushRef="#br0" timeOffset="114876.81">24395 17127 0,'0'0'0,"0"-17"0,-18 17 31,1 17-31,17 1 16,0 0-16,-18-1 15,18 19-15,-18 52 16,18-53-16,-17-17 16,17 35-16,0 88 15,0-124 1,0 19-16,0-19 0,17 1 0,1 0 16,0-18-16,-1 0 15,1 0-15,0 0 16,-18-18-16,17-17 0,-17 17 15,0-17-15,0 17 0,-35 0 16,0-17-16,-1 17 16,19 18-1,-1 36 1</inkml:trace>
  <inkml:trace contextRef="#ctx0" brushRef="#br0" timeOffset="115237.94">24589 17392 0,'-18'0'31,"1"35"-31,-1 36 31,18-36-31,0-17 16,0-1-1,18 1-15,17-18 16,-17 0-16,35-35 16,-36-1-16,1 19 0,-1-1 15,-17 0-15,18-17 16,-18 18-16,0-1 0,0-17 0,-18 17 0,18 0 15,0 1-15,-17 17 0,17-18 16,-35 0 0,17 18-1</inkml:trace>
  <inkml:trace contextRef="#ctx0" brushRef="#br0" timeOffset="124132">24801 13529 0,'0'-18'219,"-18"18"-172,18-17 0,18 17-47,-18-18 47,17 18-47,1 0 31,0 0-15,-1 0-1,1 0 1,-1 18 0,19-18-16,-36 17 0,17 1 15,-17 0 1,0-1-16,0 1 15,-17 0-15,-1-1 0,18 1 0,-18 17 16,1-17-16,17-1 0,-18 1 0,1 0 16,-1 52-16,0-70 15,18 18-15,0 0 16</inkml:trace>
  <inkml:trace contextRef="#ctx0" brushRef="#br0" timeOffset="124331.31">24836 13688 0,'0'0'0,"0"17"16,-18-17 0,36 0-1,17-17-15,-17 17 16,-1 0-16,19-18 0,-1 18 15,0-18-15,-17 18 16</inkml:trace>
  <inkml:trace contextRef="#ctx0" brushRef="#br0" timeOffset="124614.76">25153 13564 0,'-17'0'0,"-1"18"15,0-18 1,18 18-16,-17-18 15,17 17-15,0 1 0,0-1 16,-18 1-16,18 0 16,0-1-16,0 1 15,0 0-15,18-18 0,-1 17 16,1-17-16,17-17 16,-17-1-1,-18 0-15,0 1 16,0-1-16,0 0 15,0 1-15,0-1 0,0 1 16,-18 17-16,18-18 16,-17 18-1</inkml:trace>
  <inkml:trace contextRef="#ctx0" brushRef="#br0" timeOffset="126631.24">24854 14887 0,'17'0'94,"1"-17"-94,-1 17 16,1 0-16,0 0 15,-1 0-15,19-18 0,-19 18 16,1 0-16,-18 18 16,18-18-1,-18 17-15,0 1 0,-18 17 16,0 0-1,1 18-15,17-17 16,-18-19-16,0 36 16,18-35-16,0 17 0,-17-17 15,17-1-15,0 1 0,0 0 16</inkml:trace>
  <inkml:trace contextRef="#ctx0" brushRef="#br0" timeOffset="126966.14">25171 15011 0,'0'17'31,"-18"-17"-31,18 18 0,0 0 16,0-1-16,0 1 0,-17 17 15,17-17 1,0-1-16,0 1 16,17-18-1,-17-18-15,18 18 0,0-17 16,-18-1-16,0 1 16,0-19-16,0 19 15,0-1-15,0 0 16,-18 1-16,0 34 31</inkml:trace>
  <inkml:trace contextRef="#ctx0" brushRef="#br0" timeOffset="129179.36">24959 16157 0,'-17'0'0,"-1"0"31,36 0 16,-1-17-47,1 17 16,0 0-16,17-18 15,-17 18 1,-1 0-1,-17 18 1,18-18-16,-18 17 0,0 1 16,0 17-16,0-17 15,-18 70-15,1-53 16,17 1-16,-18-19 0,0 54 16,1-36-16,-1 0 0,0 1 15,18-19-15,0 1 0</inkml:trace>
  <inkml:trace contextRef="#ctx0" brushRef="#br0" timeOffset="129477.68">25224 16263 0,'0'0'0,"-18"0"0,18 18 15,0-1 1,0 1-16,0 0 16,0 17-16,0-17 0,0-1 15,0 1-15,0-1 0,18 1 16,0-18 0,-18-18-16,17 1 0,1-1 15,-18-17 1,0 17-16,0 1 0,0-1 15,-18 18-15,1-35 16,-1 17-16,0 18 16</inkml:trace>
  <inkml:trace contextRef="#ctx0" brushRef="#br0" timeOffset="129691.94">24995 16475 0,'-18'0'15,"36"0"1,-1-18-16,19 18 0,-1-18 15,-18 18-15</inkml:trace>
  <inkml:trace contextRef="#ctx0" brushRef="#br0" timeOffset="130584.16">25100 17057 0,'-17'0'0,"-1"0"31,36 0 32,-1 0-48,1-18-15,0 18 16,-1 0-16,1 0 15,0 0-15,-18 18 16,17-18-16,-17 17 16,0 1-1,0 0 1,0-1-16,0 1 0,-17 0 0,-1 35 16,0-1-1,-17 19-15,0 0 16,17-54-1,18 18-15,0-17 0,0 0 16</inkml:trace>
  <inkml:trace contextRef="#ctx0" brushRef="#br0" timeOffset="130780.98">25065 17339 0,'-17'0'0,"34"0"0,-17 0 32,18 0-17,17-18-15,-17 1 0,35-1 16,-18 18-16,0-18 16,-17 1-16</inkml:trace>
  <inkml:trace contextRef="#ctx0" brushRef="#br0" timeOffset="131085.82">25312 17251 0,'0'17'0,"-18"-17"0,18 18 16,-17 0-16,17-1 16,-18 1-16,18 0 15,0-1 1,0 1-16,0 0 15,0-1-15,18-17 16,-1 18-16,1-18 0,0 0 16,17-18-1,-35-17 1,0 17 0,-18 1-1,18-1-15,-17 0 0,17 1 16</inkml:trace>
  <inkml:trace contextRef="#ctx0" brushRef="#br0" timeOffset="138405.66">24748 14041 0,'0'-18'32,"-18"18"233,18 18-265,-18-18 16,1 17 15,34-17 16,1-17-47,0 17 16,-1 0-16,1 0 0,17 0 15,-35 17-15,18 1 16,-18-1-1,0 1 1,0 0-16,-18-1 0,18 1 0,-53 17 16,36-17-1,-1 0-15,36-18 32,-1-18-17,1 18-15,0 0 0,-1 0 16,-17 18-1,18-18-15,-18 17 16,0 1-16,0 0 16,-18-1-16,1 1 15,-1-1-15,-17-17 16,-1 18-16,19 0 16,-1-18-16</inkml:trace>
  <inkml:trace contextRef="#ctx0" brushRef="#br0" timeOffset="138732.41">25065 14111 0,'-17'0'16,"17"18"-1,0-1-15,-18 1 0,18 0 16,0-1-16,0 19 0,0-19 16,0 1-1,35 0-15,-17-18 0,17 0 16,-17 0-16,-1-18 0,1 0 16,0 18-16,-18-17 0,17-1 15,-17 0-15,0 1 16,0-1-1,-17 0-15,-1 1 16,0 17-16,1 0 16</inkml:trace>
  <inkml:trace contextRef="#ctx0" brushRef="#br0" timeOffset="139829.31">24801 15540 0,'0'-18'31,"-18"18"47,0 0-46,1 0-17,-1 18 1,-17 17-16,17-17 16,18-1-16,0 1 0,-17 35 15,-1 0 1,18 0-1,0-36-15,18 1 16,-1-18-16,1 0 16,-1-18-1,1 18-15,0-17 0,-1 17 16,1-18-16,0 1 16,-18-1-16,0 0 15,-18 1-15,0 17 16,1 0-16,-1 17 15,0-17-15,18 18 0,-17-18 16</inkml:trace>
  <inkml:trace contextRef="#ctx0" brushRef="#br0" timeOffset="140179.78">25012 15593 0,'0'0'0,"0"17"31,0 1-15,-17 0-16,17-1 15,0 1-15,0 0 0,0-1 16,0 1-16,17-18 0,1 0 15,35-35 1,-18 17 0,-17 0-16,-1 1 15,-17-1-15,0 0 0,-17 18 16,-1-17 0,-17-1-16,17 18 0,1 0 15,-1 18-15,-17-1 16</inkml:trace>
  <inkml:trace contextRef="#ctx0" brushRef="#br0" timeOffset="141955.68">24624 16704 0,'18'0'15,"0"0"1,-1 18-16,1-18 0,-18 17 16,17-17-16,-17 18 15,0 0-15,0-1 16,-17 1-16,-1-18 16,18 18-16,-17-18 0,-1 17 15,0-17-15,1 0 16,17 18-1,17-18-15,1 0 16,0 17-16,-1-17 0,1 0 16,17 18-16,-17 0 15,-1-18-15,-17 17 16,0 1 0,-17-18-1,-19 18-15,19-18 16,-1 0-16,1 0 15,-1 0-15,0 0 16</inkml:trace>
  <inkml:trace contextRef="#ctx0" brushRef="#br0" timeOffset="142264.39">25048 16739 0,'0'-17'0,"-36"17"32,19 0-32,-1 17 15,18 19-15,0-19 16,0 19-16,0-19 16,18 1-1,-1-18-15,1 0 0,17 0 16,0-18-16,-17 1 15,17-19 1,-35 19-16,0-1 0,-35 0 16,17 1-16,-17-1 0,-18 18 15,36 0 1,-1-18-16,-17 36 16</inkml:trace>
  <inkml:trace contextRef="#ctx0" brushRef="#br0" timeOffset="143521.66">24660 17903 0,'-18'0'16,"18"-17"15,18 17-31,-1 0 16,18-18-16,-17 18 0,35-17 16,-35 17-16,-1 17 15,-17 1 1,0-1-16,-17-17 15,17 18-15,-36 17 0,19-17 16,-1 0-16,0-1 16,36-17 15,0 0-31,-1 0 16,1 0-1,-18 18-15,18 0 16,-18-1-16,0 1 0,0 0 15,0-1-15,-18 1 16,-17-1-16,35 1 0,-18-18 16,-17 18-1,17-1-15,1-17 0,-1 0 16,0 0-16,18-17 16</inkml:trace>
  <inkml:trace contextRef="#ctx0" brushRef="#br0" timeOffset="143847.6">24977 17939 0,'0'-18'31,"0"36"-15,0-1-16,0 1 15,0 0 1,0 17-16,0-17 0,18 17 0,-1-17 16,1-1-1,0-17-15,-1 0 16,1-17-16,-1 17 0,1-18 16,0 0-16,-1 1 0,-17-1 0,18 0 15,-18 1-15,-18-19 0,1 19 16,-1-1-1,0 18-15,-34-18 0,34 18 16,-17 0-16,17 0 0,0 0 16</inkml:trace>
  <inkml:trace contextRef="#ctx0" brushRef="#br1" timeOffset="154615.07">6880 5927 0,'0'17'78,"0"1"-78,0 0 16,-18-1-16,18 36 15,-35 53 1,35-71-16,0-17 16,0 0-16</inkml:trace>
  <inkml:trace contextRef="#ctx0" brushRef="#br1" timeOffset="154856.88">6985 6032 0</inkml:trace>
  <inkml:trace contextRef="#ctx0" brushRef="#br1" timeOffset="156216.4">11801 9172 0,'17'-17'47,"1"17"-31,-18-18-1,35 18-15,-17 0 16,-18 18-16,18-18 16,-18 17-16,0 1 0,0 0 15,0-1-15,0 1 0,-18-1 0,0 1 16,-17 53-16,0-36 16,17-17-16,18-1 15,-18-17-15,36 0 16,0 0-16,-18-17 15,70-1-15,-52 18 16,35-18-16</inkml:trace>
  <inkml:trace contextRef="#ctx0" brushRef="#br1" timeOffset="156378.25">12118 9225 0,'0'0'0</inkml:trace>
  <inkml:trace contextRef="#ctx0" brushRef="#br1" timeOffset="157396.39">6615 12929 0,'0'18'0,"18"-18"47,-1 0-47,1-18 15,-1 18-15,1 0 16,0 0-16,-1 18 16,1 0-1,-18-1-15,-18 1 0,1 0 16,-1 17-16,0-35 0,18 17 0,-17 1 16,-1 0-1,36-18 1,-1 0-1,1 0-15,-18 17 0,18-17 0,-1 0 0,19 36 16,-19-19-16,-17 1 16,0 0-16,0 17 15,0-18-15,0 1 0,-35 0 16,17-1 0,1-17-16</inkml:trace>
  <inkml:trace contextRef="#ctx0" brushRef="#br1" timeOffset="157547.74">7074 12929 0,'17'36'16,"-52"-36"-1,35 17-15</inkml:trace>
  <inkml:trace contextRef="#ctx0" brushRef="#br1" timeOffset="158278.4">6985 15311 0,'0'35'15,"-17"-18"1,17 1-16,-18 17 16,18-17-1,0 0-15,0-1 0,0 1 0,0 0 16,0 17-16,0-17 16,18-1-16,-1 1 15,1-36-15,0 18 16,-1-17-16,-17-1 15,18 0-15,-18 1 0,18-1 16,-18 36 15,0-1-31,0 1 0,0 0 0,0 17 16,0 35 0,0-52-16,0 17 0,0 1 15</inkml:trace>
  <inkml:trace contextRef="#ctx0" brushRef="#br1" timeOffset="158448.68">7303 15663 0,'0'18'0,"0"0"0,0-1 15,-18 1 1,18 0-1</inkml:trace>
  <inkml:trace contextRef="#ctx0" brushRef="#br1" timeOffset="159529.17">18133 6332 0,'0'0'0,"18"-35"16,-36 35 15,-17 0 1,17 18-32,1-1 0,-1 1 15,-17 17 1,-1 36-16,36-36 15,18-17 1,0-1-16,-1-17 0,19 18 16,-19-18-1,1 18-15,-1-1 0,1 1 16,-18 0-16,-18 17 16,-17 0-16,18-17 15,-1-1-15</inkml:trace>
  <inkml:trace contextRef="#ctx0" brushRef="#br1" timeOffset="159700.26">18115 6315 0,'0'0'0,"53"-18"31,-17 18-31,-36-18 16,70-17-16,-52 35 15</inkml:trace>
  <inkml:trace contextRef="#ctx0" brushRef="#br1" timeOffset="159839.37">18380 6544 0,'18'35'0,"-18"-17"16,17-18-1</inkml:trace>
  <inkml:trace contextRef="#ctx0" brushRef="#br1" timeOffset="160990.23">18698 11448 0,'0'-18'16,"0"0"0,-18 18-16,0 18 31,1 0-16,17-1-15,-18 1 0,-17 35 16,17 0 0,0-18-16,1 18 0,17-35 15,0 17-15,0 0 0,0-17 0,0 17 16,17-35 0,1 0-16,17-18 15,1 1-15,-19-1 16,1 1-16,-18-19 0,0 19 15,0-1-15,0 0 16,-18 18-16,1-17 16,-19 17-16</inkml:trace>
  <inkml:trace contextRef="#ctx0" brushRef="#br1" timeOffset="161142.29">18856 11677 0,'18'18'0,"-36"-36"0,54 36 0,-36-1 16,0 1-1</inkml:trace>
  <inkml:trace contextRef="#ctx0" brushRef="#br1" timeOffset="163433.47">20655 14358 0,'53'0'0,"53"-18"0,-18 1 0,-52 17 0,-1-18 16,0 18-1</inkml:trace>
  <inkml:trace contextRef="#ctx0" brushRef="#br1" timeOffset="163913.71">22155 14217 0,'-18'0'16,"36"0"15,17 0-31,0-18 0,18 18 16,-35 0-16,17 0 16,53 0-16,-52-17 15</inkml:trace>
  <inkml:trace contextRef="#ctx0" brushRef="#br1" timeOffset="164353.65">23319 14093 0,'-18'18'0,"36"-18"47,0 0-32,17-18-15,18 18 0,0 0 16,-18-17-16,0 17 0,1 0 16,-1 0-1</inkml:trace>
  <inkml:trace contextRef="#ctx0" brushRef="#br1" timeOffset="164801.03">24042 13970 0,'0'0'16,"35"0"31,-17 0-47,0 0 16,-1 0-16,1 0 0,70-18 15,-53 18-15,36 0 16</inkml:trace>
  <inkml:trace contextRef="#ctx0" brushRef="#br1" timeOffset="165279.23">24818 13864 0,'0'18'16,"36"-18"15,-19-18-31,1 18 0,-1 0 16,72-17-16,-19 17 0,1-18 16,-18 18-1,-18-18-15</inkml:trace>
  <inkml:trace contextRef="#ctx0" brushRef="#br1" timeOffset="165872.26">24695 14534 0,'17'0'31,"1"0"-31,35 0 16,-35 0-1,17 0-15,0 0 0,53-17 0,36 17 16,35-18 0,-71 1-1</inkml:trace>
  <inkml:trace contextRef="#ctx0" brushRef="#br1" timeOffset="168659.04">19615 14658 0,'17'0'0,"-17"18"16,18-18-16,0 0 15,-1 0-15,19 0 16,34-18-16,-17 18 15,0 0-15,-35 0 16,35 0-16,-1 0 16,-16 0-16,52 0 15,-53 0-15,0 0 0,1 0 0,-1 0 16,0 0-16,1 0 0,52 0 16,-18 0-16,-34 0 15,-1 0-15,35 0 16,-34 0-16,-1 0 0,18 0 15,0 0-15,-35 0 0,-1 0 16,18 0-16,54 0 16,-72 0-16,1-18 15,17 18-15,-17 0 0,17 0 16,-17 0-16,35-17 0,0 17 16,-36 0-16,36 0 0,-18-18 0,-17 18 15,35 0 1,-35 0-16,-1 0 0,36-18 0,-35 18 15,35 0-15,-36 0 0,19-17 16,-19 17-16,71 0 0,-35 0 16,18-18-1,-53 18-15,17 0 0,-18 0 0,19 0 16,-19 0-16,19 0 16,-1 0-16,0 0 0,-17 0 15,0 0-15,34 0 0,1 0 16,0 0-16,-35-18 0,17 18 15,18 0-15,-35 0 0,70 0 16,-70 0-16,17 0 0,18 0 16,-36 0-1,19 0-15,-19 0 0,19 0 0,-19 0 0,71-17 16,-52 17 0,-1 0-16,-17 0 0,35 0 0,-18-18 15,-18 18-15,1 0 0,35 0 16,-35 0-16,-1 0 0,1 0 0,0 0 15,-1-17-15,1 17 0,17 0 16,-17 0-16,-1-18 0,1 18 16,35 0-1,-53-18-15,35 18 16,-17 0 0,0 0-16,-1 0 0,1 0 15,-1 0-15,1-17 16,0 17-16,17 0 15,-17 0-15,-1 0 0,71 0 16,-35 0 0,-35 0-16,0 0 0,17 0 0,-17 0 15,34 0-15,-34 0 16,35 0-16,-35 0 16,17 0-16,-17 17 0,-1-17 0,71 0 15,-17 0 1,-53 0-1,-1 0-15,1 0 0,0 0 0,-1 0 16,36 0-16,-35 0 16,-1 18-16,1-18 15,0 0-15,35 0 16,-36 0-16,1 0 0,-1 0 0,1 0 16,0 0-16,35 0 15,-36 18-15,1-18 16,0 0-16,-1 0 0,1 0 15,0 0 1,-1 0 0,1 0-16,-1 0 15,1 0 1,0 0 0,-1 0 46,1 0-62,0 17 0,-1-17 16,1 0-16,0 0 15,-1 0-15,1 0 0,-1 0 16,1 18 0,0-18-16,-1 0 0,1 0 0,17 0 15,1 0 1,-19 0-16,1 0 0,-1 0 15,1 0-15,0 0 0,-1 0 0,1 0 16,0 0-16,17 0 16,18 0-16,-36 0 15,1 0-15,0 0 0,-1 0 0,1 0 0,17-18 16,-17 18-16,0 0 16</inkml:trace>
  <inkml:trace contextRef="#ctx0" brushRef="#br1" timeOffset="171428.82">20232 15840 0,'18'0'0,"-1"0"16,19 0-16,-19 0 16,19 0-16,17-18 15,-18 18-15,-18 0 16,19 0-16,-19 0 0,19 18 16,-1-18-16,53 0 15,-53 0 1,-17 0-16,35 0 0,18-18 15,-1 18 1,-52 0-16,88 0 0,-71 0 16,18 0-1,-36 0-15,19 0 0,-19 0 0,1 0 0,0 0 16,-1 0-16,18 0 0,-17 0 16,0 0-1,-1-18 1,1 18-16,0 0 0,-1 0 0,19-17 15,-19 17-15,1 0 0,-1 0 16,1 0-16,0 0 16,-1-18-16,1 18 0,0 0 31,-1 0-15,1 0 15,0-17-31,-1 17 0,1 0 15,0 0 1,87 0-16,-52-18 0,-17 18 16,-19 0-16,54 0 15,70 0 1,-123 18-16,70-18 0,-53 0 16,36 0-1,-36 0-15,35 17 16,-34-17-16,-1 0 0,18 0 0,-18 0 15,0 0-15,-17 0 0,17 18 0,18-18 16,-35 0 0,17 0-16,-17 0 0,17 17 0,18-17 15,-35 0-15,52 0 16,-52 0-16,17 0 0,18 0 16,-18 0-1,18 0-15,-18 0 0,-17 0 16,17 0-16,36 0 0,-53 0 15,17 0-15,0 0 0,-17 0 16,35 0-16,-36 0 16,1 0-16,35 0 15,-35 0-15,-1 0 0,1 0 0,-1 0 16,36-17-16,-35 17 16,17 0-16,-17 0 15,0 0-15,-1 0 0,1 0 16,-1-18-1,1 18-15,0 0 16,-1-17 0,1 17-16,0 0 15,-1 0 1,19 0-16,-19 0 16,1 0-16,-1 0 15,1 0-15,0 0 0,-1 0 16,19 0-16,-19 0 15,19 0-15,-19 0 16,19 17 0,-19-17-1,1 0-15,-1 0 16,1 0-16,17 0 0,-17 0 16,17 0-16,-17 0 15,0 18-15,17-18 16,-18 0-1,1 0-15,0 0 16,-1 0 0,1 0-16,0 0 15,-18 17 1,17-17-16,1 0 16,-18 18-1,18-18-15,-18 18 31,17-18-31,1 17 32,0-17-17,-18 18 1,17-18-16,1 0 31,-1 0-31,1 0 16,-18 18-16,18-18 15,-1 0-15,1 0 16,0 0-16,-1 0 16,-17 17-16,36-17 15,-19 0 1,1 0-16,-1 0 16,1 0-16,0 0 15,-1 0-15,1 0 16,17 0-16,-17 0 15,17 0-15,-17 0 16,-1 0 0,1 0-16,0 0 15,-1 0-15,-17-17 0,18 17 16,0 0 0,17 0-16,0 0 15,-17-18-15,-1 18 16,1 0-16,0 0 15,-1 0-15,-17-18 16,18 18-16</inkml:trace>
  <inkml:trace contextRef="#ctx0" brushRef="#br1" timeOffset="174398.68">20232 17163 0,'18'-18'47,"-1"18"-31,19 0 0,-1 0-16,0-18 15,1 18-15,-19 0 0,18-17 16,71 17-16,-35-18 15,-1 18 1,-52 0-16,17 0 0,1-18 0,17 18 16,-18 0-16,35-17 0,-34 17 15,17-18-15,17 1 16,-35 17-16,1-18 0,-1 18 16,35-18-16,-34 18 0,-1-17 15,36 17-15,-54-18 16,54 18-16,-18-18 0,0 1 15,-18 17-15,0 0 16,71-18-16,-18 0 16,-70 1-16,52 17 15,-17 0-15,0-18 16,-35 18 0,0 0-16,-1 0 0,1 0 0,-1 0 0,54 0 15,-53 0-15,-1 0 16,19 0-16,-19 0 0,36 18 15,-35-18 1,17 0-16,18 0 16,-35 0-16,52 0 15,-52 0-15,-1 0 0,36 0 0,-17-18 16,52 18 0,-53 0-16,18 0 0,-18 0 0,36 0 15,-36 0 1,-17 0-16,17 0 0,71-17 15,-71 17-15,36 0 16,-54-18 0,36 18-16,0 0 0,-18 0 15,-17-18-15,0 18 0,-1 0 16,19 0-16,-19 0 16,1 0-16,0 0 15,-1 0 1,1 0-1,-1 0-15,1 0 16,0-17 0,-1 17-16,1 0 31,0 0-31,-1 0 16,1 0-16,0 0 15,-1 0-15,1 17 16,-1-17-1,1 0-15,0 0 0,35 18 16,-36-18 0,1 0-16,0 0 0,-1 0 15,-17 18-15,18-18 0,-18 17 32,0 1 14,17-18-30,-17 17-16,18-17 31,0 0-31,-1 0 16,1 0 0,0 0-16,-1 18 15,1-18-15,0 0 16,-1 0-1,1 0 1,0 18-16,-1-18 16,1 0-1,-1 0 1,1 0 0,0 0-16,-1 0 15,1 0 1,0 0-16,-1 0 15,1 0-15,0 0 16,-1 0 15,-17 17-31,18-17 16,-1 0 0,1 0-1,0 0-15,-1 0 0,1 0 16,17 0-1,-17 0-15,0 0 32,-1 0-17,1 0-15,0 18 16,-1-18 0,1 0-16,-1 0 0,1 0 15,0 0 1,-1 0-1,1 0 1,0 0 0,-1-18-16,1 18 31,0 0-31,-1 0 16,1 0-1,-18 18 1,17-18-1,1 0 17,0 0-17,-1 18 1,1-18 15,0 0-15,-1 0-16,1 0 15,-18-18-15,18 18 16,-1 0 0,1 0-16,-1 0 0,-17-18 15,18 18-15,0 0 16,-1 0 0,-17-17-1,36 17 1,-19 0-1,1 0 17,0 0-32,-1 0 0,1-18 15,-1 18-15,1 0 32</inkml:trace>
  <inkml:trace contextRef="#ctx0" brushRef="#br1" timeOffset="175688.32">24518 16598 0,'-17'0'16,"-1"0"-1,36 0 16,-1 0-31,1 0 16,0 0-16,-1 0 16,1 0-16,0 0 0,-1 0 15,1 0-15,0 18 16,-1-18-16,-17 17 16,18-17-16,-18 18 15,17-18-15,-17 18 16,0-1-1,-17-17 1,17 18 0,-35-18-16,52 0 47,1 0-32,-1 0 1,-17 18-16,18-18 15,-18 17-15,18-17 16,-18 18-16,17 0 16,-17-1-1,0 1 1,0 0 0,-17-18-16,17 17 0,-18-17 0,0 18 15,1-1-15,-18-17 16,17 0-16,0 0 15,1 0-15,-1 0 16,0 0-16,1 0 0,-1-17 16,0 17-16,1-18 31,17 1-15,-18 17-16,18-18 15</inkml:trace>
  <inkml:trace contextRef="#ctx0" brushRef="#br1" timeOffset="182659.28">24854 16510 0,'0'-18'0,"-18"18"109,0 0-78,1 0 1,-1 0-17,0 0 16,1 18-15,17 0 0,-18-18-16,18 17 0,-18-17 0,18 18 15,-17 0 1,-1-1-16,1 1 16,17-1-16,-18 1 15,18 0 1,0-1-16,0 1 15,0 0-15,0-1 0,0 1 16,0 0-16,0 17 16,0-17-1,0-1-15,-18 1 16,18-1-16,0 1 0,0 0 0,0-1 16,0 1-16,0 0 0,0-1 15,0 1 1,18-18-1,0 0 1,-1 0-16,1 0 16,-1-18-16,1 18 15,0-17-15,-1-1 16,1 18-16,0-18 0,-18 1 16,0-1-1,0 0-15,0 1 16,0-1-16,0 1 15,0-1 1,-18 18-16,0-18 16,1 18-16,-1 0 15,0-17-15,1 17 0,-1 0 32,18-18-1,-17 18-31,34-18 109,-17 1-109,18-1 16,-1-35-1,-17 35 1,18 1-16,-18-1 0,18-17 16,-1 0-1,-17 17-15,18 18 0,0-35 16,-1 35-16,-17-18 16,18 18-16,0-18 15,-1 18 1,1-17-1,-1 17-15,-34 0 110,-1 17-95,1 1-15,-19 0 16,36-1 0,-17 1-16,-1 0 15,18-1-15,-18 19 16,1-19 0,-1 18-16,18-17 15,-18 0-15,18-1 0,-17 19 16,-1-19-16,18 1 15,-17 17-15,17-17 16,-18 35-16,18-36 16,0 1-1,0 17-15,0-17 0,0 0 16,0-1-16,0 1 0,0 0 16,18-1-1,-1-17 1,1 0-1,-1-17-15,1-1 16,0 18 0,-1-18-16,1 18 0,-18-17 0,35-1 0,-17 0 15,-18 1 1,18 17-16,-18-18 0,0 0 16,0 1-16,0-1 15,0 1 1,-18 17-16,18-18 0,-18 0 15,1 18-15,17-17 16,-18 17-16,18-18 16,-18 18 15,18-18-15,-17 18-1,-1 0 16,0 0-31,1 0 16,-1 0 0,18 18-16,-17-18 0,-1 0 0,0 18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11T04:32:00.64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1306 5891 0,'0'18'32,"0"0"-17,0-1-15,0 71 16,0-52-16,0 70 16,0-36-16,0-17 0,0 18 0,-18 87 15,0-69-15,1-1 0,-1 71 16,0-71-16,1 70 15,-1-105-15,18 18 0,0-36 16,0 0-16,0 1 0,0-19 0</inkml:trace>
  <inkml:trace contextRef="#ctx0" brushRef="#br0" timeOffset="643.05">1323 6103 0,'0'0'0,"-35"-35"0,0 17 15,17 0-15,18 1 16,0-1-16,0 1 16,18 17-16,-1-18 0,36 0 15,0 18-15,106-53 16,-89 36-16,1-1 0,176-52 15,-159 52-15,0 0 16,106-35-16,-105 36 0,-1 17 16,88-36-16,-105 19 0,17 17 15,53 0-15,-88 0 0,18 0 16,17 0-16,-53 17 16,0-17-16,18 36 0,-35-19 0,-1 1 15,-17 0-15,18 17 0,-18-17 16,0-1-16,0 1 0,0-1 15,0 19-15,0 34 0,0-34 16,0-19-16,-18 71 16,18-52-16,-17 17 0,17 52 15,-18-34-15,18-18 0,-17 0 16,17 17-16,-18 1 0,18-18 0,-35 141 16,35-124-16,-36 54 15,36-71-15,0 0 0,-17 53 16,17-54-16,-18-16 0,18 17 0,0 17 15,0-34-15,0 34 16,-18-52-16,18-1 0,-35 1 16,35 0-16,-35-18 0,0 17 15,-1-17-15,1 0 0,-18 0 16,-35 0-16,17 0 0,18 0 16,-88 0-16,53 0 15,18 0-15,-89 0 0,71 0 16,-1 0-16,19 0 0,-1 18 15,1-18-15,-1 0 0,-70 18 16,88-18-16,0 0 0,-35 0 16,53 0-16,0 0 0</inkml:trace>
  <inkml:trace contextRef="#ctx0" brushRef="#br0" timeOffset="1205.82">1112 8608 0,'35'53'15,"-18"-53"1,1 0 0,-18-18-1,18 0-15,-1-17 0,19 0 16,-36 0-16,35-18 16,-17 17-16,-18 19 0,0-19 0,0 1 15,-18 18-15,18-1 0,-35 18 16,-1 0-16,19 0 0,-36 18 15,35 17-15,-17-18 16,17 19-16,-17-1 0,17 0 0,1 1 16,-19 52-16,36-18 0,0-52 15,18 35-15,0-35 16,-1-18-16,1 0 0,0 0 0,-1 0 16,71-71-16,-70 53 0,17-17 15,1-36-15,-19 36 16,1 0-16,35-36 15,-53 54-15,18 17 0,-18 17 16,0 1-16,0 0 16,0-1-16,0 19 0,17 16 15,-17-16-15,18-19 0,-18 19 0,17-1 16,-17-17-16,36-1 16,-19-17-16,-17-17 0,36-1 15,-19 0-15</inkml:trace>
  <inkml:trace contextRef="#ctx0" brushRef="#br0" timeOffset="2177.33">1976 8414 0,'18'0'16,"-1"0"-16,1-18 0,-1 0 16,1 18-1,-18-17-15,18 17 0,-18-18 16,0 1-16,0-1 16,-18 0-16,0 1 15,1 17-15,-1 0 0,1 0 16,-1 0-16,0 17 0,-35 36 15,36-35-15,-19 52 16,36-52-16,-17 17 0,17 18 16,0-35-16,35-18 15,-17-18 1,35-17-16,-36 17 0,1 1 16,35-36-16,-53 35 15,17 0-15,-17 1 0,18 17 16,-18-18-16,0 36 15,0-1 1,0 19-16,0-19 0,0 36 16,18-17-16,-18 105 15,0-88-15,0 0 0,0-1 16,0 1-16,0 0 0,0 0 0,0 35 16,-18-35-16,18 0 0,-35 35 15,35-52-15,-18-1 0,-17 18 16,17-35-16,1-1 0,-1-17 15,0-17-15,1-1 0,17-53 16,0 36-16,0-18 0,35-106 16,-17 89-16,-1 17 15,1-18-15,0 18 0,-1-17 0,18 17 16,18-123-16,-17 105 16,17-35-16,-36 71 0,1-18 15,-1 0-15,19-35 16,-36 53-16,17-54 15,-17 72-15,0-1 0,0 36 32,0-1-32,0 1 0,0 53 15,0-36-15,-17 0 0,17 53 16,-18-35-16,18 0 0,0 0 0,-18 0 16,18 0-16,0-18 0,0 36 15,18-54-15,0 1 0,-18 0 0,35-18 16,0 0-16,-17-18 0,17-17 15,0 17-15,-17 0 0,35-52 16,-35 35-16,-18 17 16,17-17-16,-17 17 0,0 0 15,18-17-15,-18 53 16,0-1 0,-18 1-16,18 17 0,-17-17 0,17 17 15,0 1-15,-18 16 0,18-16 16,18-1-16,-1-35 15,1 0-15,0-18 0,-1 18 16,-17-17-16,36-36 0,-19 35 16,-17 1-16,18-54 15,-18 53-15,0 1 0,0-19 16,0 19-16,0-1 0,-18 1 16</inkml:trace>
  <inkml:trace contextRef="#ctx0" brushRef="#br0" timeOffset="2548.73">2752 8167 0,'0'-53'0,"0"18"16,0 17-16,0 36 31,18-1-31,-18 1 0,0 0 0,0-1 16,0 18-16,0 36 15,0-36-15,0 1 0,-18 34 16,18-35-16,-18-17 0,18 70 16,-17-88-16,17 18 0,0-36 31,0 1-31,0-1 0,17 0 16,1 1-16,-18-1 0,18 0 0,17-17 15,-17 17-15,34-17 16,-34 35-16,17 0 0,1 35 15,-19-17-15,-17 17 16,0-17-16,0 0 0,0 35 16,-17-18-16,17-18 15,-18 19-15,0-19 0,1 1 0,-1-18 0,0 18 16,1-18-16</inkml:trace>
  <inkml:trace contextRef="#ctx0" brushRef="#br0" timeOffset="3073.47">3211 8361 0,'123'-71'16,"-123"54"-1,-18 17 1,1 17-16,-1-17 0,1 36 16,-1-19-16,0 1 0,-17 17 15,17-17-15,1 17 0,-1 0 16,18-17-16,0 0 15,18-18-15,-1 0 16,1-18-16,0 0 0,-1 18 16,36-53-16,-53 36 15,18-1-15,-1 0 0,-17 1 16,18 17-16,0 17 16,-1 1-1,-17 0-15,18 17 16,-18 0-16,35 1 15,-17-19-15,17 1 0,-17-18 0,17 0 0,0-18 16,1 18-16,52-35 16,-35 0-16,0 17 0,53-35 15,-54 18-15,-16 0 0,52-36 16,-70 36-16,17-1 0,0-34 16,-35 35-16,0 17 0,0-70 15,0 70-15,-35 1 16,17 34-16,-17 1 0,-18 35 15,18 0-15,-71 88 16,71-88-16,-1 0 0,-17 52 16,36-16-1,17-54-15,17 18 0,1-36 16,53-17-16,-36 0 0,18-17 16,0-1-16,70-70 15,-70 53-15</inkml:trace>
  <inkml:trace contextRef="#ctx0" brushRef="#br0" timeOffset="3798.03">1888 6809 0,'-36'-18'16,"19"18"-16,-1-18 15,18 1-15,0-1 16,18-17-16,-18 17 16,53-35-16,-36 36 15,1-1-15,35 0 0,-53 1 16,35 17-16,-17 0 0,-1 17 15,1 1-15,-18 17 16,0-17-16,0 17 0,-35 89 16,17-89-16,1 18 0,-1 0 0,-17 0 15,17-18-15,-53 88 16,36-105-16,18 17 0,-1-35 16,0 18-16,1-36 15,17 1-15,0-19 16,0 19-16,0-1 0,0-17 0,35-18 15,-17 35-15,-1-17 0,18 17 16,1 18-16,34 36 16,-52-1-16,17 18 15,-4004-18-15,7973-17 16,-3968 52-16,-19-52 0</inkml:trace>
  <inkml:trace contextRef="#ctx0" brushRef="#br0" timeOffset="4090.05">2346 7038 0,'0'0'16,"18"-106"-16,-18 88 16,0 1-16,0-1 0,0-17 15,0 17-15,-18 18 16,18 18 0,0 35-16,-17-36 0,17 19 15,0-1-15,-18 0 0,18 1 0,0-1 0,0 18 16,0-36-16,18 1 0,17-18 15,0 0-15,-17 0 0,35-35 16,-36-1-16,19 19 0,-1-36 16,-17 18-16,-18-1 0,17 19 15,-17-36-15,-17 18 16,-19-1-16,19 19 0,-1 17 16,-35-18-16,35 36 15,1-18-15,-54 53 0,54-18 16</inkml:trace>
  <inkml:trace contextRef="#ctx0" brushRef="#br0" timeOffset="5694.12">14129 3228 0,'0'18'31,"-18"-1"-15,18 1-16,-17 35 16,17-36-16,0 19 0,0 34 15,0-17-15,0 0 0,0 53 16,0-36-16,0-17 0,0 18 0,-18-18 16,18 0-16,0-18 0,0 36 15</inkml:trace>
  <inkml:trace contextRef="#ctx0" brushRef="#br0" timeOffset="6404.09">14147 3228 0,'-18'-35'0,"36"70"0,-54-88 0,19 53 16,-1-18-16,18 1 0,0-1 15,18 0 1,-1 1-16,19-1 0,34-17 16,-17 17-16,18 1 0,70-19 15,-71 19-15,1-1 0,176-17 16,-177 17-16,72 1 16,-72 17-16,1 0 0,-1-18 0,36 18 15,-53 0-15,0 0 0,17 18 16,-34-18-16,-1 17 0,0 1 15,-17-1-15,-18 19 16,0-19-16,0 1 0,0 0 16,0 17-16,0-17 0,0 17 0,0 0 15,-18 36-15,18-18 0,-17 88 16,17-88-16,-18-18 16,18 71-16,-18-53 0,18 0 15,-17 52-15,17-52 0,0 0 16,-18 0-16,18 35 0,0-52 15,-18 69 1,18-69-16,0-1 0,-17 0 0,-1-17 16,18 0-16,-53 17 15,36-18-15,-72 1 16,54 0-16,-71-18 16,71 17-16,-53-17 15,53 0-15,-1 0 0,-17 0 0,-35-17 16,53 17-16,-18 0 0,-53-18 15,53 18-15,0 0 0,-52 0 16,52 0-16,-89-18 16,107 18-16,-18 0 0,-17 0 15,52 0 1,-17 0-16,52 0 47</inkml:trace>
  <inkml:trace contextRef="#ctx0" brushRef="#br0" timeOffset="17541.89">1747 6720 0,'-36'0'0,"19"0"0,34 0 31,1 0-15,0 18-16,17-18 0,18 0 15,-18 18-15,0-18 0,71 17 16,-71 1-16,18 0 0,53 17 15,-71 0-15,18-17 0,0 17 16,-17-17-16,16-1 0,-16 19 0,52-19 16,-53 1-16,1 0 0,16-1 15,-34-17 1</inkml:trace>
  <inkml:trace contextRef="#ctx0" brushRef="#br0" timeOffset="18124.03">2523 6156 0,'-18'53'16,"-35"0"-1,53-36-15,-18-17 0,18 18 16,18-18 0,0 0-16,-1 0 15,1 0-15,0 0 0,35 0 16,-53 18 0,17-18-16,1 17 0,-18 1 15,0 0-15,0-1 16,0 1-16,-18 0 0,1-18 0,-1 0 15,0 17-15,-17 1 16,0-18-16,17 0 0</inkml:trace>
  <inkml:trace contextRef="#ctx0" brushRef="#br0" timeOffset="18492.34">2823 6085 0,'0'18'16,"0"0"-1,-18-18-15,0 35 0,1-17 16,17 17-16,0-17 16,-18-1-16,36 18 15,-18-17-15,17-18 16,1 0-16,17-18 16,-35 1-16,18-1 0,17 1 15,-35-1-15,18-17 0,-1 35 0,-17-36 16,0 19-16,-35-1 15,17 18-15,1-18 0,-36 18 16</inkml:trace>
  <inkml:trace contextRef="#ctx0" brushRef="#br0" timeOffset="18906.28">2434 6121 0,'0'-18'15,"18"18"17,-18-18-32,18 18 0,-1 0 15,1 0-15,0-17 16,35 17-16,-36 0 15,19 0 1,-19 0-16,-17 17 16,0 1-16,0 0 0,-17 17 15,-1-35-15</inkml:trace>
  <inkml:trace contextRef="#ctx0" brushRef="#br0" timeOffset="22659.82">13723 5133 0,'0'18'47,"0"-1"-47,-17 1 16,-1 17-16,18 0 15,0 1-15,-35 87 0,17-70 16,-35 106 0,53-106-16,-35 35 0,35-53 15,0-17-15,0 35 16</inkml:trace>
  <inkml:trace contextRef="#ctx0" brushRef="#br0" timeOffset="22939.61">13935 5115 0,'0'0'0,"0"-17"0,0-1 0,0 0 15,0 36 1,0 0-1,0-1-15,18 1 16,-18 0-16,0 70 0,0-53 16,-18 18-16,-17 70 15,17-70-15,0 18 16,1-36-16,-1 36 0,1-18 16,17-36-16,0 1 0</inkml:trace>
  <inkml:trace contextRef="#ctx0" brushRef="#br0" timeOffset="23497.87">14376 5221 0,'-18'-18'16,"18"1"-1,18 17 1,-18-18-16,18 18 0,-1 0 0,19-17 15,-1 17-15,-17 0 16,34 0-16,-16 17 16,-19 1-16,-17-1 0,0 19 15,-17-19-15,-19 36 16,19-35-16,-1 17 16,-52 1-16,52-19 15,0 1-15,18-36 31,18 18-31,0 0 0,-18-17 16,17 17-16,19-18 16,-19 18-16,1 0 0,17 0 15,-17 0-15,-18 18 0,0-1 16,17 1-16,-17 17 16,0-17-16,-17-1 0,-1 1 15,18 0-15,-18-1 0,1 1 0,-1 0 16,1-18-16,-1 17 0,-17-17 15,17 0-15,0 0 0,1 0 16</inkml:trace>
  <inkml:trace contextRef="#ctx0" brushRef="#br0" timeOffset="23840.25">14888 5256 0,'0'18'47,"0"0"-47,0-1 0,-36 36 15,19-17-15,-1-1 16,18 18-16,0-36 0,35 1 15,-17-18 1,17 0-16,-17-18 0,17 18 16,-17-17-16,-1-1 0,1 18 0,17-53 15,-35 18 1,0 17-16,-17 1 0,-1-1 16,0 0-16,1 1 15,-19-1-15,19 18 0,-1 0 16,1 18-16</inkml:trace>
  <inkml:trace contextRef="#ctx0" brushRef="#br0" timeOffset="28587.8">16052 6138 0,'0'18'16,"0"0"0,0-1-16,0 19 15,0-1-15,0 71 16,0-71-16,0 71 16,0-71-16,-18 0 15,0 36-15,18-36 0,-17-17 16</inkml:trace>
  <inkml:trace contextRef="#ctx0" brushRef="#br0" timeOffset="29008.51">16087 6262 0,'-18'-35'16,"18"-1"-1,0 19-15,18 17 0,17-36 16,1 19-16,52-19 16,-53 36-16,71-17 15,-71 17-15,89 0 16,-107 17 0,19 1-16,-36 0 15,0 17-15,0-17 0,0-1 16,-36 36-16,36-35 0,0-1 15,-17 54-15,17-53 16,0 52 0,0-52-16,0 52 15,0-52-15,0 17 0,0 1 16,0-1-16,-18 18 16,18-36-16,-18 1 0,1 17 15,-1-35-15,-53 36 16,54-36-16,-71 0 15,52 0-15,1 0 0,-35-18 16,34 18-16,1-18 0,-36 1 16</inkml:trace>
  <inkml:trace contextRef="#ctx0" brushRef="#br0" timeOffset="29439.66">15681 6809 0,'0'-18'47,"0"0"-32,0 1-15,-17 17 32,-1 17-32,-17 19 15,35-19-15,-18 1 16,0 17-16,1-17 0,17 17 16,0-17-1,17-18-15,1-18 16,0 18-16,17-18 0,-17 1 15,35-36 1,-36 35-16,1 1 0,0-1 16,-1 18-16,18-18 15,-17 18-15,0 18 16,-1 0-16,19 17 16,-19-17-16</inkml:trace>
  <inkml:trace contextRef="#ctx0" brushRef="#br0" timeOffset="29655.77">16316 6403 0,'0'0'0</inkml:trace>
  <inkml:trace contextRef="#ctx0" brushRef="#br0" timeOffset="29827.52">16334 6438 0,'0'18'0,"0"-1"0,-18 1 15,1 0-15,-1-1 16,0-17-1,36 18 17,0-18-32,-1 18 15,1-18-15,-18 17 0,18 1 16,-18 0-16,0-1 16,0 1-1,-18-18-15</inkml:trace>
  <inkml:trace contextRef="#ctx0" brushRef="#br0" timeOffset="30054.13">16422 6456 0,'0'17'16,"0"1"-1,0 0 1,0-1-16,0 1 16,0 0-16,18-1 0,-18 1 15,17 0-15,-17-1 0,0 1 16,0 0-16</inkml:trace>
  <inkml:trace contextRef="#ctx0" brushRef="#br0" timeOffset="30203.88">16475 6421 0,'0'0'0,"0"-18"0,18 0 16,-1 1 0,1 17-16,0 0 15,-1 0-15</inkml:trace>
  <inkml:trace contextRef="#ctx0" brushRef="#br0" timeOffset="32438.9">14711 9719 0,'0'0'0,"0"-18"16,18 18-1,-18-17 1,17 17-16,36-18 16,-17 18-16,17 0 15,-36 0-15,1 18 16,-1-18-16,-17 17 0,0 1 15,0 0-15,-17-18 16,-1 35-16,1-35 0,-1 18 0,-17-1 16,35 1-1,17-18 17,1 0-32,0 0 0,-1 0 15,36 0-15,-35 0 0,-1 17 16,1-17-16,-18 18 0,0 0 15,18 17-15,-18-17 16,0 17-16,-18-17 16,0-1-16,1 1 0,-19 0 15,19-18-15,-36 17 16,35 1-16,-17-18 0,0 0 16,-1 0-16,19 0 0,-1 0 15</inkml:trace>
  <inkml:trace contextRef="#ctx0" brushRef="#br0" timeOffset="32718.55">15258 9684 0,'0'-18'16,"-18"18"-1,1 0-15,-1 0 16,-17 18-16,35-1 0,-18-17 15,18 18 1,0 0-16,0 17 0,18-17 16,-1 17-1,-17-18-15,36 36 16,-36-35-16,0 0 0,0-1 16,0 1-16,0 0 0,0-1 15,0 1-15,-18-18 16,0 0-16</inkml:trace>
  <inkml:trace contextRef="#ctx0" brushRef="#br0" timeOffset="32873.66">15223 9613 0,'17'0'0,"1"0"0,0-17 16,-1 17-16,1 0 0,0 0 0,17-18 15,-18 18-15,19 0 0,-19-18 0,19 18 16,-1 0-16</inkml:trace>
  <inkml:trace contextRef="#ctx0" brushRef="#br0" timeOffset="33187.36">14411 9772 0,'0'-18'0,"0"1"15,-17 17 1,17 17-16,-18-17 16,18 18-16,-18 17 0,18-17 15,-17-1-15,-1 72 16,0-36-16,1 17 16,17-35-16,-35 36 15</inkml:trace>
  <inkml:trace contextRef="#ctx0" brushRef="#br0" timeOffset="33489.23">14658 9719 0,'-17'0'16,"-1"0"0,18 18-16,-18-1 15,18 1 1,-17-18-16,17 35 16,0-17-16,-36 88 15,19-89-15,-18 107 16,17-89-16,0 0 0,1 18 15,-19 35-15</inkml:trace>
  <inkml:trace contextRef="#ctx0" brushRef="#br0" timeOffset="42489.41">18997 17268 0,'-17'0'0,"-1"0"0,0 0 0,1 0 16,-1 0-16,1 18 0,-1 0 15,18-1-15,-35 19 0,17-19 16,18 1-16,-35 52 0,17-34 16,0 17-16,1 35 15,-1-53-15,-17 18 0,-36 88 16,54-88-16,-1-18 0,0 1 15,-17 17-15,18-18 0,-19 35 16</inkml:trace>
  <inkml:trace contextRef="#ctx0" brushRef="#br0" timeOffset="42767.22">18362 17392 0,'0'-18'15,"18"18"1,0 18 0,-1-18-16,1 18 15,0-1-15,17 1 0,18 35 16,0-18-16,-18 0 0,88 71 15,-70-53-15,36 35 16,-37-52-16,37 52 0,17 0 16,-54-53-16,-16 1 15</inkml:trace>
  <inkml:trace contextRef="#ctx0" brushRef="#br0" timeOffset="57324.6">2346 6138 0,'71'18'15,"-54"-18"-15,19 0 16,17 0-16,-36-18 0,19 18 16,-1 0-16,35 0 15,-34 0-15,52 18 0,-53-18 16,0 0-16,18 0 0,18 0 15,-36 18-15,1-18 0,34 0 16,-35 0-16,-17 0 0,0 0 0,-1-18 16,1 18-16,0 0 0,-1 0 15,1 0-15</inkml:trace>
  <inkml:trace contextRef="#ctx0" brushRef="#br0" timeOffset="58131.79">1676 5962 0,'-18'0'78,"18"18"-62,-17-18-16,17 17 15,-18 1-15,18 17 16,-18-17-16,18 17 0,-17 18 15,17-18-15,0 1 0,0 87 16,0-105-16,0 35 16,17-18-16,1-18 0,0-17 15,-1 0-15,-17-17 16,18 17-16,0-18 0,-18 1 0,17-1 16,1 0-16,-18 1 0,18-19 15,-1 19-15,-17-1 0,0 0 16,-17 1-16,-1 17 0,0 0 15,1 0-15,-1 0 0,0 0 16,-17 17-16</inkml:trace>
  <inkml:trace contextRef="#ctx0" brushRef="#br0" timeOffset="58458.66">1888 6068 0,'-18'0'15,"0"0"1,18 17-16,0 1 16,18-18-16,-18 18 0,0-1 15,18 1-15,-18 0 0,0-1 16,17-17-16,-17 18 0,18 0 0,-18-1 15,35-17-15,-17 0 16,0-17-16,-1-1 0,1 0 16,-18 1-16,17-1 0,-17 0 15,0 1-15,0-1 16,-17 0-16,-1 18 16,1 0-16,-36 0 0,35 18 15,-17-18-15,17 18 0,0-18 0,1 17 16</inkml:trace>
  <inkml:trace contextRef="#ctx0" brushRef="#br0" timeOffset="63800.14">24236 5856 0,'0'-18'0,"0"36"172,-17-18-157,17 18 1,0-1-16,-18-17 0,18 36 15,0-19-15,0 1 0,-18 0 16,18 34-16,-17-34 0,17 17 16,-18 18-16,18-17 0,0-19 15,0 36-15,18-35 16,17-1-16,-17 1 16,-1-18-16,36 0 0,-35 0 15,-1-18-15,36 1 16,-35-1-16,-18 1 15,0-1-15,-18-17 16,1 35-16,-54-53 16,53 53-16,1-18 0,-18 18 15,17 0-15,0 0 0</inkml:trace>
  <inkml:trace contextRef="#ctx0" brushRef="#br0" timeOffset="64131.9">24589 6032 0,'0'18'62,"-18"0"-62,18-1 0,0 1 16,0 0-16,-17 17 16,17-17-16,0-1 0,0 19 15,0-19-15,17-17 0,36 18 16,-35-18-16,0 0 0,17-18 16,-18 18-16,1-17 0,0-1 15,-18 0-15,0 1 0,0-1 16,0-17-16,0 17 0,-18 0 15,0 18-15,1-17 0,17-1 0,-35 0 16,17 18-16,0 0 0</inkml:trace>
  <inkml:trace contextRef="#ctx0" brushRef="#br0" timeOffset="66279.81">1429 11553 0,'-18'18'31,"36"-18"16,-18-18-47,18 18 0,-1 0 16,1 0-16,0-17 0,17 17 15,-17 0-15,-1 0 0,1 0 0,-1 0 16,-17 17-16,0 1 15,0 0-15,0-1 0,0 1 0,-17 0 16,-1-1-16,1 1 0,-1 0 0,-17 35 16,17-36-16,0-17 0,18 18 15,0-1-15,18-17 16,0 0 0,-1 0-16,1 0 15,0 0-15,-1 0 16,18 18-16,-35 0 0,18-18 15,-18 17-15,0 1 0,0 0 16,-18-18-16,1 17 0,-1 1 16,1 0-16,-1-1 0,-35 1 15,35-1-15</inkml:trace>
  <inkml:trace contextRef="#ctx0" brushRef="#br0" timeOffset="66574.72">1711 11730 0,'0'0'0,"36"-35"16,-19 35-16,-17 17 31,0 1-31,0 0 16,0-1-16,0 1 15,0-1-15,0 19 0,0-19 0,0 1 16,18-18-16,17 18 15,-17-18-15,-1 0 0,1-18 16,0 18-16,-18-18 0,35-17 16,-17 17-16,-18-17 15,-18 18-15,-17-19 16,17 36-16,-17 0 16,17 0-16,1 0 15,-1 0-15</inkml:trace>
  <inkml:trace contextRef="#ctx0" brushRef="#br0" timeOffset="67041.09">2523 11518 0,'0'0'0,"-18"0"0,0 0 0,1 0 16,17-17-1,17 17 1,1-18-16,0 18 0,17-18 16,-17 18-16,-1 0 15,1 0-15,0 18 0,-1 0 16,-17-1-16,0 1 15,-17 35-15,-1-36 0,-35 54 16,35-36-16,1-17 16,-36 17-16,35-35 15,0 0-15,36 0 16,0 0-16,-18-17 0,17 17 16,1-18-16,17 0 0,-17 1 15,0 17-15,-1 0 0,1 0 0,0 0 16,-1 0-16,1 0 15,-18 17-15,17 1 0,-17 17 16,0-17-16,0-1 0,-17 19 16,17-19-16,-18 1 0,1 0 0,17-1 15,-18 1-15,0 0 0,1-1 0,-1 1 16</inkml:trace>
  <inkml:trace contextRef="#ctx0" brushRef="#br0" timeOffset="67297.06">2893 11501 0,'0'0'0,"18"0"0,-18-18 16,0 36 0,-18-18-16,18 17 0,0 1 15,0-1-15,0 1 16,0 0-16,0-1 0,0 1 15,18 0-15,-18-1 0,17 19 16,-17-19-16,18 36 16,-18-35-16,0-1 0,0 1 15,0 0-15,0-1 0,-18-17 16,1 0-16</inkml:trace>
  <inkml:trace contextRef="#ctx0" brushRef="#br0" timeOffset="67450.32">2946 11483 0,'18'-35'15,"-1"17"-15,1 0 0,0 1 16,17-1-16,-17 0 0,17 18 16,35-17-16,-52-1 15,17 1-15,18 17 0</inkml:trace>
  <inkml:trace contextRef="#ctx0" brushRef="#br0" timeOffset="68087.91">3775 11289 0,'0'-18'0,"-18"18"15,18 18 1,0 0 0,-17-18-16,17 17 15,-18 18-15,0 1 0,1-19 16,-36 107 0,35-89-16,-17 106 15,17-88-15,1 53 0,17-88 16,17 17-16,1-17 15,0-18-15,35-18 16,-36 0-16,18-17 16,-17 17-16,0 1 0,17-19 15,-35 19-15,0-1 0,0-17 16,0 17-16,-18 18 0,-35-35 16,18 17-16,-35 18 15,52 0-15,0 18 0,1-18 16</inkml:trace>
  <inkml:trace contextRef="#ctx0" brushRef="#br0" timeOffset="68414.97">4004 11536 0,'-17'0'15,"17"17"1,-18-17-16,18 18 16,-18 0-16,1-1 0,-1 36 15,18-35-15,0 0 0,0-1 16,0 19-16,0-19 0,0 1 0,18-1 16,-1 1-16,1-18 0,17 0 15,-17 0-15,0-18 0,35-34 16,-36 34-16,1-17 15,-18 17-15,0 0 0,0-17 16,0 17-16,-18 1 16,-17-1-16,17 18 0,1-18 15,-19 1-15,1 17 0,17 0 16,1 0-16</inkml:trace>
  <inkml:trace contextRef="#ctx0" brushRef="#br0" timeOffset="83036.39">4869 11236 0,'-18'-18'0,"0"18"16,1 0 0,17-17-16,-18 17 15,0 0-15,1 17 16,-1 1-1,18 0-15,0-1 16,0 19-16,-17-1 0,-19 53 16,19-53-16,17 1 15,-18 34-15,0-17 0,18 18 16,0-36-16,0 0 0,0-17 16,18-1-16,0 1 0,-1-18 15,1 0-15,0 0 0,-1 0 16,1-18-16,-1-17 15,1 18-15,-18-1 0,0 0 16,0 1-16,0-1 16,-18 0-16,1 18 0,-1-17 15,1 17-15,-1 0 0,-17 0 16</inkml:trace>
  <inkml:trace contextRef="#ctx0" brushRef="#br0" timeOffset="83351.22">5116 11501 0,'17'-18'15,"-34"18"1,-1 0-16,0 18 16,1-1-16,17 1 15,0-1-15,0 1 0,0 0 0,0 17 16,0-17-16,0 52 0,0-52 15,17 0-15,19 17 0,-36-18 16,17-17-16,1 0 0,0 0 16,-1-17-16,1-1 0,17-17 0,-17 17 15,-1-17-15,1-36 16,-18 54-16,0-36 16,-18 35-16,1 1 0,-1 17 0,-17-18 15,17 18-15,-17 0 0,17 0 16,-17 0-16,0 0 0,17 18 0,-35-1 15</inkml:trace>
  <inkml:trace contextRef="#ctx0" brushRef="#br0" timeOffset="84317.97">9561 14552 0,'-18'18'0,"36"-36"0,-18 36 31,17-18-31,36-18 16,-18 18-16,107-35 16,-90 35-16,72-18 0,-54 1 15,-17 17-15,124-18 16,-124 18-16,35-18 16,-53 18-16,0 0 0,36 0 15</inkml:trace>
  <inkml:trace contextRef="#ctx0" brushRef="#br0" timeOffset="87053.45">20691 10918 0,'-18'18'16,"36"-18"31,-1 0-32,1 0-15,0 0 0,-1 0 16,19 0-16,69 0 16,-69-18-16,52 18 0,-35 0 15,0-17-15,88-1 16,-88 18-16,70-17 0,-70 17 16,0 0-16,18 0 0,34-18 15,-34 18-15,-18 0 0,53 0 16,-53 0-16,0 0 0,52 0 15,-69 0-15,17 0 0,17 0 16,-35 0-16,1 0 0,34-18 16,-52 18-16,17 0 0,-17 0 15,-1 0-15,1 0 0,0 0 0,-1-17 16</inkml:trace>
  <inkml:trace contextRef="#ctx0" brushRef="#br0" timeOffset="87782.17">21290 11060 0,'-35'17'16,"18"-17"-16,-1 18 15,0-18-15,1 0 16,17 17-16,17-17 16,1 0-1,17 0-15,-17 0 0,88 0 16,-71 0-16,0 0 16,18 0-16,-18 0 0,18 0 15,106 0-15,-106 0 16,35 0-16,-35 0 0,0 0 15,0 0-15,35 0 0,-53 0 16,1 0-16,34 0 0,-52 0 16,0 0-16,17 0 15,-18 0-15</inkml:trace>
  <inkml:trace contextRef="#ctx0" brushRef="#br0" timeOffset="89212.48">24166 9384 0,'0'-18'0,"0"36"0,17-53 0,-17 17 16,0 0-16,18 1 15,-18-1-15,0 0 0,0 36 32,0 0-32,0-1 15,0 19-15,0-1 0,0 0 0,-18 36 16,18-36-16,-17 0 16,-19 106-16,19-105 0,-1-1 15,18 0-15,0-17 0</inkml:trace>
  <inkml:trace contextRef="#ctx0" brushRef="#br0" timeOffset="89664.64">24183 9331 0,'-17'-53'31,"34"53"-31,54-18 16,-36 18-16,0-17 16,54-1-16,-37 18 0,107-35 15,-106 35-15,0-18 16,0 18-16,-18 0 0,1 0 0,-1 0 16,18 0-16,-36 0 15,-17 18 1,0 0-16,0-1 15,0 1-15,-17-1 0,17 1 0,0 17 16,0-17-16,0 35 16,0-18-16,0-17 0,-18 52 15,18-34-15,-18 52 16,18-53-16,-17 0 0,17 18 16,-18-17-16,18-19 0,-17 36 15,17-18-15,-18 1 16,0-19-16,18 1 0,-17-18 0,-19 18 15,19-18-15,-19 0 0,1 17 16,0-17-16,-18 0 0,0 0 0,-53 0 16,53 0-16,-88 0 15,106 0-15,0-17 0</inkml:trace>
  <inkml:trace contextRef="#ctx0" brushRef="#br0" timeOffset="90137.67">23566 9913 0,'35'0'16,"-17"0"-16,-18-18 16,35 18-16,-17-17 0,17-1 15,-17 18-15,-18-18 0,17 18 16,1-17-16,0-1 0,-18 1 16,0-1-16,-18 18 15,-17-18-15,-1 1 16,19 17-16,-1 0 0,0 17 0,1-17 15,-36 53 1,35-35-16,1-1 0,17 1 0,0 0 0,0-1 16,0 1-16,17 17 15,1-35-15,17 0 0,-17 0 16,-1 0-16,1 0 0,35-17 16,-35 17-16,17-18 0,-17 18 0,-1-18 15,1 18-15,-18-17 0,35 17 16,-35 17-1,18 1-15,-18 0 16,0-1-16,35 19 16,-35-19-16</inkml:trace>
  <inkml:trace contextRef="#ctx0" brushRef="#br0" timeOffset="90465.81">24465 9578 0,'-17'-18'16,"17"1"-16,0-1 16,17 18-1,1 0 1,0 0-16,-1 0 0,1 0 15,17 0-15,-17 0 0,0 18 16,-1-18-16,-17 17 16,0 1-16,-17 0 15,17-1-15,-18 1 0,18-1 16,-18 1-16,1 0 0,-1 17 16,0 18-16,1-35 0,-1 17 15,18-18-15,0 1 0,-18 0 16</inkml:trace>
  <inkml:trace contextRef="#ctx0" brushRef="#br0" timeOffset="90625.53">24395 9737 0,'-35'0'16,"52"0"-1,1 0-15,0 0 0,-1 0 0,1 0 16,17 0-16,-17-18 0</inkml:trace>
  <inkml:trace contextRef="#ctx0" brushRef="#br0" timeOffset="90877.58">24660 9684 0,'0'17'15,"0"1"1,0 0-16,0-1 16,17-17-16,-17 18 15,18-18-15,-1 18 16,1-18-16,0-18 0,-1 18 16,1-18-16,-18 1 15,0-1-15,-18 18 16,18-18-16,-17 18 0,-19-17 15,19 17-15,-1 0 0,-17 17 16,17-17-16</inkml:trace>
  <inkml:trace contextRef="#ctx0" brushRef="#br0" timeOffset="91986.19">24536 11342 0,'-35'-18'16,"17"18"-1,36 0 16,-18 18-31,17-18 0,36 0 16,-35 17-16,17-17 16,-17 0-16,0 18 0,-1-18 15,-17 18-15,0-1 16,0 1-16,0 0 0,0-1 16,-17 19-16,-1-19 0,18 1 15,-18-1-15,18 1 0,-17 0 0,17-1 16,-18 19-16,0-19 0,18 1 15,-17 0-15,17-1 0,0 1 16</inkml:trace>
  <inkml:trace contextRef="#ctx0" brushRef="#br0" timeOffset="92180.08">24483 11553 0,'0'0'16,"-35"0"-16,52 0 16,1 0-16,17-17 15,1 17-15,-19 0 16,19 0-16,17 0 0,-18 0 16</inkml:trace>
  <inkml:trace contextRef="#ctx0" brushRef="#br0" timeOffset="92478.71">24871 11483 0,'-17'0'32,"17"18"-32,-18-18 15,18 17-15,-18 1 0,18-1 16,0 1-16,0 0 0,-17 17 15,17-17-15,0-1 16,0 1-16,17-18 0,1 18 0,0-18 16,-1 0-16,1 0 0,17-18 15,-35 0-15,18 18 0,-1-17 16,-17-19-16,0 19 0,0-1 16,0 0-16,-17 1 0,-1-1 15,0 1-15,1-1 0,-1 0 16,1 18-16,-1 0 0,0 0 15</inkml:trace>
  <inkml:trace contextRef="#ctx0" brushRef="#br0" timeOffset="93814.49">5768 11201 0,'-17'0'16,"17"17"-1,-18-17 1,0 0-16,18-17 31,18 17-15,0 0-16,-1 0 16,19-18-16,-1 18 0,-18-18 15,36 18-15,-35 0 0,0 0 0,17 0 16,-35 18-1,0 0-15,0-1 16,0 1-16,-18 35 16,18-18-16,-17-17 0,-1 17 0,0 18 0,18-18 15,-17 1-15,-19 69 16,36-69-16,0 17 16,0-18-16,0-17 0,0-1 15</inkml:trace>
  <inkml:trace contextRef="#ctx0" brushRef="#br0" timeOffset="93980.06">5856 11571 0,'-70'18'16,"88"-36"15,17 18-31,-18 0 0,19-18 16,34 1-16,-34 17 0,-1-18 15,0 1-15</inkml:trace>
  <inkml:trace contextRef="#ctx0" brushRef="#br0" timeOffset="94285.22">6244 11359 0,'0'0'0,"0"-17"15,-17 17 1,17 17 15,0 1-31,-18-18 0,18 18 16,0 35-16,0-36 0,0 19 0,0-19 15,0 18-15,0-17 0,0 0 0,35 35 16,1-36 0,-1-17-16,-17 0 0,17-17 15,-17-1-15,35-17 0,-36 17 16,36-52-16,-53 52 15,0 0-15,0-17 0,0 17 16,-18 1-16,1-19 0,-18 36 16,17-17-16,-53 17 15,54 0-15,-36 17 0,35 1 16</inkml:trace>
  <inkml:trace contextRef="#ctx0" brushRef="#br0" timeOffset="110159.96">12295 15787 0,'-18'0'16,"18"17"62,0 1-78,0 0 16,0-1-16,0 1 0,0 0 15,0-1-15,0 1 0,0 0 16,0 34-16,0-34 0,0 0 16,0 17-16,0-17 15,0-1-15,35 1 16,-17-18-16,35 18 0,-18-18 0,0 0 16,1 0-16,105 0 15,-106 0-15,18 0 0,0-18 16,0 18-16,17-18 0,-17 18 0,53-17 15,-35 17-15,35 0 16,-54 0-16,1-18 0,71 18 16,-107 0-16,36 0 15,-35 0-15,0 0 0</inkml:trace>
  <inkml:trace contextRef="#ctx0" brushRef="#br0" timeOffset="110644.19">13282 15928 0,'0'-18'15,"-17"18"-15,17-17 16,17 17 15,1 0-15,0 0-16,-1 0 0,1 0 16,0 0-16,-1 0 0,19 17 15,-19-17-15,1 18 0,-1-18 16,1 18-16,0-18 0,-1 17 0,36 1 15,-35-1-15,0-17 16,-1 36-16,1-19 16,-1-17-16,-17 18 0,0 0 15,0-1 1,-17-17-16,-18 18 16,17 0-16,0-1 0,-35 1 0,36-18 15,-1 17-15,-35 1 16,36 0-16,-1-18 0,0 17 15,1-17 1,17 18-16</inkml:trace>
  <inkml:trace contextRef="#ctx0" brushRef="#br0" timeOffset="113241.49">7109 10936 0,'0'-18'0,"0"-17"16,0 18-16,0-1 15,-18 36 32,1-1-47,17 1 16,0-1-16,-36 72 16,36-54-16,0 0 0,-17 18 0,17-18 15,0 18-15,-18 88 16,18-88-16,0-17 0,0 17 15,0-36-15,0 18 0,18 18 16,-1-53-16,1 0 16,0 0-16,-1 0 0,1-17 0,-1-19 15,1 19-15,0-1 0,-18-17 16,0 17-16,0 1 16,-18-19-16,0 36 0,1-17 15,-1 17-15,1 0 0,-1 0 16,0 0-16</inkml:trace>
  <inkml:trace contextRef="#ctx0" brushRef="#br0" timeOffset="113604.78">7338 11254 0,'0'0'0,"-18"-18"16,1 18-16,17 18 47,0-1-47,0 1 16,0 0-16,0-1 0,0 1 15,0 17-15,17-17 0,-17-1 16,18 1-16,0-18 0,-1 0 15,19 0-15,-19 0 0,1-18 16,17 1-16,-35-1 0,18 0 16,-1-34-1,-17 34-15,0 0 0,0 1 16,-17-1-16,-3987 0 0,7973 1 16,-3987-1-16,0 18 15,1 0-15,-1 0 0,0 0 16,1 0-16,-1 18 0,0-1 15,1 1-15</inkml:trace>
  <inkml:trace contextRef="#ctx0" brushRef="#br0" timeOffset="114268.63">2681 12524 0,'-17'0'0,"-1"17"15,1-17-15,17 18 16,0 0 0,17-1-1,1-17-15,-18 18 16,53-18-16,-36 17 16,19-17-16,17 0 15,-1 0-15,-16 0 0,70 0 0,-36 0 16,-17 0-16,18 0 0,-1 0 15,-17-17-15,18 17 0,87 0 16,-69 0-16,-19-18 0,107 1 16,-89 17-16,18 0 0,176-36 15,-194 36-15,18-17 16,-18 17-16,18-18 0,-18 18 0,212-35 16,-194 17-16,88 0 15,-88 1-15,-1 17 0,1-18 16,88 0-16,-88 1 0,-18-1 0,106 1 15,-105 17-15,-19 0 16,18-18-16,36 18 0,-71 0 16,88 0-16,-124 0 15</inkml:trace>
  <inkml:trace contextRef="#ctx0" brushRef="#br0" timeOffset="114812.31">2999 13035 0,'0'0'0,"71"0"0,-19 0 16,-16 0-16,17 0 0,52 0 15,-34 0-15,0-17 0,-1 17 0,89-18 16,-71 0-16,0 18 0,18-17 16,-18-1-16,18 18 0,0-18 0,211-17 15,-211 17-15,229 1 16,-246-1-1,210 0-15,-193 1 0,-17 17 16,-1-18-16,0 18 0,-18-17 16,19 17-16,-19 0 0,-17-18 0,18 18 15,52 0-15,-88 0 16,1-18-16,-1 18 0,-17 0 16,-18 18-16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11T03:36:03.8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22878 2805 0,'18'-18'16,"-1"0"-16,19 1 0,-19 17 15,1-18-15,17 18 16,-17-18-16,-1 18 0,1 0 16,0 0-16,-1 0 0,1 18 15,-18 0 1,0-1-16,-35 54 0,-1-18 16,-17 0-1,-35 35-15,71-53 16,-19-17-16,-17 17 0,18-17 15,17-18-15,18-18 16,0 0-16,18 1 16,17-36-16,1 18 15,17-1-15,-18 19 16,-17-1-16,34 0 0,-34 18 16,53 18-1,-36 0-15,0 17 16</inkml:trace>
  <inkml:trace contextRef="#ctx0" brushRef="#br0" timeOffset="245.14">23372 2769 0,'0'-17'0,"0"34"0,0-52 15,0 70 32,0-17-47,0 35 16,0-35-16,0 17 16,0 0-16,0 18 0,0 18 0,0-54 15</inkml:trace>
  <inkml:trace contextRef="#ctx0" brushRef="#br0" timeOffset="1483.53">22543 2699 0,'0'0'0,"0"17"31,0 19-15,0-19-16,0 19 0,17 34 15,-17-17-15,18 0 0,-18 18 16,18-1-16,-18 89 0,17 211 31,1-299-31,-18 35 0,0-71 16,0 18-16,18 0 0,-18-18 16,0-17-1</inkml:trace>
  <inkml:trace contextRef="#ctx0" brushRef="#br0" timeOffset="2170.98">22702 2646 0,'35'-18'0,"18"1"16,-18-1-16,0 18 0,1-18 15,140-35-15,-105 36 16,281-54-16,-263 54 16,105-19-1,0 19-15,70-19 16,-123 1-16,0 17 15,-88 18-15,-17-17 0,52-1 16,-53 18-16,-17 0 0,35 0 16,-36 0-1,-17 18 1,0-1-16,-17 1 0,17 0 16,-18 17-16,18-17 15,0-1-15,-18 19 0,18-1 16,0-18-16,0 54 0,0-53 15,18 70-15,-18-53 16,0 36-16,0-36 16,0 159-16,0-141 15,18 53-15,-18 0 16,0-54 0,0 1-16,0-17 0,0 17 0,0 52 0,0-87 15,0 17-15,-36 36 16,19-53-16,17-1 0,-18 18 15,0-17 1,1 0-16,-1-1 0,1-17 0,-1 18 16,0-18-16,-70 18 15,53-18-15,-53 17 16,35 1-16,-71 0 0,1 17 16,52-18-16,-17 1 0,17 0 0,-87 35 15,17-18-15,-18 0 16,18 1-1,-36-1-15,142-35 16,-36 0-16</inkml:trace>
  <inkml:trace contextRef="#ctx0" brushRef="#br0" timeOffset="2432.32">24113 3916 0,'0'0'0,"0"17"16,0 1-1,0 0-15,0 17 16,0 0-16,0 18 0,0 18 15,0-36 1,0 0-16,0 1 0,0 17 0,0-18 16,-18 18-16</inkml:trace>
  <inkml:trace contextRef="#ctx0" brushRef="#br0" timeOffset="2669.7">23689 4727 0,'106'-53'16,"-71"36"-16,107-36 15,-37 17-15,19 1 16,-54 18-1,-17 17-15,71-36 0,-36 19 16,-35-1-16</inkml:trace>
  <inkml:trace contextRef="#ctx0" brushRef="#br0" timeOffset="7789.22">22931 3545 0,'18'0'15,"-1"0"-15,18 0 16</inkml:trace>
  <inkml:trace contextRef="#ctx0" brushRef="#br0" timeOffset="7927.96">23354 3510 0,'18'0'0,"-36"0"0,36 18 15,0-18 1</inkml:trace>
  <inkml:trace contextRef="#ctx0" brushRef="#br0" timeOffset="8063.23">23636 3492 0,'18'0'16,"0"0"15</inkml:trace>
  <inkml:trace contextRef="#ctx0" brushRef="#br0" timeOffset="8204.69">23813 3475 0,'17'0'0,"-17"17"16,0-34-1</inkml:trace>
  <inkml:trace contextRef="#ctx0" brushRef="#br0" timeOffset="8662.42">24024 3210 0,'18'0'0,"17"-35"32,-17 35-17,0 0-15,-1 0 16,1 18-16,-18 17 16,0-17-1,0-1-15,0 1 0,-18-1 16,18 1-16,0 0 0,-17 17 15,-1-17 1,-17-1-16,17 1 0,0 0 16,1-18-16,-18 17 15,35-34 1,17 17 0,1-18-16,17 0 15,-17 18-15,-1 0 0,1 0 0,17 0 16,-17 0-16,17 0 0,-17 18 15,17-18-15,-35 18 16,18-18-16</inkml:trace>
  <inkml:trace contextRef="#ctx0" brushRef="#br0" timeOffset="8915.11">24430 3122 0,'-17'0'32,"17"18"-17,0-1 1,0 1-16,17 123 15,-17-106 1,0 18-16</inkml:trace>
  <inkml:trace contextRef="#ctx0" brushRef="#br0" timeOffset="19263.38">1676 723 0,'35'-17'0,"-17"-1"32,-53 36-1,17-1-16,0 1-15,1-1 0,-1 19 16,0-19-16,-34 54 0,34-36 16,0 53-16,1 1 15,17 34-15,17-88 16,-17 1-16,53-1 0,-35-17 16,17-18-16,36 0 15,-36-18-15,88-70 0,-70 52 16,0 1-16,0-18 0</inkml:trace>
  <inkml:trace contextRef="#ctx0" brushRef="#br0" timeOffset="19446.24">2276 811 0,'-36'36'0,"72"-72"0,-54 72 31,18-54-31,18 18 16,70-53-16,-53 18 16,18 17-16,35-35 0,-35 18 0</inkml:trace>
  <inkml:trace contextRef="#ctx0" brushRef="#br0" timeOffset="19635.91">2470 600 0,'0'0'0,"-53"0"0,35 0 0,-17 0 16,17 0-16,1 0 0,34 17 47,1 1-47,0-18 16,-1 35-1,18 1-15,-17-1 0,17 0 0,-17 0 0,17 54 16,-17-54-16,0 18 0</inkml:trace>
  <inkml:trace contextRef="#ctx0" brushRef="#br0" timeOffset="19846.5">2964 582 0,'17'0'32,"19"-18"-32,34-17 15,-17 35 1,-18-17-16,18-1 0,-17 0 0,-1 18 16,0-17-16</inkml:trace>
  <inkml:trace contextRef="#ctx0" brushRef="#br0" timeOffset="20064.16">3122 388 0,'-17'0'0,"34"0"0,-52 0 16,35 18 15,18-1-15,-18 1-1,17 0-15,1 52 0,0 1 16,-1-1-16,1 1 16,0-1-16,-1-52 0,-17 17 15,18-17-15</inkml:trace>
  <inkml:trace contextRef="#ctx0" brushRef="#br0" timeOffset="20413.75">2329 1588 0,'-36'70'0,"19"-70"0,17 18 0,17-36 15,1 18-15,17-18 16,106-70-16,-70 53 15,123-106-15,-106 88 16,0 0-16,89-35 0,17-18 16,88-53-1,-194 106-15,71-35 16,-71 53-16,-17 0 0,105-36 16,-123 36-16,18-1 15,-54 36-15,1 0 16,-36 0-1,1 0-15,-1 18 0,0-18 16</inkml:trace>
  <inkml:trace contextRef="#ctx0" brushRef="#br0" timeOffset="26466.33">14376 564 0,'18'0'16,"-1"0"-1,1 0 1,-18-17-16,-18 17 31,-35 17-31,18 1 16,17-18-16,-17 18 0,0-1 15,0-17-15,-54 71 16,89-53-16,-17-18 16,17 35-16,53 0 15,-36-17-15,1-18 0,35 0 16,-18 17-16,0-17 0,18 18 15,-17 0-15,17 17 16,-36-35-16,-17 18 16,0-1-1,0 1-15,-53 17 0,0 0 16,18-17-16</inkml:trace>
  <inkml:trace contextRef="#ctx0" brushRef="#br0" timeOffset="26685.07">14623 617 0,'35'-17'0,"-35"-1"16,0 36 15,0-1-31,0 1 15,0 0-15,0 140 16,0-52 0,-17-71-1</inkml:trace>
  <inkml:trace contextRef="#ctx0" brushRef="#br0" timeOffset="27142.99">16034 388 0,'-18'0'16,"1"0"-16,-1 18 15,-17-18-15,0 17 0,-1-17 16,-17 18-16,-17 17 16,-1 1-16,36-1 15,17 0-15,18-17 16,36 17-16,-1-35 15,-17 0-15,35 18 16,-36-18-16,18 0 0,-17 0 0,17 0 16,-17 17-16,0-17 0,17 18 15,-17 0-15,-1-1 16,-17 1-16,0-1 16,-17 1-16,-19 0 15,-34-1-15,-1 1 16,36 0-16,0-18 0</inkml:trace>
  <inkml:trace contextRef="#ctx0" brushRef="#br0" timeOffset="27496.13">16369 406 0,'-35'0'0,"17"0"16,36 0 15,0 0-31,-1 0 0,54 0 16,-36 0-16,18 17 15,-18 19 1,-35-1-1,0-17-15,-17-1 0,-1 1 0,-35 35 0,0 0 16,18-18-16,0 0 16,52-35 15,1 0-31,17 0 16,0 0-16,-17 0 0,53-17 0,-1-1 15</inkml:trace>
  <inkml:trace contextRef="#ctx0" brushRef="#br0" timeOffset="27885.48">18098 300 0,'0'-18'16,"0"36"-16,-18-36 0,1 18 0,-1 0 15,-53-17-15,18 34 16,18-17-16,18 18 16,-19-18-16,1 18 0,17-1 0,-17 1 15,17-18-15,18 17 0,-17 19 0,17-19 16,35 19-1,-17-36-15,35 17 0,-18-17 16,18 18-16,-36-18 16,107 35-1,-106 0 1,-18-17-16,-18 0 16,0-1-1,1-17-15,-1 18 0,-17-18 0,-1 18 0,19-18 0,-54 17 16</inkml:trace>
  <inkml:trace contextRef="#ctx0" brushRef="#br0" timeOffset="28317.26">18468 318 0,'-17'0'16,"34"0"-16,-17 0 31,18 0-31,0 0 16,-1 0-16,18 0 0,1 0 0,-1 17 16,-35 1-1,0-1-15,0 1 0,-18 0 16,18-1-16,-53 1 0,18 17 15,18-35-15,-1 18 16,36-18 15,-1 0-15,1 0-16,17 18 0,0-1 16,-35 1-1,0-1-15,0 1 16,-17 0-16,-1-18 15,-52 35-15,34-17 16,-105-1 0,71 1-16,52-18 0</inkml:trace>
  <inkml:trace contextRef="#ctx0" brushRef="#br0" timeOffset="32940.37">14888 476 0,'0'-17'31,"0"-1"-15,-18 18-1,18-18-15,-18 18 0,18-17 16,-17 17-16,-19-18 16,19 18-16,-1 0 0,-35 0 15,36 0-15,-1 0 0,-70 0 16,52 0-16,1 0 16,-18 18-16,-17-18 15,-1 17-15,36 1 16,17 0-16,-35-1 0,18 1 15,0 0-15,-18 34 0,0-16 16,0-1-16,35 0 16,-17 1-16,35-19 15,-18 1-15,1-1 0,17 1 0,0 35 16,0-18-16,0-17 16,0 17-16,0-17 0,17 88 15,19-53 1,-19-18-16,1 0 0,17-17 0,53 88 15,54 52 1,-107-122-16,71 52 16,-18-53-16,-18-35 15,-34 0-15,-1 0 0,36-17 16,-36-19-16,0 19 16,18-1-16,-18-17 0,1 17 0,-1-17 15,35-18-15,1-18 16,-1 1-16,-17-1 15,0-17-15,-35 53 16,-18-1-16,18 1 0,-18-53 16,0 53-16,0-54 0,0 54 0,-18 0 15,-35-71 1,35 71-16,1 17 0,-36-35 16,0 36-16,-35-19 15,70 36-15,-17 0 16,-18-17-16,35 17 0,-17 0 15,17 17-15,1-17 0,-1 0 0,0 18 16,-17 0-16,35-1 16,-17-17-1</inkml:trace>
  <inkml:trace contextRef="#ctx0" brushRef="#br0" timeOffset="33666.51">16052 106 0,'-36'0'0,"19"17"0,-1-17 15,1 0-15,-1 0 0,-17 0 16,-1 18-16</inkml:trace>
  <inkml:trace contextRef="#ctx0" brushRef="#br0" timeOffset="34268.56">15752 176 0,'-53'18'15,"176"-53"-15,-387 141 0,458-195 0,-423 195 16,176-70-16,17 16 16,1 1-16,17 0 15,18 18-15,0-36 16,0 0-16,53 71 0,-35-88 15,0 17-15,35 18 16,-36-35-16,18-1 16,71 54-16,-35-36 0,-36-17 0,18-18 15,-18 17 1,89 19-16,-89-36 16,53 17-16,-52-17 0,-1 0 0,71-17 15,-36-19-15,1 1 16,-36 17-16,0 1 0,36-18 15,-36-18-15,0 17 16,18-34-16,-35 17 16,0 35-16,-18-17 0,0-18 15,0 35-15,0-17 0,0-35 16,0 52-16,-36-35 16,19 35-16,17 1 15,-36-18-15,19 17 16,-1 0-16,1 18 0,-1-17 15,0-1-15,-17 18 16,0 0-16,17 0 0,0 0 0,1 0 16,-1 0-16,0 0 15,-17 18-15,18-18 0,-1 17 16,0-17-16,1 0 0,-1 0 0,0 18 16,1-18-16,17 18 31,0-1 109</inkml:trace>
  <inkml:trace contextRef="#ctx0" brushRef="#br0" timeOffset="35477.58">17816 900 0,'0'17'15,"17"-17"1,1 0-16,35 0 0,35-17 16,-53 17-16,18-18 0,106 0 15,-106 18 1,0 0-16,0-17 0,-18 17 16,0 0-16,36 0 0</inkml:trace>
  <inkml:trace contextRef="#ctx0" brushRef="#br0" timeOffset="35766.19">17992 1041 0,'18'0'0,"-1"0"16,19 0-16,16-18 0,54 0 16,-70 18-16,-1 0 15,35-17-15,-34 17 0,17 0 16,0-18-16,17 18 16,-52 0-1</inkml:trace>
  <inkml:trace contextRef="#ctx0" brushRef="#br0" timeOffset="45915.69">4392 4639 0,'18'0'0,"0"0"0,-1 0 0,54-18 16,-36 18-1,71 0-15,-53-17 16,-18 17-16,53 0 0,-35 0 16,-17 0-16,16 0 0,-16 0 15,140-18 1,-141 18-16,1 0 0,52 0 16,-53-18-16,18 18 0,35-17 15,-52 17-15,17-18 0,70 1 16,-52 17-1,17-18-15,-53 18 0,0 0 0,18-18 16,-35 18-16,17 0 0,0 0 16,1-17-16,34 17 15,-52-18 1,35 18-16,-18 0 0,18-18 0,-35 18 16,-1-17-16,1 17 0,0 0 15,-1 0-15,1-18 0,-1 18 0,1 0 16,-18-18-16,18 18 15,17-17-15,-17-1 16,17 1-16,0-1 16,18-17-16,-18 17 15,-17 0 1,0 1-16,-1-1 0,1 18 0,0-53 16,-18 36-16,0-19 15,0 1-15,-18 17 16,18 1-16,-35-1 15,-1-17-15,36 17 0,-17 18 16,-19-35-16,19 17 16,17 1-16,-18-1 15,1 0-15,-19 1 16,19-1 0,-36-17-16,35 17 15,0 18-15,-17-18 0,18 1 16,-19 17-16,1-18 0,-18 1 15,-18 17-15,54 0 16,-18-18-16,-18 18 0,35 0 16,-17 0-16,17 0 0,0 0 15,1 0-15,-1 0 0,-17 0 16,17-18-16,1 18 0,-19 0 16,1 0-1,0 0-15,17 0 0,-17 0 0,17 0 16,1 0-16,-1 0 0,0 0 15,1 0-15,-1 0 0,0 0 0,1 0 16,-1 0-16,1 0 0,-1 0 0,-17 0 16,17 0-1,-17 0-15,17 0 0,0 0 0,-17 18 16,-18-18-16,36 18 16,-1-18-16,-17 0 0,17 17 15,-17-17-15,-18 0 0,-18 18 16,54-18-1,-54 17-15,53-17 16,1 0-16,-19 0 0,1 18 16,-35 0-1,52-18-15,-17 0 0,17 17 0,-17-17 16,-18 0 0,35 0-16,1 0 15,-1 0-15,0 0 0,1 0 0,-19 0 16,19 0-16,-1 0 0,-17 0 15,17 18 1,-17-18-16,17 0 0,1 0 0,-19 0 16,-16 18-1,34-18 1,0 0-16,-17 0 0,0 17 16,17-17-1,-17 0-15,17 18 16,-17-18-16,17 0 15,-17 18-15,17-18 16,-17 17-16,17-17 16,-17 18-1,17-18 1,1 0-16,-1 17 0,-35 1 16,36-18-1,-1 18-15,0-18 0,1 17 0,-19 1 16,1 0-1,17-18-15,18 17 16,-35 1-16,0 0 16,17-1-1,1-17-15,17 18 0,-18-18 16,18 18-16,-18-1 16,18 1-1,-17-18-15,17 17 0,0 1 16,-18 0-16,18-1 15,-18-17-15,18 18 0,-17 0 16,17-1 0,0 1-16,-18 0 0,18-1 15,0 1-15,-17-1 16,17 1-16,0 0 16,-18-1-16,18 1 15,0 0-15,0-1 16,18 1-16,-18 0 15,17-1-15,-17 1 16,18-1-16,-18 1 0,17 0 0,-17-1 16,18 1-16,0 0 15,-18-1 1,17-17-16,1 18 0,17-18 16,-17 0-1,17 18-15,-17-18 0,-1 0 16,36 0-16,-35 0 15,35 0-15,-18 0 16,36-18-16,-54 18 16,54-18-16,-36 18 15,-17-17 1,35 17-16,-36-18 0,19 18 0,17 0 16,0 0-1,-53-18-15,17 18 0,19 0 16,-19 0-16,18 0 15,-17 0-15,0 0 0,-1 0 16</inkml:trace>
  <inkml:trace contextRef="#ctx0" brushRef="#br0" timeOffset="55291.82">688 3228 0,'18'0'63,"0"0"-48,17 0-15,-18 0 0,54-18 16,-36 18-16,1-17 0,52-1 16,-35 0-16,-18 1 0,53-1 15,-53 0-15,18 1 16,36-1-16,-37 18 15,-34-17-15,0 17 0,-1 0 16,1 0-16</inkml:trace>
  <inkml:trace contextRef="#ctx0" brushRef="#br0" timeOffset="55518.84">1182 3016 0</inkml:trace>
  <inkml:trace contextRef="#ctx0" brushRef="#br0" timeOffset="55725.05">1217 3016 0,'36'18'0,"17"-18"0,-36 0 16,19 0-16,34 0 15,-52 0-15,35 18 16,0-18-16,-36 17 15,1 1-15,-1-18 0,-17 17 16,0 1-16,0 0 0,-17 17 16,-1-17-16,1-1 0,-19 19 15,1-1-15,17-18 16,-17 19-16,-18-1 16</inkml:trace>
  <inkml:trace contextRef="#ctx0" brushRef="#br0" timeOffset="57271.08">1994 3634 0,'0'0'0,"17"0"16,1 0-16,-1 0 16,1-18-16,53 18 0,-36-18 15,0 18-15,36-17 0,-36 17 16,36 0-16,-36-18 16,141 18-1,-105 0-15,-18-18 0,-18 18 16,71-17-1,-36 17-15,54-36 0,-71 36 16,70-17-16,-70-1 0,88 1 16,-105 17-16,-1 0 0,18 0 15,-36 0-15,-34 0 32,-1 0-17,18 17-15</inkml:trace>
  <inkml:trace contextRef="#ctx0" brushRef="#br0" timeOffset="57897.46">3899 3422 0,'17'0'0,"124"0"31,-105 0-31,87 0 16,-88-18-16,1 18 16,87 0-16,-70 0 15,18-17-15,17 17 0,-35 0 16,35 0-16,-35 0 0,0-18 15,0 18-15,-1 0 0,-16 0 0,105 0 16,-88 0 0,53 0-16,-71 0 15,-17 0-15,34-18 0,-34 18 16,0 0 0</inkml:trace>
  <inkml:trace contextRef="#ctx0" brushRef="#br0" timeOffset="63873.42">17410 1764 0,'0'-18'15,"-35"18"48,-1 0-48,19 0-15,-54 0 0,36 18 0,-36 0 16,36-18-16,0 17 16,17 1-16,1-1 0,-1-17 0,0 18 15,18 0-15,0-1 0,0 1 16,36 0-16,-19-1 15,18-17-15,18 18 0,-35-18 16,0 18-16,35-18 0,-1 17 16,-34 1-16,0-18 15,-1 17-15,-17 1 16,-17-18-16,-19 18 0,19-1 16,-1 1-1,-17-18-15,17 18 0,-17-1 0,-18 1 0,18-18 16</inkml:trace>
  <inkml:trace contextRef="#ctx0" brushRef="#br0" timeOffset="64089.05">17533 1799 0,'0'18'47,"0"-1"-31,0 19-16,0 17 15,0 17-15,0-52 16,0 17-16</inkml:trace>
  <inkml:trace contextRef="#ctx0" brushRef="#br0" timeOffset="65074.01">17551 2011 0,'18'0'16,"-18"-18"-16,17 18 15,19-17-15,-1-1 0,-18 18 16,19-18-16,-19 1 0,1 17 16,0-18-16,-1 18 0,19-18 0,-19 18 15,-34 0 1,-1 0-16,0 0 16,-35 18-1,36-18-15,-19 18 16,36-1-16,0 1 15,0 0 1,36-18 0,-19 0-16,1 0 15,0 17-15,-1-17 0,19-17 0,-1 17 16,-17 0-16,-1 0 16,-17-18-16,18 36 15,-18-1 1,-18 1-1,18-1-15,-17 19 0,17-19 16,17-17 0,1-17-1,35-1-15,-36 18 16,19-18-16,-1-17 0,-17 35 16,34-53-1,-34 53-15,0-35 0,-1 35 0,1 0 16,-18-18-1,0 36 1,0 0 0,0-1-16,0 1 0,0 0 15,18-18 1,-1-18-16,1 18 16,17 0-16,-17-18 0,0 18 15,-1 0-15,1-17 0,-1 17 16,1-18-16,0 18 15,-1 0-15,1 0 16,17 18-16,-17-18 16,17 0-16,-17 0 15,52 0-15,-52 0 16,17 0-16,36-18 16,-36 0-16,53-17 0,-70 35 15,52-35 1,-70 17-16,18-17 15,-18 17 1,0 1-16,-35 17 0,17 0 16,1 0-16,-1 0 0,0 0 0,-17 17 15,0 1-15,-18 35 16,53-36 0,-18 1-16,18 0 0,0-1 0,18 36 15,-18-35-15,17 52 16,1-34-1,-18 17-15,18-36 0,-18 1 16,0 0-16,0 34 0,0-34 16,-18 35-16,0-53 15</inkml:trace>
  <inkml:trace contextRef="#ctx0" brushRef="#br0" timeOffset="65219.01">18292 1711 0,'-18'-35'0,"36"70"0,-36-88 16,18 35-16,18 18 47</inkml:trace>
  <inkml:trace contextRef="#ctx0" brushRef="#br0" timeOffset="65588.35">19333 1729 0,'-18'17'0,"0"-17"0,1 0 16,-1 0-16,18 18 15,-18 0-15,18-1 16,0 1-16,0-1 16,0 1-16,0 0 0,0 35 15,0-18-15,0-17 16,0-1-16,0 1 0,0-1 0,0 19 16,0-19-16,18 1 0,0-18 15,-1 0 1,19-18-16,-19 1 15,18-19-15,-17 19 0,0-18 0,35-36 16,-36 53-16,19-87 16,-19 87-1,1-17-15,-18 17 0</inkml:trace>
  <inkml:trace contextRef="#ctx0" brushRef="#br0" timeOffset="66588.45">19721 1887 0,'53'-17'0,"-53"-1"16,0 0-16,-18 18 31,-17 0-31,35 18 16,-18-18-16,0 18 0,1-1 0,-1 1 0,-17 35 15,0-18-15,17 0 16,18-17 0,18 0-16,-1-18 0,1-18 0,35 0 15,0 1-15,-36-1 16,19 1-16,-1-1 16,-18 0-16,1 1 0,-18 34 31,0 19-16,0-19 1,0 18-16,0-17 16,0 0-16,18-18 0,35 0 15,-36 0 1,19 0-16,-19-18 0,36-17 0,-35 17 0,17 1 0,0-19 16,1 1-16,-19 17 0,18-52 15,-17 35-15,0-1 16,-1-34-16,1 34 15,-18-34-15,18 17 0,-18 35 16,0-17-16,0 17 16,-18 18-1,-17 18-15,17 0 16,0-1-16,-52 72 0,52-54 16,1 18-1,-19 17-15,19-34 0,17 69 16,0-87-16,0 17 0,0-17 15,0 17-15,17-35 16,19 18-16,-19-18 0,19 0 16,-36-18-16,17 18 0,18-17 15,-17-1-15,0 0 16,-1 1-16,1 17 31,-18 17-31,0 1 16,0 0-1,18-18 1,-1 0-16,1 0 16,0 0-16,-1 0 0,19 0 0,-19-18 15,36 18-15,-18-18 16,54 1-16,-72 17 16,1 0-1,-18 17-15,0 1 16,0 0-1,0-1-15,35 1 16,-17-18-16,17 0 16,18 0-16,0-18 15,-35 1-15,-1 17 0,36-36 16,-53 19 0,18-1-16,-18 0 0,0 1 0,0-19 15,0 19 1,-18 34-16,0-17 15,1 18 1,-36 17-16,35-17 0,18 0 16,0 17-16,18-17 15,35-1-15,-18-17 16,0 18-16,1-18 0</inkml:trace>
  <inkml:trace contextRef="#ctx0" brushRef="#br0" timeOffset="66806.49">19985 2134 0,'-53'18'0,"106"-36"0,-123 54 0,87-36 16,1 0-1,17-18-15,18 18 0,0 0 0,0-18 16,17 18-16,1 0 0,0-17 0,-1 17 0,71 0 16</inkml:trace>
  <inkml:trace contextRef="#ctx0" brushRef="#br0" timeOffset="68511.96">7038 3104 0,'0'0'0,"-17"0"15,34 0 32,1 0-47,17 0 0,36-17 16,-36 17-16,71-18 0,35-17 16,-71 35-16,142-35 15,-141 17-15,-18 18 16,70-18-16,-88 18 0</inkml:trace>
  <inkml:trace contextRef="#ctx0" brushRef="#br0" timeOffset="68957.53">7462 2805 0,'-18'17'31,"0"1"-16,1-18-15,-1 18 0,-35 17 16,35-18-16,1-17 16,-1 18-16,-17 17 0,17-17 15,1 0-15,-1-1 0,0-17 16,18 18-16,0 0 16,0-1-1,18-17-15,-18 18 16,18-18-16,-1 17 0,1 1 15,17-18-15,53 18 16,-52-18-16,-1 0 0,35 0 16,1 0-16,-18 0 15,-35 0-15,-1 0 16</inkml:trace>
  <inkml:trace contextRef="#ctx0" brushRef="#br0" timeOffset="76319.03">9755 3651 0,'0'-17'0,"17"17"0,-17-18 16,0 0-16,18 1 15,-18-1-15,0 0 16,0 1-16,-18-1 16,1 18-16,17-18 0,-53 18 15,17-17-15,-16 17 16,16 0-16,19 0 0,-54 35 16,36-17-16,-18 35 15,53-18-15,-35 18 16,35-18-16,0 0 0,0 71 15,17-70-15,-17-1 0,36 18 16,-19-36-16,18-17 16,-17 0-1,0-17-15,-1-1 0,1 18 0,0-35 16,35 0-16,-18-18 16,-18 17-16,36-17 0,-35 36 15,-18-18-15,35-1 0,-35 19 16,0-1-1,0 36 1,0-1 0,0 1-16,0 0 0,0 52 15,0-35-15,0 1 16,18-1-16,-18-17 0,18-1 16,-1 1-16,18-18 15,-17 0-15,0-18 0,17 1 16,-17-1-16,-1-17 15,1 17-15,0 0 16,-18 1-16,0-1 16,-18 18-1</inkml:trace>
  <inkml:trace contextRef="#ctx0" brushRef="#br0" timeOffset="76671.6">10531 3387 0,'0'0'16,"0"17"-16,-18 1 0,18 17 15,0-17 1,18-18 0,-1 0-16,1-18 15,0 18-15,-1-17 0,1-1 16,-18 0-1,0 1 1,-35 17-16,17-18 16</inkml:trace>
  <inkml:trace contextRef="#ctx0" brushRef="#br0" timeOffset="77185.3">10672 3757 0,'-18'0'0,"18"-18"15,-17 18-15,17-17 16,0 34-1,0 1 1,0 17 0,0-17-1,0 17-15,0-17 0,17 0 16,1-18 0,0-18-16,-1 0 15,1 18-15,-18-17 0,17-19 16,-17 19-16,0-1 15,0 0-15,-17 1 16,-1 17 0,18 17-16,-17-17 0,17 18 15,-18 0-15,0 17 0,18-17 16,0 17-16,0-17 16,0-1-16,0 1 0,18-18 15,0-18 1,-1 1-16,1-1 0,17-17 15,-35 17-15,0-17 16,0 17-16</inkml:trace>
  <inkml:trace contextRef="#ctx0" brushRef="#br0" timeOffset="77837.63">11677 3298 0,'-17'0'0,"34"0"0,-52-17 16,35-1-16,0 1 15,0-1 1,0 0-16,18 1 16,-1 17-16,36-36 0,-35 19 15,-1 17-15,1 0 16,17 0-16,-17 0 0,0 17 15,-18 1-15,0 35 16,-18 17-16,-17 1 16,-1-36-1,19 18-15,-18-18 0,-36 18 0,36-17 16,-18-1-16,18 0 16,17-35-16,0 0 0,18-17 31,0-1-31,0 0 15,36-17-15,-19 17 0,1 1 0,17-1 16,0 18-16,1 0 16,-1 18-16,-17-1 15,17-17-15,-18 18 0,1 0 0</inkml:trace>
  <inkml:trace contextRef="#ctx0" brushRef="#br0" timeOffset="78322.1">12242 3193 0,'17'0'31,"1"-18"-31,35 18 16,0 0-16,-36 0 15,1 0-15,17 18 0,-17-18 16,0 35-16,-18-17 31,0-1-31,0 1 0,-36 17 0,1 0 16,0-17-16,17 0 15,1-18 1,34 0 0,1 0-16,-1 0 15,1 0-15,0 0 0,-1 17 16,1-17-16,0 18 0,-1 0 0,1-1 16,-18 1-1,0-1-15,0 1 0,0 0 16,-18-1-16,1 1 0,-1 0 15,-35-1-15,0 19 0,18-36 16,-89 17-16,107-17 16,-54 0-16,54 0 15</inkml:trace>
  <inkml:trace contextRef="#ctx0" brushRef="#br0" timeOffset="80050.82">6862 5592 0,'70'0'0,"1"-18"16,52 18-1,-70-18-15,0 18 0,53-17 16,-53 17-16,0 0 0,53-18 16,-53 18-1,53-18-15,-54 18 0,-16 0 16,-54 0 15,0 0-31,1 0 16</inkml:trace>
  <inkml:trace contextRef="#ctx0" brushRef="#br0" timeOffset="83850.56">13476 4745 0,'0'-18'0,"18"1"32,-18-1-32,18 0 0,-1 18 15,1-17-15,0 17 16,-1 0-16,1 17 16,-18 1-1,0 0-15,0-1 0,-18 36 16,1 0-1,-1-18-15,-70 89 16,70-107-16,1 19 0,-1-19 16,-17 1-16,-18 17 15,35-35-15,-17 18 0,0-18 16,17 0 0,18-18-1,0 1-15,0-1 0,18 0 0,17-17 16,0 0-16,0 17 15,-17 1-15,0 17 16,-1 0-16,19-18 0,-19 18 16,18 18-16,-17-18 0,0 0 15,17 17-15,0 18 16,36-17-16,-54 0 16</inkml:trace>
  <inkml:trace contextRef="#ctx0" brushRef="#br0" timeOffset="84360.85">13900 4639 0,'0'0'0,"0"-18"16,17 18-16,19-17 16,-19 17-16,19 0 0,-1 0 15,-17 0-15,34 17 0,-34 1 16,-18 0-1,0 17-15,0-17 0,-18-1 16,-17 18-16,0 1 16,17-19-16,-35 1 15,36 0-15,34-18 32,1 0-32,0 0 0,-1 0 15,1 0-15,0 17 0,-1-17 0,18 18 16,-17-18-16,0 35 15,-18-17 1,0 0-16,0-1 16,0 1-16,-36 17 0,-16 18 15,16-53 1,19 18-16,-19-1 0,19-17 0,-54 0 16,36 0-16</inkml:trace>
  <inkml:trace contextRef="#ctx0" brushRef="#br0" timeOffset="88986.19">21290 3828 0,'36'0'16,"-1"0"-16,71-36 16,-71 36-16,18-17 0,106-19 15,17-16 1,-70 34-16,0 0 16,-71 18-16,0 0 0,1 0 0,-19 0 15</inkml:trace>
  <inkml:trace contextRef="#ctx0" brushRef="#br0" timeOffset="89319.65">21608 3916 0,'35'0'16,"-17"0"-16,35-18 0,0 18 15,35-17-15,71-19 16,-106 19 0,52-1-16,-16 0 0,-54 18 15</inkml:trace>
  <inkml:trace contextRef="#ctx0" brushRef="#br0" timeOffset="89636.03">21978 3581 0,'0'17'16</inkml:trace>
  <inkml:trace contextRef="#ctx0" brushRef="#br0" timeOffset="89686.17">21978 3598 0,'-17'0'32,"-1"0"-17</inkml:trace>
  <inkml:trace contextRef="#ctx0" brushRef="#br0" timeOffset="90193.25">21925 3616 0,'-17'0'0,"34"0"0,-52 0 125,53 0-31,-1 0-79,1 0-15,17 0 0,1 18 16,17-18-16,-36 0 16,1 0-16,35 17 0,0-17 15,-36 0 1,19 18-16,-19-18 0,1 0 0,0 0 15,17 0-15,-18 18 0,19-18 16,-36 17-16,17-17 16,-17 18 15,0-1-15,-17 1-1,17 0 1,-18-18-16,0 17 15,1 1-15,17 0 16,-18-18-16,18 17 0,-35 19 16,35-19-16,-18 1 15,18-1-15</inkml:trace>
  <inkml:trace contextRef="#ctx0" brushRef="#br0" timeOffset="94519.19">7197 6403 0,'35'0'15,"-17"0"-15,0 18 0,34-18 0,37-18 16,-54 18 0,106-18-16,-106 18 15,18-17-15,88-1 0,-88 18 16,106-18-16,-124 18 16,18 0-16,53 0 15,-53 0-15,106-17 0,-106 17 16,0 0-16,-1-18 15,1 18-15,0 0 0,88 0 0,-88-18 16,-17 18-16,-1 0 0,0 0 0,18 0 16,-18 0-16,-17 0 0,0 0 15,17 0-15,-17 0 16,-1 0-16,1 0 16,-18 18-1</inkml:trace>
  <inkml:trace contextRef="#ctx0" brushRef="#br0" timeOffset="95900.37">11254 6403 0,'18'0'78,"-1"0"-78,18 0 15,18 0-15,-17 0 0,17-18 0,35 18 16,-35 0-16,-18-17 0,53 17 16,0 0-1,-17 0-15,-53 0 0,-1 17 16,1-17-16,0 0 16,-36 0-1,0 0 1,1 0-16,-1 0 15</inkml:trace>
  <inkml:trace contextRef="#ctx0" brushRef="#br0" timeOffset="96293.02">12259 6350 0,'18'0'0,"0"0"16,-1 0-1,1 0-15,0 0 0,17 0 16,-18 0-16,19 0 16,-19 18 30,1-18-46,17 0 16,-17 0-16</inkml:trace>
  <inkml:trace contextRef="#ctx0" brushRef="#br0" timeOffset="104963.44">16069 5203 0,'18'0'0,"17"0"0,53 0 15,-52 0 1,87-17-16,-88 17 15,18 0-15,-17 0 0,-19 0 16,19 0-16,-19 0 0,1 0 16,0 0-16,-36 0 31</inkml:trace>
  <inkml:trace contextRef="#ctx0" brushRef="#br0" timeOffset="105216.09">16969 5151 0,'0'0'15,"-18"0"1,36 0-1,35 0 1,-35 0-16,-1 0 16,36 0-16,18 0 15,-54 0-15,1 0 0,35 0 16,-18 0-16</inkml:trace>
  <inkml:trace contextRef="#ctx0" brushRef="#br0" timeOffset="105967.79">17657 5133 0</inkml:trace>
  <inkml:trace contextRef="#ctx0" brushRef="#br0" timeOffset="106051.73">17657 5133 0,'17'0'0,"19"18"0,-1-18 16,36 0-16,-18-18 15,17 18-15,54 0 16,-107 0-16</inkml:trace>
  <inkml:trace contextRef="#ctx0" brushRef="#br0" timeOffset="106599.3">18362 5098 0,'18'17'16,"0"-17"-16,-1 0 0,19 0 16,17 0-16,35-17 15,-53 17 1,18 0-16</inkml:trace>
  <inkml:trace contextRef="#ctx0" brushRef="#br0" timeOffset="106932.21">18997 5062 0,'0'0'0,"18"0"0,-18 18 0,18-18 15,-1 0-15,36 0 16,18 0-16</inkml:trace>
  <inkml:trace contextRef="#ctx0" brushRef="#br0" timeOffset="107366.87">19509 5062 0,'18'0'0,"-36"0"0,53 0 16,-17 0-16,0 0 15,-1 0-15,1 0 0,17 0 16,18 0-16,-35 0 0,17 0 0,0 0 16,0 0-1</inkml:trace>
  <inkml:trace contextRef="#ctx0" brushRef="#br0" timeOffset="107783.25">20250 5027 0,'17'0'47,"1"0"-47,0 0 0,35 0 15,-36 0-15,54 0 16,-54 0-16,1 0 15,0 0-15</inkml:trace>
  <inkml:trace contextRef="#ctx0" brushRef="#br0" timeOffset="108117.19">20850 4974 0,'35'18'0,"-18"-18"0,1 0 15,17 0-15,-17 0 0,17 0 0,53 0 16,-52 0 0,34 17-16,-34-17 15</inkml:trace>
  <inkml:trace contextRef="#ctx0" brushRef="#br0" timeOffset="112544.11">14940 5680 0,'-35'0'16,"18"0"-16,-1 0 15,0 17-15,1-17 0,-1 0 16,-17 36 0,17-36-16,-17 35 15,17-35-15,-17 18 16,17-1-16,1 1 15,-1-1 1,18 1 0,-18 0-1,18-1-15,-17 1 16,17 0 0,-18-18-16,18 17 0,-18 1 15,18 0-15,0-1 16,-17-17-16,17 18 15,0-1 1,-18-17 0,18 18-16,0 0 0,0-1 15,0 1 1,0 0-16,0-1 16,-17 1-1,17 0 1,0-1-16,17-17 15,-17 18-15,0 0 16,0-1 0,18 1-16,-18-1 15,0 1 1,17-18-16,-17 18 16,0-1-1,18 1-15,-18 0 16,18-18-1,-18 17 1,0 1-16,17-18 16,-17 18-1,18-18 1,-18 17 0,18-17-1,-18 18-15,17-18 16,1 17-1,0-17-15,-1 0 16,1 18-16,-1-18 16,1 0-16,0 0 15,-1 0-15,1 0 0,0 0 16,-1-18-16,1 18 16,0-17-1,-1 17-15,1-18 0,-1 18 16,1-17-16,0-1 15,-1 18-15,1-18 16,-18 1-16,18-1 0,-18 0 0,17 18 16,1-35-1,0 35-15,-18-18 0,17 1 16,1-18 0,-18 17-1,17 18-15,-17-18 0,0 1 0,0-1 16,0 0-16,0-35 15,0 36 1,0-1-16,0 0 0,0 1 16,0-1-16,0-17 15,-17 17 1,17 1-16,-18-1 16,18 0-1,0 1-15,0-1 16,-17 18-16,17-18 0,0 1 15,-18-1 1,0 1 0,1-1-1,-1 0 17,0 18-1,18 18-16,-17-18 1</inkml:trace>
  <inkml:trace contextRef="#ctx0" brushRef="#br0" timeOffset="116024.55">21202 4286 0,'-17'0'78,"-1"0"-78,0 0 16,1 0-16,-19 0 16,19 0-16,-18 18 15,-1-18 1,19 0-16,-1 0 16,0 0-16,1 0 0,-1 0 15,0 0-15,-17 0 0,18 0 16,-1 0-16,-35 0 0,18 0 15,17 0-15,-35 0 0,18 0 16,17 0-16,-70 18 16,0-18-1,70 0-15,-35 0 0,36 0 16,-1 0 0,0 0-16,1 0 15,-1 0-15,0 0 31</inkml:trace>
  <inkml:trace contextRef="#ctx0" brushRef="#br0" timeOffset="116587.67">20514 4145 0,'-17'0'47,"-1"0"-31,18 18-16,-35-18 0,0 17 15,17-17-15,0 0 16,-17 18-16,17-18 0,1 0 0,-1 18 16,-17-18-16,17 17 15,0-17 1,18 18-16,-17-18 0,17 18 16,-18-18-1,18 17-15,0 1 16,0 0-1,0-1 1,18-17-16,-18 18 16,17-18-16,1 17 0,0-17 15,17 18-15,-17 0 16,-1-18 0,1 17-16,0-17 0,-1 0 15,19 18 1,-19-18-16,1 18 15,-1-18-15,1 0 16</inkml:trace>
  <inkml:trace contextRef="#ctx0" brushRef="#br0" timeOffset="122657.46">20320 4604 0,'0'-18'62,"18"18"-46,0-18-16,-1 1 15,1 17-15,0-18 16,-1 18-16,1 0 0,35 0 16,-36 0-1,1 18 1,-18 17-16,0-17 16,0-1-16,-18 19 15,18-19-15,-17 1 0,-1 0 0,-17 34 16,17-34-1,-17 17-15,35-17 16,-35 0-16,-1-1 16,19 1-1,-1-18-15,18 18 0,-18-18 16,18-18 0,18 0-1,-18 1 1,18 17-16,-1-18 15,-17 0-15,18 18 16,-18-17-16,18 17 0,-1 0 16,1 0-1,17 17-15,-35 1 0,53 0 16,-35-1 0,-1-17-16,1 18 0,0-18 15,17 18-15,-17-18 0,-1 17 16,18-17-16,-17 0 15</inkml:trace>
  <inkml:trace contextRef="#ctx0" brushRef="#br0" timeOffset="123314.55">20973 4533 0,'0'-17'32,"18"17"-32,-1 0 15,-17-18-15,18 18 0,0 0 16,-1 0-16,18 0 16,1 18-16,-19-18 0,1 17 15,0 1 1,-1-1-16,-17 1 15,0 0-15,0-1 0,0 1 16,-17 0-16,-19-1 0,1 1 16,17-18-1,1 18-15,34-18 32,1 0-17,0-18-15,17 18 0,-17 0 16,17 0-16,-17 18 0,-1-18 15,1 17-15,-18 1 16,17-18-16,-17 35 0,0 0 16,-17-17-1,-1 0-15,1-1 16,-19 1 0,19-18-16,-1 0 15,-17 0-15,17 0 0,0 0 16,1 0 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11T03:41:37.6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16158 4780 0,'0'0'0,"0"-35"15,0 52 17,0 1-17,0 0 1,0-1-16,0 19 0,0 17 0,-18 141 16,18-124-1,-18 36-15,1-53 0,-1 0 0,18 53 16,0-89-1</inkml:trace>
  <inkml:trace contextRef="#ctx0" brushRef="#br0" timeOffset="218.43">16493 4798 0,'0'-18'0,"0"0"15,0 54 1,0-19 0,0 19-16,-18 70 15,0-71 1,18 18-16,-17 0 0,17 0 0,-36 52 0,19 1 16,-18-35-16</inkml:trace>
  <inkml:trace contextRef="#ctx0" brushRef="#br0" timeOffset="428.53">15893 5062 0,'-18'0'16,"36"0"-16,-36-17 15,36 17-15,70-53 16,18 18 0,17-1-16,-70 19 0,141-19 15</inkml:trace>
  <inkml:trace contextRef="#ctx0" brushRef="#br0" timeOffset="636.62">16052 5133 0,'0'0'0,"-18"18"16,71-18-1,-35 0-15,87-36 16,-52 36-16,53-35 15,0 17-15,-53 1 16</inkml:trace>
  <inkml:trace contextRef="#ctx0" brushRef="#br0" timeOffset="894.03">17251 4710 0,'0'-18'0,"0"36"0,-17-36 16,-1 18-16,18 18 31,0 17-15,0-18-16,-18 36 0,1 36 15,-1-54-15,-17 71 16,-18 17-1,35-88-15,1 18 16</inkml:trace>
  <inkml:trace contextRef="#ctx0" brushRef="#br0" timeOffset="1132.34">17463 4710 0,'0'-36'16,"0"72"-16,0-89 0,-18 53 16,18 17-1,0 1-15,0 0 16,-17 105-16,17-88 16,-53 124-1,35-88-15,0-18 0,-17 52 0,17-52 16,-17 53-16,35-88 15,0-1-15</inkml:trace>
  <inkml:trace contextRef="#ctx0" brushRef="#br0" timeOffset="1339.5">16916 4992 0,'0'0'16,"-18"17"-16,36-34 0,35-1 15,-18 18 1,89-35-16,-1 0 16,1 17-16,-71 0 15</inkml:trace>
  <inkml:trace contextRef="#ctx0" brushRef="#br0" timeOffset="1504.49">17145 5062 0,'-35'18'0,"70"-36"0,-88 54 16,71-36-16,0-18 15,17 18-15,36-18 16,-19 1-16,-16-1 0,70 0 15</inkml:trace>
  <inkml:trace contextRef="#ctx0" brushRef="#br0" timeOffset="1819.74">18310 4710 0,'0'-18'0,"0"36"0,-18-54 15,18 19-15,0-1 16,0 36 15,-18-1-15,1 19-16,17-19 15,-18 18-15,-17 36 0,-18 35 16,-18 17-16,36-70 16,-36 88-16,1-17 0,-1-18 15,54-71-15,-1 0 16,0 1-16</inkml:trace>
  <inkml:trace contextRef="#ctx0" brushRef="#br0" timeOffset="2102.66">18539 4533 0,'0'0'0,"0"18"31,-18 17-31,18-17 0,-35 123 32,17-106-32,-35 53 0,36-35 0,-54 106 15,36-124 1,-36 89-16,18-71 16,36-18-16,-1-17 15,18-1-15</inkml:trace>
  <inkml:trace contextRef="#ctx0" brushRef="#br0" timeOffset="2294.17">17745 4939 0,'0'0'16,"-18"0"-16,36 0 15,17 0-15,18-18 16,88-35-16,-88 36 16,0-1-16,88-17 0</inkml:trace>
  <inkml:trace contextRef="#ctx0" brushRef="#br0" timeOffset="2506.73">18080 5045 0,'0'0'0,"-35"17"0,17 1 16,1 0-16,-1-18 16,36 0-16,-1 0 0,36-18 15,18 0-15,17-17 16,-35 17-1</inkml:trace>
  <inkml:trace contextRef="#ctx0" brushRef="#br0" timeOffset="2767.54">18821 4710 0,'0'-18'16,"0"0"0,0 36 15,0 0-31,-18-1 0,18 1 0,-17 52 16,-19 1-1,-16 17-15,16-35 16,1 0-16,-36 35 0,36-35 15,-18 18-15,36-54 0,-19 19 16</inkml:trace>
  <inkml:trace contextRef="#ctx0" brushRef="#br0" timeOffset="2987.52">18980 4657 0,'0'-18'0,"0"36"32,0-1-32,-18 19 15,0-19-15,18 1 16,-17 17-16,-1 0 0,18 1 16,-35-1-16,0 36 0,17-19 0,-88 125 15,89-160 1</inkml:trace>
  <inkml:trace contextRef="#ctx0" brushRef="#br0" timeOffset="3168.2">18662 4921 0,'-35'-17'0,"17"17"31,36 0-31,17-18 16,18 0-16,53 1 16,-71-1-16</inkml:trace>
  <inkml:trace contextRef="#ctx0" brushRef="#br0" timeOffset="3319.27">18627 5009 0,'0'0'16,"-35"36"-16,35-19 16,17-34-1,1 17-15,35-18 0,-18 18 16,53-18-16</inkml:trace>
  <inkml:trace contextRef="#ctx0" brushRef="#br0" timeOffset="3555.13">19227 4815 0,'0'-17'0,"0"-19"15,17 36 1,-17 18-16,0 0 15,0 17 1,-17 18-16,-1-18 16,0 1-16,1-1 0,-36 35 15,0 19 1</inkml:trace>
  <inkml:trace contextRef="#ctx0" brushRef="#br0" timeOffset="3752.27">19491 4745 0,'0'-35'0,"-17"52"16,-1 1 0,0-1-16,-17 54 15,35-53 1,-18-1-16,1 19 0,-1-19 0,1 19 15</inkml:trace>
  <inkml:trace contextRef="#ctx0" brushRef="#br0" timeOffset="3998.08">19156 4886 0,'-35'18'0,"70"-36"0,-105 36 0,87-36 32,1 18-32,0 0 0,123-35 15,-53 17-15,-18 0 16</inkml:trace>
  <inkml:trace contextRef="#ctx0" brushRef="#br0" timeOffset="4133.38">19227 4957 0,'-36'17'0,"72"-34"0,-72 52 0,36-53 31,53 1-31</inkml:trace>
  <inkml:trace contextRef="#ctx0" brushRef="#br0" timeOffset="4367.08">20003 4727 0,'-18'0'16,"-17"-17"-16,17 17 16,18 17 15,0 1-31,-17 17 0,-1-17 16,-17 35-16,17-18 0,0 0 15,-52 53-15,-1-17 16</inkml:trace>
  <inkml:trace contextRef="#ctx0" brushRef="#br0" timeOffset="4571.13">19985 4762 0,'-17'18'16,"-1"17"0,-35 36-16,35-36 15,1 1-15,-19 16 16,-16 1-16</inkml:trace>
  <inkml:trace contextRef="#ctx0" brushRef="#br0" timeOffset="4754.02">19668 4992 0,'0'-18'0,"0"1"15,35 17-15,18-18 0,0 0 16,-18 18-16</inkml:trace>
  <inkml:trace contextRef="#ctx0" brushRef="#br0" timeOffset="4900.74">19650 5045 0,'0'0'0,"-35"17"15,52-17 1,54-35-1,-53 35-15,17-18 0,53 1 16</inkml:trace>
  <inkml:trace contextRef="#ctx0" brushRef="#br0" timeOffset="7837.31">15381 7497 0,'-17'0'16,"-1"0"0,18 17-1,18-17 17,-1 0-32,1-17 15,88 17-15,0 0 16,0-18-16,-36 18 0,-17 0 15,71-18-15,-54 18 0,-17 0 16,0 0-16,0 0 0,158-35 16,-193 35-1,0 0-15,-1 0 0,1 0 16,-36 0 15</inkml:trace>
  <inkml:trace contextRef="#ctx0" brushRef="#br0" timeOffset="11400.4">11995 7461 0,'17'0'31,"1"0"-15,0 0 0,-1 0-16,54 0 0,-18 0 15,53 0-15,17-17 16,18-1-16,18 0 16,53 1-16,-142 17 15,1 0-15,-1 0 0,1-18 0,52 18 16,-70 0-16,-17 0 15,69 0-15,-87 0 16,-18 18-16</inkml:trace>
  <inkml:trace contextRef="#ctx0" brushRef="#br0" timeOffset="11773.24">12118 7567 0,'0'0'0,"18"0"31,17 0-31,36 0 16,17 0 0,-35 0-16,0-18 0,0 18 0,229-17 15,-212 17-15,124 0 16,-123-18 0,53 18-16,-72 0 0,1 0 0,36 0 15,-54 0-15,0 0 16,18 0-16,-35 0 0,-1 0 15,-34 0 1</inkml:trace>
  <inkml:trace contextRef="#ctx0" brushRef="#br0" timeOffset="19816.75">17533 7267 0,'-17'0'32,"17"18"15,0-1-32,0 1-15,-18 0 16,18-1-16,-18 54 15,18-53-15,0 35 16,0-1 0,-17-34-16,17 17 0,0 1 15,0-19-15,0 1 16</inkml:trace>
  <inkml:trace contextRef="#ctx0" brushRef="#br0" timeOffset="20456.53">17533 7126 0,'0'18'15,"-17"-18"1,17 17-16,0 1 16,-18 0-1,18-1-15,-18 1 0,18 0 16,-17 17-16,-1-35 15,1 35-15,-1 18 16,0-53-16,18 18 0,0-1 16,0 1-1,0-36 17,0 1-17,0-1 1,0 0-16,0 1 0,18 17 15,-18-18-15,18-17 0,-1 17 16,1 18 0,-18-17-16,17 17 0,-17-18 0,18 18 15,0 0 1,-1 0 0,19 18 15,-19-18-31,1 17 15,0 1-15,-1-18 0,1 17 16,-18 1 0,0 0-16,0-1 15,0 1-15,0 0 32,17-18-32</inkml:trace>
  <inkml:trace contextRef="#ctx0" brushRef="#br0" timeOffset="28570.52">19227 7549 0,'-18'0'46,"36"0"-30,-1 0-16,36 0 16,-17 0-16,-1 0 0,53-17 15,-53 17 1,-17 0-16,0 0 0</inkml:trace>
  <inkml:trace contextRef="#ctx0" brushRef="#br0" timeOffset="29550.87">19350 7655 0,'-17'0'32,"34"0"-1,1 0-16,-1 0-15,19 0 0,17 0 16,-18 0-16,0-17 0,1 17 16,34 0-16,-17 0 0,-35-18 15</inkml:trace>
  <inkml:trace contextRef="#ctx0" brushRef="#br0" timeOffset="30797.16">20003 5962 0,'-18'18'0,"18"-1"31,0 1-15,0-1 0,18-17-1,-1 0 1,1 0-1,-18-17-15,18 17 0,-18-18 16,0 1 0,0-1-16,-18 18 0,-17-18 15,17 1-15,-17 17 0,-18 0 16,0 0-16,0 17 16,18 1-16,17 0 0,1-1 15,-19 71-15,36-52 16,0 34-16,0-17 0,18-18 15,0-17-15,-18 0 16,35-18-16,53 0 0,-53 0 16,18-36-16,-35 19 15,35-18-15,-18-1 16,-17 19-16,-1-19 16,-17 19-16,0-1 15,0 36-15,0-1 16,0 19-16,0 17 15,0-36-15,0 36 0,18-18 16,0 1 0,35-19-16,-1 1 0,-16-18 0,-1 0 15</inkml:trace>
  <inkml:trace contextRef="#ctx0" brushRef="#br0" timeOffset="30996.56">20532 5962 0,'-18'0'31,"18"18"-15,18-1-1,0-17 1</inkml:trace>
  <inkml:trace contextRef="#ctx0" brushRef="#br0" timeOffset="31248.86">20603 6279 0,'0'18'0,"0"-36"0,0 54 16,-18-36 0,18 17-16,0 19 15,18-19-15,17-17 16,0 0 0,-17-17-16,-1-1 15,-17 0 1,-35 1-16,0-1 0,0 18 15</inkml:trace>
  <inkml:trace contextRef="#ctx0" brushRef="#br0" timeOffset="31858.87">21326 5786 0,'-18'0'0,"18"-18"31,0 36 0,0-1-15,0 1-16,-35 52 0,35-34 16,-18-1-16,-17 71 0,17-71 15,-17 71-15</inkml:trace>
  <inkml:trace contextRef="#ctx0" brushRef="#br0" timeOffset="32237.74">21555 5821 0,'-18'-18'0,"1"18"0,17-17 15,0-1 1,17 18-16,72 0 31,-36 0-31,-36 0 16,36 35-16,-35-17 0,-18-1 16,0 36-16,-18-35 0,0 17 0,-52 36 15,52-54 1,-70 36-16,70-35 15,1-18-15,-19 18 0,19-18 16,17-18 0,35-17-1,0 17-15,1 18 0,-1-18 16,0 18 0,18 18-16,-18 0 0,18-1 15,-35-17-15,0 18 0,52 0 16</inkml:trace>
  <inkml:trace contextRef="#ctx0" brushRef="#br0" timeOffset="32662.81">22120 5768 0,'-18'-18'0,"0"18"0,18-17 15,0-1 1,53 0 0,18 18-1,-36 0-15,-17 0 0,17 18 16,-17-18-16,-1 0 0,1 18 0,-1-1 16,-17 1-16,-17 35 15,-18-18 1,17-17-16,0-1 0,1-17 15,34 0 17,19 0-32,-19 0 15,1 18-15,-1 0 16,-17-1-16,18 1 16,-18 0-16,0-1 0,0 1 0,0-1 15,-18-17-15,18 18 0,-70 17 16,52-17-1,-17-18-15,-53 35 0,53-35 16,-54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11T03:40:21.6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2593 4727 0,'18'0'0,"0"18"31,-18-1-16,17 19 1,1 34-16,-18-52 16,35 53-16,-35-36 15,18-18-15,-18 1 0,17-18 16,1-18 0,0-34-16,17-19 15,-17 36 1,17-18-16,53-124 0,-53 124 0,54-52 15,-54 52-15,0 17 0,0 19 0,18-18 16,0 52 0,-53 36-16,0-35 15,0 17-15,0 0 16,-17 36-16,-1-36 0,18 0 0,-18 18 16,18-70-1,0-19 1,0 19-16,-17-19 0,17 19 0,-18-54 15,0 18 1,1 36-16,-1-19 0,-17 19 16,17 17-1,-17 17-15,35 19 16,-35 17-16,17-18 0,-17 53 16,17 0-1,18 0-15,0-17 16,0-36-16,0 1 0,53 17 15,35-53 1,-53 0-16,-17-18 16,17 0-16,1 1 0,34-54 15,-35 36-15,1-1 0,-1 1 0,0-18 0,36-17 16,-18-1-16,-18 1 16,-35 52-16,0 0 15,-18 54 1,1-19-16,17 1 0,-53 123 15,53-106 1,0 53-16,0-52 16,17 34-16,-17-52 15,18-18-15,35-18 0,-35 1 16,-1-1 0,54-53-16,-36 54 0,18-89 15,-18 35 1,-17 54-16,-18-18 0,-18 17 15,1 0-15,-36 18 16,17 18 0,1 0-16,18-1 0,-19 18 0,1 1 15</inkml:trace>
  <inkml:trace contextRef="#ctx0" brushRef="#br0" timeOffset="570.22">4040 4445 0,'17'0'0,"-34"0"0,52 0 0,-35 18 16,0-1-1,0 1-15,0 0 16,-18 34-16,18-34 16,-35 106-1,35-107-15,0 18 16,18-17-16,-1-18 0,1-18 15,0 18 1,-1-17-16,1-1 0,-1 1 0,1-1 0,0-17 16,17-1-16,0-17 0,-17 18 15,0 18 1,-18 34 0,-18-17-16,0 18 0,1 70 15,-1-70 1,18 52-16,0-35 0,0-17 0,18 35 15,-1-71 1,1 18-16,0-17 0,17-19 16,-17 19-16,-1-18 0,54-36 15,-18 0-15,0-17 16,17 0-16,-52 53 16,35-53-16,-18 17 15,-35 53-15,18-17 0,-18 0 16,0 17-16,0 1 15,-18 17-15,-35 35 16,53-17-16,-53 52 16,53-35-16,-18 1 15,-17 87-15,35 18 16,0-53 0,0-70-16,35 17 15,-17-35-15,35-17 16,-18-1-16</inkml:trace>
  <inkml:trace contextRef="#ctx0" brushRef="#br0" timeOffset="744.21">4481 4427 0,'-36'18'16,"19"-18"-1,34 0-15,1 0 16,17-18-16,89-17 16</inkml:trace>
  <inkml:trace contextRef="#ctx0" brushRef="#br0" timeOffset="1187.31">5927 4145 0,'-18'0'62,"1"0"-46,-1 0 0,-17 18-16,0-1 15,-1 1-15,-52 35 0,18 0 16,17-18-16,17 0 0,-34 18 16,-18 18-1,35-18-15,35-36 16,0 1-16,1 0 0,34-18 15,1 0-15,0-18 16,-1 18-16,36-18 0,-18 1 16,18-1-16,-35 18 15,17 0-15,1 0 0,-19 18 16,36-1-16,-18 1 16,1 0-16,-19-1 0,19 36 15,17-17-15,-36-19 16,18 18-16</inkml:trace>
  <inkml:trace contextRef="#ctx0" brushRef="#br0" timeOffset="1583.73">6368 4180 0,'0'0'16,"0"-17"-16,0 34 47,-18 1-47,1-18 0,17 18 0,-36 17 15,19-17-15,-19 17 16,-16 0-16,-1 36 15,35-54 1,-17 1-16,17 0 0,0-1 0,1 19 16,-1-19-16,1 1 0,17-1 31,17-17-31,1 18 0,-1-18 0,36 35 16,-17-35-1,-1 36-15,0-36 0,0 35 16,1-17-16,-19-1 0,36 1 15</inkml:trace>
  <inkml:trace contextRef="#ctx0" brushRef="#br0" timeOffset="3481.36">7074 4586 0,'17'-35'32,"-17"17"-32,35-17 0,36-53 15,-53 52 1,70-69-16,-53 69 16,36-69-16,-18-1 15,-53 88-15,0 0 16,-18 18-16,-35 18 15,35 0-15,1-1 16,-1 19-16,0-19 0,1 19 0,-1 69 16,36-34-1,-1-36-15,36 18 0,-35-18 16,0-17 0,35 17-16,-36-17 0,18 0 0,-17-1 0,0-17 31,-18 18-31,-18-1 15,0-17-15,1 0 0,-36 18 0,35-18 16,-17 18-16,0-18 16</inkml:trace>
  <inkml:trace contextRef="#ctx0" brushRef="#br0" timeOffset="4029.05">7656 4322 0,'35'0'0,"-70"0"0,88 0 0,-36 0 47,1 0-32,-1 0-15,54-18 0,-53 18 32,35-35-32,-18 17 0,-35 0 15,-18 18 1,1 0-1,-1 0-15,-17 36 0,17-19 16,-35 19-16,18 52 16,17-35-16,18 0 15,0-18 1,35-18-16,-17-17 0,35 0 0,0-52 16,-18 34-16,0-17 0,18 17 15,36-70-15,-54 53 16,18-1-16,35-52 0,-53 35 15,36-35-15,-36 35 0,0-35 16,1 0-16,-36 35 16,0-18-16,-18 71 15,0-17-15,1 17 16,-1 0-16,-17 52 0,17-34 16,1 17-16,-19 36 15,19-36-15,-1 0 0,0 54 16,1-36-16,17-18 0,0 0 0,-18 0 15,18 1-15,0-1 16,0 0-16,0-17 0,0 17 0,0-17 16,18 17-16,-1-17 15,1-18-15,17 17 0,1-34 16,34-1-16</inkml:trace>
  <inkml:trace contextRef="#ctx0" brushRef="#br0" timeOffset="4207.85">8255 4128 0,'-35'17'0,"70"-34"0,-88 34 16,71-17 0,35-17-1,-18-1-15,1 18 16,52-35-16,35 17 15</inkml:trace>
  <inkml:trace contextRef="#ctx0" brushRef="#br0" timeOffset="4650.21">8573 4180 0,'0'0'0,"-18"0"15,18 18-15,18-18 16,-1 18-1,-17-1 1,18 1-16,-18 17 0,18-17 16,-18 35-16,17-18 15,-17-17-15,18-18 0,0 17 16,17-17-16,-17 0 16,17-35-1,0 0-15,-17 17 0,-1 1 16,36-54-1,-35 53-15,-18 1 16,18 17-16,-1 35 16,1-35-16,-18 18 15,18-1-15,-18 19 0,35 16 16,-18 1-16,19-53 16,-19 0-1,1 0-15,17-17 0,53-71 16,-70 70-1,0-17-15,-18-1 0,0-17 16,0 36-16,0-1 0,-18 1 16,18-1-16,-35 0 0,17 1 15,1 17-15,-19 17 16</inkml:trace>
  <inkml:trace contextRef="#ctx0" brushRef="#br0" timeOffset="4937.87">9860 3775 0,'0'-71'15,"0"54"-15,0-1 16,-17 18-16,-1 0 15,1 0-15,-1 18 16,0-1-16,1 1 0,-1 17 0,0 0 16,1 1-16,-1 17 0,-35 35 15,0 71-15,36-107 16,-1 1 0,18 18-16,18 17 0,-1-70 15,1-18-15,88 17 16,-71-17-16</inkml:trace>
  <inkml:trace contextRef="#ctx0" brushRef="#br0" timeOffset="5506.36">10672 3757 0,'0'0'0,"18"0"0,-18-18 15,0 1 1,-18 17 15,18 17-15,-18-17-16,1 18 0,-1 0 0,-35 70 15,35-53 1,1 0-16,-36 54 0,35-36 16,-17-18-16,17 53 0,1-53 15,17 1-15,0 17 0,17-36 16,1-17-16,0 0 0,-1-17 16,1 17-1,35-18-15,-18 0 0,0-17 16,-17 17-16,0 1 0,-18-19 15,-36 19 1,19-1-16,-19 18 0,19 0 16,-71 0-16,17 35 15</inkml:trace>
  <inkml:trace contextRef="#ctx0" brushRef="#br0" timeOffset="5839.21">10919 3492 0,'-35'-17'0,"52"34"31,1-17-31,17 18 16,71 53 0,-88-36-1,34 18-15,-34-18 0,-18 0 0,18 18 0,-18 88 16,-18 54 0,0-160-16,-34 53 15,34-53-15,-17 1 16,-36 16-16,36-34 0,-36 35 15,18-18-15</inkml:trace>
  <inkml:trace contextRef="#ctx0" brushRef="#br0" timeOffset="13292.42">12577 3598 0,'0'18'47,"-18"-18"-31,1 18-1,-1-18-15,0 35 16,-52 35-16,52-52 16,-70 53-16,17-1 15,18-17-15,-35 0 0,-70 53 32,140-106-32,0 18 0,1-18 15,34 0 1,1 17-1,0-17-15,17 18 16,0-18 0,71 35-16,-71-17 0,36 17 15,-18-17-15,-18-1 0,124 54 16,-142-71 0,19 17-16,-19-17 0</inkml:trace>
  <inkml:trace contextRef="#ctx0" brushRef="#br0" timeOffset="13711.53">13212 3634 0,'-35'17'32,"35"1"-17,-53 17-15,17-17 16,19-1-16,-1 1 0,-52 17 16,-72 54-1,107-72 1,-18 18-16,18 1 0,17-19 15,1 19-15,17-19 16,0 1-16,17 0 16,19-1-16,-1-17 15,-17 0-15,52 18 0,-17-18 16,-18 18-16,1-18 0,34 17 31,1 1-31,-54-1 16,36-17-16,-53 18 0,18-18 0,0 0 0</inkml:trace>
  <inkml:trace contextRef="#ctx0" brushRef="#br0" timeOffset="14313.23">14429 3687 0,'0'0'0,"0"-18"46,0 0-46,-18 18 16,1 0-16,-36-17 16,17 17-1,-52 0-15,-53 35 16,106-17-16,-53 34 16,52 19-1,36-53-15,-17 52 0,34 1 16,-17-54-16,18 1 0,17 0 0,-17-1 15,17-17-15,-17 0 16,17 0-16,0 0 0,1-17 0,-1-1 0,0 0 16,36-17-16,-36 17 15,-17-17-15,35 0 0,-36 17 16,19-35-16,-36 36 16,0 34 15,0 1-31,0 0 0,-18-1 0,18 36 0,0-35 15,0-1-15,0 19 0,0-19 0,18-17 16,17 18-16,-17-18 0,34 0 16,72-18-1,-89 1-15,36-19 16,-54 36-16,36-35 0,-17 0 16,-36 17-1,0 1-15,0-1 0,-18 18 16</inkml:trace>
  <inkml:trace contextRef="#ctx0" brushRef="#br0" timeOffset="14493.02">15417 3739 0,'0'0'0,"88"-17"15,-53-1-15,-17 1 16,-18-1-16,0 36 31</inkml:trace>
  <inkml:trace contextRef="#ctx0" brushRef="#br0" timeOffset="14670.85">15575 4198 0,'0'0'0,"18"35"16,-18-17-16,0 0 0,0-1 0,-35 36 16,-53 53 15,17 0-31,36-71 16,-53 53-16</inkml:trace>
  <inkml:trace contextRef="#ctx0" brushRef="#br0" timeOffset="15452.06">9737 2752 0,'0'0'0,"-18"0"15,18 17-15,0 1 16,0 0-16,0-1 16,18-17-1,-18-17-15,18-1 16,-1 0 0,1-17-16,0-18 0,-18 0 15,0 0 1,0 36-16,-18-19 0,-53-17 15,54 36-15,-54-1 16,18 36-16,-35 35 16,70-18-1,-17 53-15,18-53 0,17 18 16,0 124-16,0-124 0,17 53 16,1-71-16,-1-35 0,1 0 15,35-18-15,35-52 16,-70 34-1,70-52-15,-35 35 0,0-17 16,-53 52-16,17 0 16,-17 1-1,0 34-15,0 1 0,0 0 16,0-1-16,18 1 0,-18 17 0,0-17 16,18 52-16,-18-34 0,17 17 15,-17-36-15,36 19 16,17-54-16,-36 18 0</inkml:trace>
  <inkml:trace contextRef="#ctx0" brushRef="#br0" timeOffset="15715.47">10390 2505 0,'0'0'0,"0"-18"31,0 36-31,0-1 16,0 1-16,-18 0 0,18-1 16,0 36-16,0-18 15,18-35 1,-1 0-16,1-17 16,0-1-16,-1-17 15,-17 17-15,0 1 0,0-19 16,0 19-16,-17 17 15,-19-18 1,19 36-16</inkml:trace>
  <inkml:trace contextRef="#ctx0" brushRef="#br0" timeOffset="15992.99">10443 2893 0,'0'0'0,"35"17"0,-35 1 47,0 0-47,0-1 16,0 19-16,17-54 31,1 0-15,0 1-16,-1-19 0,-17 19 0,0-1 15,0 1-15,0-19 16,0 19-16</inkml:trace>
  <inkml:trace contextRef="#ctx0" brushRef="#br0" timeOffset="16594.38">11272 2381 0,'-18'0'0,"0"0"31,18-17-16,0-1-15,0 0 16,0 1-16,18-1 16,17 0-16,18-17 15,0 35-15,-35-18 16,35 36-16,-36-18 0,1 18 16,0 52-16,-18-34 15,0-1-15,-36 88 16,1-87-16,17-1 0,-17 18 15,0-36-15,-1 19 0,19-19 0,-36 19 16,18-19-16,17-17 0,0 18 16,-17-36-1,35 1-15,0-1 0,35-35 16,-17 35-16,35-17 16,0 18-1,0 17-15,-36 17 16,19-17-16,-1 35 0,0-17 0,-17 0 15,0-1-15,34 19 16,-16-19-16</inkml:trace>
  <inkml:trace contextRef="#ctx0" brushRef="#br0" timeOffset="17047.87">11801 2258 0,'0'-36'15,"17"36"1,1-17-16,35 17 0,70 35 31,-70 0-31,-35 1 16,0-19-16,-18 36 0,-36 18 15,19-36 1,-19-35-16,19 18 0,-1-1 16,1-17-16,-1 18 15,18-36-15,18 18 16,-18-17 0,17 17-16,36-18 0,0 18 15,-18 18 1,-17-1-16,35 54 15,-53-53-15,0-1 0,0 1 0,-18 35 16,1-36 0,-54 54-16,36-53 0,-1-1 0,1-17 15,-18 18-15,0 0 16,36-18-16,-1 0 16,18-18-16,0 0 15</inkml:trace>
  <inkml:trace contextRef="#ctx0" brushRef="#br0" timeOffset="22843.08">18433 3792 0,'-18'0'0,"36"18"47,0-18-32,35 0-15,-36 0 0,18 0 16,18 18-16,-17-18 0,-1 0 0,71 0 15</inkml:trace>
  <inkml:trace contextRef="#ctx0" brushRef="#br0" timeOffset="23044.26">19227 3757 0,'0'35'31,"17"-35"-15,36 0-16,18 0 0,-1 0 16,1 0-1</inkml:trace>
  <inkml:trace contextRef="#ctx0" brushRef="#br0" timeOffset="23313.71">20162 3687 0,'0'0'0,"17"17"47,1-17-47,35 0 16,0 0-16,-18 0 0,88 0 15</inkml:trace>
  <inkml:trace contextRef="#ctx0" brushRef="#br0" timeOffset="23669.77">21061 3634 0,'0'0'15,"0"17"-15,-17-17 16,34 0 0,1 0-16,-1 0 15,36 0-15,-17 0 16,-1 0-16,0 0 0,-17 0 16,70 0-16</inkml:trace>
  <inkml:trace contextRef="#ctx0" brushRef="#br0" timeOffset="24380.45">21608 3210 0,'0'18'16,"0"-36"15,0 1 0,18-1-15,-1 0-16,1 18 0,17-35 16,-17 35-1,-1-18-15,1 18 0,0 0 16,17-17-16,0 17 0,-17 0 16,0 0-16,17 17 0,-18 1 15,-17 0 1,0-1-16,0 1 0,0 35 0,-17-35 15,-1 17-15,-17 18 0,-18 17 16,-35 1 0,70-54-16,-17 1 15,17 0-15,1-18 16,34-18 15,1 18-31,17-18 0,-17 1 0,35-1 16,-36 1-1,36 17-15,-17 0 0,-1 0 0,0 17 16,0 1-16,1 17 16,-19-17-1,1-18-15</inkml:trace>
  <inkml:trace contextRef="#ctx0" brushRef="#br0" timeOffset="24824.83">22331 3104 0,'-17'-35'0,"17"18"31,35 17-31,18-18 0,53 18 16,-71 18-1,0-18-15,36 17 0,-36 18 16,-35 1-16,0-1 16,-18 0-16,-35 18 15,36-35-15,-54 17 0,36-17 16,-18 17-16,35-35 16,1 0-16,17 18 15,17-18-15,1 0 16,17 0-16,1 0 0,-19 0 15,18 0-15,-17 0 0,0 17 16,-1-17-16,1 18 16,0-18-16,-1 35 0,-17-17 0,0 17 15,-17 0-15,-1-17 16,0 0-16,-17-1 0,0 1 0,-53 0 16,52-18-1,-17 0-15,18 0 0,18 0 0,-36-18 16,35 18-1</inkml:trace>
  <inkml:trace contextRef="#ctx0" brushRef="#br0" timeOffset="28039.66">21767 3757 0,'0'18'0,"-18"-1"0,18 1 16,-18-18-16,18 18 16,0-1-16,0 1 15,0 0-15,18-1 16,0-17-1,-1 0-15,36 18 16,-35-18-16,17 0 0,-17 0 0,17 0 16,18 0-16,-18 0 15,1 0-15,-19 0 16,54 0-16,-18 0 0,0 0 16,-36 0-16,19 0 0,-1 0 15,0 0-15,-17 0 0,35 0 16,0 0-1,-36 0 1,1 0-16,-1 0 0,1 0 16,0-18-1,-1 18-15,1 0 0,0 0 0,17 0 16,-17-17 0,-18-1-1,0 0 1,-18 1-16,18-1 0,-18 0 15,18 1-15,-17 17 0,17-18 16,-18 0 0,18 1-1</inkml:trace>
  <inkml:trace contextRef="#ctx0" brushRef="#br0" timeOffset="33997.12">10390 5433 0,'-53'35'16,"53"-17"0,17-18-1,1 0-15,0 0 16,-1 0-16,1-18 16,35-17-16,-53 17 15,17 1-15,-17-1 16,18 0-16,-18-17 15,0 17-15,-18 1 0,1 17 0,-1-18 0,1 18 16,-1 0-16,-53 0 0,36 0 16,-88 88-1,87-70-15,-17 52 0,18-34 16,17-1-16,18 0 0,-17 89 16,17-54-1,17-34-15,-17-19 16,89 18-16,-72-35 0,1-17 0,17-1 15,18-35-15,0 0 16,-35 18-16,17 17 0,18-87 16,-35 87-1,-18-53-15,0 54 16,0-1-16,0 36 16,0-1-1,0 1-15,0 88 0,0-71 16,0 71-1,0-71-15,35 36 0,-35-54 16,17 1-16,19-18 16,17-35-1</inkml:trace>
  <inkml:trace contextRef="#ctx0" brushRef="#br0" timeOffset="34228.54">11025 5309 0,'0'18'16,"0"0"15,17-18-31,1 17 16,0-17-1,-36 0 1</inkml:trace>
  <inkml:trace contextRef="#ctx0" brushRef="#br0" timeOffset="34545.29">11042 5750 0,'0'18'0,"0"-36"0,0 54 16,-17-19-16,34-17 31,1 0-31,17-17 15,18-36 1,-35 17 0,-18 19-16,0-1 0,-18 18 15,0-18-15,-17 18 16,18 0-16,-1 0 0,-17 0 16,35 18-16</inkml:trace>
  <inkml:trace contextRef="#ctx0" brushRef="#br0" timeOffset="35145.87">11554 5221 0,'0'0'0,"0"-18"31,0 1-15,17-1-1,1 1 1,35-1-16,-35 18 16,-1 0-16,1 0 15,17 18-15,-35-1 16,0 1-16,0 35 15,0-18-15,-17 36 0,-1-18 0,-17 35 16,-1-53-16,1 36 16,-18-1-16,18-35 15,-18 1 1,35-36-16,-17 0 16,35-18-16,-18 0 15,18 1-15,0-1 0,0-17 0,18 17 16,0 1-16,-1-1 0,1 0 0,35-17 15,0 17-15,0 36 16,-36 0-16,54 35 16,-18-18-1,0 18-15,-36-36 0</inkml:trace>
  <inkml:trace contextRef="#ctx0" brushRef="#br0" timeOffset="35599.1">12101 5151 0,'0'0'16,"0"-36"-1,0 54 17,0 0-17,0-1-15,0 18 0,0 1 16,0 34-16,0 19 16,17-72-1,-17 1-15,18-1 0,0-17 16,-1-17-16,18-1 15,-17 1-15,35-36 0,-53 17 16,35 1-16,-35 17 0,18 1 31,-18-19-31,0 19 0,0 34 16,0 1 0,0 0-1,0 35-15,0-36 0,0 19 16,0-1-16,0 35 0,0-17 15,-18 18-15,18-36 0,-17 0 0,17 36 16,0-53-16</inkml:trace>
  <inkml:trace contextRef="#ctx0" brushRef="#br0" timeOffset="37039.85">4304 7020 0,'-17'18'0,"17"-36"31,17 18-31,-17-35 15,0 17 1,-17 18 0,-1 18-16,-17 0 15,17 17-15,-35 0 16,18 0-16,-36 71 16,54-53-16,-19 71 15,36-89-15,0 0 0,18 36 16,0-54-1,-1 1-15,1 0 0,35-18 0,-18 0 16,0-18-16,1 0 0,-1-17 0,-17 18 0,52-54 16,-52 53-16,17-17 15,-17 0-15,-1 17 0,1 0 0,0-17 16,-36 35-16,0 18 16,1-1-1,-1 19-15,18-19 16,-18 1-16,18 17 0,-17 54 15,17-54-15,17 0 0,-17-17 16,18-1-16,17-17 16,-17 0-16,17-17 0,1-19 15,-19 1-15,18 18 0,1-36 16,-19 0-16,-17-18 16,0 53-16,-53-34 15,36 52-15,-36 0 16,35 0-1,-17 35-15,53-35 16,-18 17-16,17-17 0,54 0 16,-18 0-16,-18 0 15,0 0-15,18 0 0,-35 0 16,17 18-16,-17 0 0,-18 52 16,0-34-16,0-19 15,0 1-15,0 17 0,0-17 16,0-1-16,0 19 0,17-36 15,19-36 1,-19 19-16,19-36 0,-19 35 16,1 1-16,17-36 15,0 17-15,-17 1 16,-18 53 0,0-1-1,0 1-15,0 17 0,0-17 0,0 53 16,18-19-1,17-16-15,18-36 16,0-18-16,-36-17 0,19 17 16,-1-17-16,0 0 0,1-1 15,16-52-15,-34 35 0,35-35 16,-18 0-16,-17 35 16,-18 0-16,0-18 0,0 19 15,0-1-15,-18 35 0,18 0 16,-35 54-16,17-1 15,1 0-15,-19 53 16,1 18-16,18-53 0,-1 18 0,0-18 16,1 35-16,17-53 15,0 0-15,53 36 16,-1-71-16,-34 0 0,17-18 16,1 18-16</inkml:trace>
  <inkml:trace contextRef="#ctx0" brushRef="#br0" timeOffset="37191.39">5221 7161 0,'-35'36'0,"70"-72"0,-70 89 0,53-35 16,-1-18-16,19-18 0,52 1 15,88-36 1,-105 35-16</inkml:trace>
  <inkml:trace contextRef="#ctx0" brushRef="#br0" timeOffset="37529.58">6597 6862 0,'-35'-18'0,"70"36"0,-88-36 15,36 0-15,-1 18 0,0 0 16,1 0-16,-1 0 16,1 18-16,-1-18 0,0 18 0,-35 17 15,18-18-15,0 1 0,-71 70 16,35-17-16,-17 17 16,53-70-1,17-1-15,1 1 0,34-18 16,1 0-16,0 0 15,-1-18-15,18 18 0,54-17 16,-54 17-16,18 0 16,17 35-16,-52-17 15,0-1-15,-1 1 16,36 17-16,-35-35 16</inkml:trace>
  <inkml:trace contextRef="#ctx0" brushRef="#br0" timeOffset="37810.78">7162 6773 0,'0'0'0,"-18"0"16,0 18-1,1-18-15,-18 35 16,-1 18-16,-17 0 15,0 0-15,1 0 0,-1 17 16,0 1 0,53-53-16,0-1 0,0 1 15,17 0 1,1-18-16,0 0 0,-1 0 0,54 0 16,-54-18-16,54 18 15,17-18-15,-53 18 0,1 0 16</inkml:trace>
  <inkml:trace contextRef="#ctx0" brushRef="#br0" timeOffset="38223.6">7938 7056 0,'-53'17'0,"106"-34"0,-124 34 0,54 1 16,17-36 0,17 1-16,1-1 15,0 0-15,34-35 16,37 0-16,34-35 16,-88 53-1,36 0-15,-53 17 0,17-17 16,-35 17-16,0 1 0,-71 34 15,54 1 1,-36 17-16,35-17 0,1-1 16,-19 36-16,36-17 15,0-19-15,0 1 0,0 17 0,18-17 0,0-1 16,-1 1-16,1 0 0,17 17 16,-17-17-16,17-1 0,-17 1 15,-18-1-15,0 1 16,-18 0-16,0-1 0,-52 1 15,17 0-15,18-18 16</inkml:trace>
  <inkml:trace contextRef="#ctx0" brushRef="#br0" timeOffset="38727.93">8502 6897 0,'36'0'0,"-72"0"0,89 0 0,-35 0 0,17 0 0,-17 0 16,-1-18 0,19 18-16,-19 0 15,1-17-15,-36 17 32,-35 17-17,18 18-15,17-17 0,1 0 16,-18 35-16,17 0 15,0-1-15,18-34 16,0 0-16,18-1 0,0 1 16,123-36-1,-106 1-15,18-19 0,35-16 16,0-19-16,71-35 16,-124 71-16,36-36 15,-36 18-15,71-88 16,-106 106-16,18-36 15,-18 36-15,0 0 0,0 0 16,-18 35-16,0 17 16,1 1-16,-1 0 15,0 17-15,1-18 0,-1 19 0,-35 87 16,0-52-16,18 52 16,17-70-1,18 35-15,0-52 16,18-19-16,-18 19 0,18-19 0,35 1 15,-1-18 1,1 0-16,-17 0 0,-1 0 0</inkml:trace>
  <inkml:trace contextRef="#ctx0" brushRef="#br0" timeOffset="39280.12">9173 6738 0,'0'0'0,"-18"18"16,18-1-16,18-17 16,-1 0-16,1 0 0,52 0 15,1-17-15,-36 17 16,1-18-16,16 18 0,-16-18 16,52 1-16,18-1 0,-71 18 15,18 18-15,-53-1 16,-18 1-1,1 0-15,-1-1 0,-17 36 0,17-35 16,18 0-16,-18-1 0,18 1 16,0-1-16,18 1 15,17-18 1,-17 0-16,0 0 16,-1 0-16,1-18 0,0 18 0,34-17 15,-52-1-15,18 1 16,0-1-16,-18 0 0,0 1 15,-18-1 1,0 18-16,18 18 0,-17-18 0,-1 35 16,1-17-1,17-1-15,0 1 0,0-1 0,0 1 16,35-18-16,18-35 16,-18 17-1,-17 1-15,17-1 0,0 0 0,-17 1 16,52-54-1,-52 53-15,17-34 0,-35 34 16,0 0-16,0-17 0,-17 0 16,-1 35-16,0-18 15,1 18-15,-1 18 16,0-1-16,1-17 16</inkml:trace>
  <inkml:trace contextRef="#ctx0" brushRef="#br0" timeOffset="39993.98">11025 6262 0,'0'0'0,"0"-35"0,-18 17 15,18 0-15,0 1 16,-18 17-16,-17 17 31,17 1-31,-17 0 0,-35 52 16,52-35 0,-17 1-16,-18 52 0,0 0 15,18 36-15,-1-72 16,1 72-16,17-18 15,18 0-15,0-18 0,18-53 16,35 0-16,-18-17 16,1 0-16,34-18 15</inkml:trace>
  <inkml:trace contextRef="#ctx0" brushRef="#br0" timeOffset="40522.67">11413 6526 0,'-18'0'0,"36"0"0,-71-17 16,88-1 31,-17 0-32,52 1-15,-17-1 0,35 1 16,-52 17-16,17 0 16,-36 0-1,-17 17-15,0 1 16,-17-1-16,-1 1 0,0 35 15,1-18-15,-19 18 16,-17 53-16,53-71 16,-35 89-1,35-89-15,0-17 0,0 17 16</inkml:trace>
  <inkml:trace contextRef="#ctx0" brushRef="#br0" timeOffset="40694.01">11501 6720 0,'-53'18'0,"106"-36"0,-124 36 0,71 0 32,18-18-32,70-18 0,194-35 15,-158 18 1</inkml:trace>
  <inkml:trace contextRef="#ctx0" brushRef="#br0" timeOffset="41628.05">12154 6209 0,'-18'0'0,"36"18"47,-1-18-47,36 17 15,-18 1 1,1-1-16,17 19 16,-1 17-16,-16 0 0,-19 35 15,-17 71 1,-17-107-16,-1-16 15,-17 34-15,17-34 0,-88 52 16,89-71-16,-71 19 16,35-19-16</inkml:trace>
  <inkml:trace contextRef="#ctx0" brushRef="#br0" timeOffset="41959.65">13247 6174 0,'0'0'0,"-17"17"16,-1-17-16,-17 36 15,-18-19-15,-18 36 16,1-18-16,-1 1 15,36-1 1,-53 18-16,70-36 0,0 1 16,-17 0-16,35-1 15,18-17 1,-1 18-16,1-18 0,0 0 16,-1 0-16,18 18 0,18-1 0,0 1 15,-17 0 1,16-1-16,37 19 0,-72-19 15,1 1-15</inkml:trace>
  <inkml:trace contextRef="#ctx0" brushRef="#br0" timeOffset="42310.79">13776 6103 0,'18'0'0,"-36"0"0,18 0 16,0 18-1,-17-18-15,17 17 0,-53 36 16,17-35-16,-52 52 16,53-34-1,0-1-15,-71 36 16,35-19-16,54-52 15,-1 18-15,18 0 16,18-18 0,35 17-16,0-17 15,35 36 1,-35-19-16,-18 1 16,0-18-16,71 53 15,-88-53-15,17 0 0</inkml:trace>
  <inkml:trace contextRef="#ctx0" brushRef="#br0" timeOffset="42824.13">14888 6174 0,'0'-18'0,"0"-17"16,17 35 0,-17-18-16,0 0 15,0 1 1,0-1 0,-17 18-16,-1-18 15,-35 18-15,0 18 0,-35 17 16,53-17-1,-18 35-15,0 18 0,35-36 16,-17 35-16,17-34 0,18 52 16,18-53-16,-18-17 15,53-18-15,-36 0 0,72-18 16,-54 18 0,18-35-16,-18 17 0,0 1 0,-17-1 15,17 0-15,1-17 0,-19 0 16,1-1-16,-18 54 31,0 17-15,0-17-16,0 17 0,17 18 15,-17-35 1,18-1-16,-18 1 0,53 17 16,-18-35-16,-17 0 15,35-17-15,-18-19 0,-17 36 16,-1-17-16,1-1 0</inkml:trace>
  <inkml:trace contextRef="#ctx0" brushRef="#br0" timeOffset="43218.29">15999 5962 0,'-18'0'15,"1"0"1,17 18 0,17-18 15,1 0-31,-18 17 15,-18-17-15,1 0 16</inkml:trace>
  <inkml:trace contextRef="#ctx0" brushRef="#br0" timeOffset="43426.83">15893 6473 0,'18'18'0,"-36"-36"0,36 54 16,-18-19 0,0 1-1,0 0-15,0-1 0,0 1 16,-36 35-16,36-35 0,-35 17 0,-35 53 16</inkml:trace>
  <inkml:trace contextRef="#ctx0" brushRef="#br0" timeOffset="56197.56">18556 6385 0,'-17'0'0,"-1"0"0,1 0 16,-1 0-16,0 0 15,1 18-15,-1-18 32,18 18-32,-18-18 0,36 17 31,0-17-31,-1 0 16,19 0-16,69 0 0,-52 0 15,0-17-15,0 17 0,-18 0 16,54-18-16,-19 18 0</inkml:trace>
  <inkml:trace contextRef="#ctx0" brushRef="#br0" timeOffset="56449.98">19385 6332 0,'0'0'0,"-17"0"15,17 18-15,17-18 32,19 0-32,-1 0 15,-17 0-15,17 0 0,0 0 16,18 0-16,-18 0 15</inkml:trace>
  <inkml:trace contextRef="#ctx0" brushRef="#br0" timeOffset="56698.48">20109 6297 0,'17'0'31,"1"0"-31,0 0 0,105 0 31,-88 0-31,36 0 16,-18 0-16,-36 0 15</inkml:trace>
  <inkml:trace contextRef="#ctx0" brushRef="#br0" timeOffset="57021.9">20779 6227 0,'0'17'15,"0"-34"-15,18 34 0,-1 1 47,19-18-47,-1 0 16,0 0-16,36 0 15,-1 0 1,-35 0-16</inkml:trace>
  <inkml:trace contextRef="#ctx0" brushRef="#br0" timeOffset="57533.08">21432 6156 0,'17'0'31,"1"0"-31,-1 0 15,36 18 1,36-18-16,-36 0 16,-18 0-16,0 0 0,-35 17 15,18-17 1</inkml:trace>
  <inkml:trace contextRef="#ctx0" brushRef="#br0" timeOffset="59890.58">22349 5609 0,'0'-17'16,"0"-1"-1,0 0 1,0 1-16,17-1 15,1 0 1,0 18-16,-1 0 0,19 0 16,-19 0-1,1 0-15,0 0 0,-1 18 0,1 0 16,-18-1-16,0 1 16,0 17-16,0 18 15,-18-18-15,1 1 16,-1-1-16,0 0 0,1 0 0,-54 36 15,-17 35-15,17-36 16,54-52 0,-1 0-16,0-1 0,18-34 31,18-19-15,0 19-16,-1-19 15,1 19-15,17 17 0,-17-18 16,35 1-16,53-1 15,-89 18-15,36 18 16,-18-1 0,-17 1-16,0 17 0,-1-17 15,19 17-15</inkml:trace>
  <inkml:trace contextRef="#ctx0" brushRef="#br0" timeOffset="60441.45">22896 5609 0,'0'-17'0,"0"-1"31,0 36 1,0-1-17,0 1-15,0-1 0,-18 19 0,0 17 16,1-36-16,-1 19 0,0 16 16,18-16-1,0-19-15,0 1 16,18-18-16,0 0 15,-1 0-15,1-18 16,0 1-16,-1 17 16,1 0-16,35-36 0,-36 36 15,36-35-15,-35 35 0,0-17 16,17 17-16,0-18 16,-17 18-16,-1 0 0,1 0 15,-18 18 16,-18-18-15,18 17-16,0 1 16,-17-1-16,17 1 0,0 0 15,-18 17-15,1-17 0,17-1 16,-18 1-16,-17 35 0,-1 35 16,19-53-16,-1-17 15,0 35-15,18-35 0,0-1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11T03:38:23.7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5221 2222 0,'0'0'0,"0"18"16,18-18-1,0 0 1,-1-18-16,-17 1 16,18 17-16,-18-18 0,18 1 0,52-89 31,-35 35-16,-35 54-15,-17 17 16,-1-18-16,-17 18 16,0 0-16,-1 0 0,1 0 0,-18 18 15,18-1-15,-36 36 16,54-35-16,-36 88 16,53-71-1,-18 18-15,18 35 0,0-35 16,35 70-16,-17-52 0,35-53 15,-18-18 1,18-18-16,-35 0 16,-1 1-16,36-19 0,0-34 15,18-18-15,-54 52 16,1 1-16,17-18 0,-17 35 16,-18 1-16,18-54 31,-18 89-16,0 0-15,0 52 0,17 18 16,-17-52 0,18-1-16,0 35 0,-1-34 15,1-19-15,-18 1 0,53 0 16,-36-18-16,1 0 0,0-18 0,52-17 16,-17-18-16,-18 18 15</inkml:trace>
  <inkml:trace contextRef="#ctx0" brushRef="#br0" timeOffset="319.26">6421 1852 0,'0'-18'15,"-18"18"17,18 18-32,0 17 15,0-17 1,0 0-16,0-1 0,0 1 0,18 0 16,0-18-1,-1-18-15,1 18 0,-18-18 16,17 1-16,-34-19 15,-36 19 1,35 17 0,-17 0-16</inkml:trace>
  <inkml:trace contextRef="#ctx0" brushRef="#br0" timeOffset="652.72">6597 2258 0,'18'0'0,"-36"0"0,18 0 31,0 17-15,-17 1-1,17 17-15,0 18 0,0 18 16,17-18-1,19-53 1,-19 0-16,1-18 16,-1 0-16,36-34 15,-35-1-15,-18 35 16,0-17-16,0 17 16,0 0-16,-53-17 0,35 17 31,-17 18-31,18 18 0,-1-18 0</inkml:trace>
  <inkml:trace contextRef="#ctx0" brushRef="#br0" timeOffset="2278.96">8061 1834 0,'-17'0'0,"17"18"62,0 0-62,0 70 16,0-18 0,0 19-16,-18 69 15,18-122 1,-18 52-16,18-70 15,0 17-15,0-18 0</inkml:trace>
  <inkml:trace contextRef="#ctx0" brushRef="#br0" timeOffset="2666.32">8379 1923 0,'0'-18'16,"17"0"-16,1 1 16,0 17-16,-1-18 0,1 0 15,0 18-15,-1-17 0,1 17 16,17 0-16,-17 0 0,17 0 16,0 53-1,-35 17-15,-35-17 16,17-18-1,-34 36-15,34-53 0,-17 17 0,-1 0 0,19-17 16,-1-1-16,-35 1 0,36-18 16,17-18-1,0 1 1,0-1-16,88-52 31,-35 70-31,-18 17 16,0 1-16,18 35 15,-18-18-15,-17-17 0,0 17 16</inkml:trace>
  <inkml:trace contextRef="#ctx0" brushRef="#br0" timeOffset="3083.27">8926 1887 0,'0'0'0,"0"-17"0,17-1 16,1 0-16,0 1 15,52-18-15,-52 35 16,-1 0-16,36-18 16,0 36-16,0 17 0,-71 71 31,-17-53-31,-18 17 15,18-52-15,17 17 0,-17-17 16,17-1-16,1 1 0,70-53 47,0-1-47,52 19 16,-52-1-1,-17 18-15,34 88 16,-70-52-1,0-19-15,0 18 16,0-17-16,0 35 0,-35 0 16,-18-18-16,35-17 15,1-18-15</inkml:trace>
  <inkml:trace contextRef="#ctx0" brushRef="#br0" timeOffset="3543.76">10054 1799 0,'0'-17'31,"0"34"0,0 1-15,0 17-16,0-17 0,0 17 15,0 53 1,0 53-16,0-123 16,18 17-16,0-17 15,17-18-15,0 0 16,71-53-1,-71 18-15,-17-1 16,0 19-16,-18-1 16,0 0-16,0 36 31,0 0-31,0 17 0,-18 0 16,18 1-16,-35 69 15,17-69-15,18-1 16,-17 0-16,17 1 0,0-19 0,-18 89 15</inkml:trace>
  <inkml:trace contextRef="#ctx0" brushRef="#br0" timeOffset="4250.38">6544 3739 0,'0'18'0,"36"-53"16,17 0-1,17-36-15,71-35 16,-88 53-1,0 18-15,35-53 0,142-142 16,-178 178 0,-34 16-1,-18 19-15,-18 17 0,-70 53 16,53-36 0,0 18-16,17 1 0,0-19 15,1 54 1,52-18-16,-17-36 0,17 1 0,-17 0 15,17-1-15,18 19 0,-18-1 16,36 0 0,-36 0-1,-35-17 1,-18 0-16,1-18 0,-36 17 16,35 1-16,-17-18 0,-18 18 15</inkml:trace>
  <inkml:trace contextRef="#ctx0" brushRef="#br0" timeOffset="4848.26">7726 3298 0,'0'0'0,"18"0"15,-1-17 1,1 17-16,17-18 0,1 1 0,87-54 31,-105 71-31,17-18 16,-35 1-16,-18 17 31,1 0-31,-1 0 0,-17 17 16,17 1-16,-35 53 15,36-54 1,-1 18-16,18 18 0,0 53 31,53-88-31,-35-18 16,17 0-16,-18-18 0,19 18 16,-1-35-16,36 0 0,-36-1 15,0 19-15,53-54 16,-52 36-16,-1 0 0,71-71 15,-18-35 1,-70 105-16,-18-16 16,-18-37-1,0 89-15,-17 0 16,17 0-16,-17 36 16,17-19-16,1 19 0,-18 16 15,35-16-15,-18-1 0,0 36 16,18-36-16,0 0 15,0 53-15,0-52 0,0-19 16,18 36-16,0-35 0,-1-18 16,18 35-16,54-35 31,-72-18-31</inkml:trace>
  <inkml:trace contextRef="#ctx0" brushRef="#br0" timeOffset="5390.41">8308 3122 0,'0'18'0,"18"-36"16,17 0-16,0 18 0,54-35 15,-1 18 1,-53-1-16,-17 18 15,17 0-15,-17 0 0,-1 0 0,36 35 16,-53 0 0,0-17-1,-17 35-15,-19 88 0,72-53 47,-19-105-47,54-19 16,-36 1-16,-17 17 0,-1-17 15,1 18-15,-18-1 0,35-17 16,-17-1-16,0 19 31,-18 34-31,35 89 16,-35-71 0,0-17-16,0 0 0,17-1 0,1 36 15,35-35 1,-35-18-16,-1-18 0,19 1 15,34-36 1,-52 17-16,17 1 0,0-53 16,-35 70-1,0-35-15,0 1 0,-53 16 32,18 19-32,17 34 15,1 1-15</inkml:trace>
  <inkml:trace contextRef="#ctx0" brushRef="#br0" timeOffset="5954.62">9684 2822 0,'18'0'0,"-36"0"16,36-17-16,-18-1 15,0 0 1,0 36 15,-18-18-31,0 35 0,1 1 16,-18 16 0,-54 231-1,89-230-15,-17 35 16,17-35-16,0-18 0,0 18 15,35 35 1,0-70-16,71-36 16,-71 0-16,54-17 15</inkml:trace>
  <inkml:trace contextRef="#ctx0" brushRef="#br0" timeOffset="6800.38">10143 2946 0,'-18'0'0,"18"-18"32,18 0-17,-1 18-15,1 0 0,0-17 16,-1 17-16,36-18 15,-18 1-15,36 17 0,-18 17 16,-18 1-16,-17-1 16,-18 1-16,0 17 15,-18-35-15,1 18 0,-1 17 16,0-35-16,-35 53 16,36-53-16,-1 18 0,0-1 15,1-17-15,-1 18 16,-17 35-1,35-35 1,-18-18-16,18 17 16,18-34 15,0 17-31,17-18 0,0 0 0,71 1 16,-71-1-1,53 18-15,-35 0 0,-17 0 16,34 0-16,36 0 15,-88 0 1</inkml:trace>
  <inkml:trace contextRef="#ctx0" brushRef="#br0" timeOffset="7132.45">10884 2663 0,'-18'-17'0,"0"17"15,18-18 1,36 1 0,-19 34-1,1-17-15,-1 0 0,1 18 0,0-18 16,-1 17-16,1 1 0,0 0 0,17 17 15,-17-17-15,34 246 16,-52-211 0,0 71-16,-17-71 0,-1 52 15,1-52-15,-1-17 0,-53 69 16,54-87 0,-19 0-16,-16 17 0,16-17 15,19-18-15</inkml:trace>
  <inkml:trace contextRef="#ctx0" brushRef="#br0" timeOffset="8001.43">11695 2946 0,'-18'0'0,"1"-18"16,-1 18 15,18 18-15,18-18-1</inkml:trace>
  <inkml:trace contextRef="#ctx0" brushRef="#br0" timeOffset="8181.58">11554 3422 0,'35'35'16,"-70"-70"-16,70 105 31,-35-52-15,0 0-16,-18-1 0,-34 72 0,34-54 15,-70 124 1,70-124-16</inkml:trace>
  <inkml:trace contextRef="#ctx0" brushRef="#br0" timeOffset="9007.4">15523 2452 0,'0'0'0,"0"17"0,17-17 31,1 18-15,35-18-16,-36 0 0,354-18 31</inkml:trace>
  <inkml:trace contextRef="#ctx0" brushRef="#br0" timeOffset="9319.91">16634 2417 0,'-18'17'0,"36"-34"0,-18 34 47,176-17-31,-141 0-1,18 0-15,36-17 0,-19 17 16,1 0-16,-36 0 16</inkml:trace>
  <inkml:trace contextRef="#ctx0" brushRef="#br0" timeOffset="11532.68">8396 2558 0,'18'0'31,"70"17"1,36-17-32,-18 0 15,88 0 1,-53 0-16,-71 0 16,89 0-16,53-17 15,-142 17-15,18 0 0,36 0 16,17 0-1,35-18-15,-105 18 0,194-18 32,-213 18-32,1 0 0,-17 0 0,17 0 15,35-17-15,-18 17 16,19-18-16,-54 18 16,-18 0-1,-17-18-15,0 1 16,0-1-1,0 1 1,0-1-16,0-53 16,0 1-1,18 17-15,-18-18 16,0 36-16,0 17 0,0-70 16,0 18-16,0 52 15,0-17-15,18-18 16,-1 0-16,-17 18 0,0-1 15,0 19-15,0-1 0,-17 0 16,-54-52 0,36 52-1,-53-17-15,52 17 16,1 1-16,0 17 0,0-18 16,-54 0-16,-16 1 0,-19 17 15,71 0-15,-88-18 16,70 18-16,-70 0 0,0 0 15,18-18-15,17 18 16,0 0 0,71 0-16,-159 0 15,88 18 1,53-18-16,-17 18 16,34-18-16,-17 0 0,-35 17 0,18-17 15,17 18 1,-36-18-16,54 0 0,0 0 0,0 0 15,-71 0-15,88 0 16,-17 0-16,0 18 0,-1-18 0,1 0 16,-35 17-16,-1 1 15,18 17 1,35-17-16,18 0 16,-17-1-16,-1 1 15,18-1-15,-18-17 16,1 18-16,17 0 15,-18-18-15,18 17 0,-17-17 16,-19 36 0,19-19-16,-1 1 15,-17 0-15,-1-1 16,36 1-16,-17-18 16,17 17-16,-18-17 15,18 18-15,0 0 16,0-1-16,0 1 15,18 17-15,-1 18 16,-17-18-16,18-17 16,-18 17-16,0 18 15,0-35-15,0 70 16,0-53-16,0 1 16,0-19-16,0 1 0,0 17 15,0-17-15,0 0 0,0-1 16,0 18-1,0-17-15,18 0 16,-18-1-16,17-17 16,-17 18-16,18-18 0,0 18 15,17-1 1,-17-17 0,-1 0-16,1 0 0,35 0 15,0-17-15,-18 17 16,18-18-16,-18 18 0,36 0 15</inkml:trace>
  <inkml:trace contextRef="#ctx0" brushRef="#br0" timeOffset="17721.66">15770 1940 0,'0'0'0,"0"18"31,-18 0-16,18-1-15,-18 1 16,18 35-16,-17 53 16,17 70-1,0-141-15</inkml:trace>
  <inkml:trace contextRef="#ctx0" brushRef="#br0" timeOffset="18103.04">16845 1940 0,'-35'0'0,"18"0"16,-1 0-1,18-17-15,18-1 32,17 18-17,0 0-15,-17 0 0,88 35 16,-89-17 0,-17 0-1,0-1-15,0 18 0,0-17 0,0 0 16,-35 35-16,17-36 0,1 1 15,-1 0-15,0 17 0,1-35 16,17 17-16,17-17 16,1-17-16,17 17 15,1-18-15,34 1 0,89-36 16</inkml:trace>
  <inkml:trace contextRef="#ctx0" brushRef="#br0" timeOffset="18551.91">18415 1870 0,'-70'-18'15,"70"0"-15,17 18 32,54-17-32,-36 17 15,-17 0-15,17 0 0,18 0 0,0 17 16,-53 19 0,-35-1-1,-53 18 1,35-35-16,35-1 0,0-17 15,1 18-15,-1-18 16,36 0 0,-1 0-16,36 0 15,-35 17-15,52 1 16,-52-18-16,0 35 16,-18 36-1,-53-18 1,18-36-1,-1 1-15,19-18 0,-1 18 16,-53-18-16</inkml:trace>
  <inkml:trace contextRef="#ctx0" brushRef="#br0" timeOffset="18949.18">19103 1782 0,'0'17'63,"0"18"-63,0 1 15,0-1-15,0 71 16,36-53-1,-19-53-15,36 17 16,-35-34-16,-1 17 16,1-18-16,35 0 0,-35 1 15,17-18-15,0 17 16,-35 0 0,0 36-1,0 105 16,0-34-31,-35-19 16,17 36-16,1-71 16,17 18-16</inkml:trace>
  <inkml:trace contextRef="#ctx0" brushRef="#br0" timeOffset="20547.91">10443 3598 0,'0'-17'0,"0"-1"16,0 36 15,0-1-15,0 1-16,0 0 0,17 17 16,-17 124-1,0-71-15,0 35 16,-17-34-1,17-54-15,0-18 0,-18 36 16</inkml:trace>
  <inkml:trace contextRef="#ctx0" brushRef="#br0" timeOffset="20930.18">10443 3669 0,'0'-35'0,"-18"17"32,-35 53-1,53-17-31,-18 0 16,1 34-1,-1 1-15,0-17 0,1-1 16,17-17-16,0-1 15,0-34-15,17-1 16,1 0-16,-18 1 0,18-1 16,17-53-16,53-34 31,-70 87-31,-1 0 16,1 1-16,0-1 0,35 0 0,-36 18 15,19 0-15,-19 0 16,-17 53-16,0-35 15,0 0-15,0 52 16,0-52-16,0-1 0</inkml:trace>
  <inkml:trace contextRef="#ctx0" brushRef="#br0" timeOffset="33267.98">3722 3422 0,'18'0'0,"-36"0"31,0 0-15,1 0-16,-1 18 16,1-1-16,-19 54 15,19-18 1,17 53-16,0-89 16,17 54-16,1-54 0,35 36 15,-36-53-15,1 0 16,17-17-16,1-1 0,-19 0 15,36-35-15,71-88 32,-107 88-32,-17 18 15,18 17-15,-18 36 16,0 0-16,-18 17 31,18 0-31,0 1 0,0 34 0,18-52 16,0 17-16,-18-17 15,35 17-15,-17-35 0,-1 0 16,1 0-16,17-35 0,-17 17 16,17-52-16,-17-1 0,-1 36 15,-17-1-15,0 19 0,-17-19 16,-19 19 0,19 17-16,17 17 31,0 1-31,0 0 0,35 17 15,18-17 1,53 17 0,-106-17-16,17-18 0,1 0 15,-18 17-15,18-17 0,-18 18 32,17-18-32,1-18 15,0 18-15,-1-17 0,1-1 16,0 0-1,-1 18-15,-17 18 16,18-18-16,17 53 31,-17-53-31,-1 0 0,1 0 16,0-18-16,17 1 0,18-36 16,-18 0-1,-17 35-15,17-35 16,-17-35-16,-18 53 15,0-1-15,0 19 0,0-18 0,0 17 16,-36-17-16,36 17 0,-17 0 0,-1 18 31,18 18-15,0 17-16,0-17 0,0 105 16,0-87-16,18 87 15,-18-88-15,0 1 0,35 17 16</inkml:trace>
  <inkml:trace contextRef="#ctx0" brushRef="#br0" timeOffset="33428.44">4710 3387 0,'-53'53'0,"71"-36"16,-1-17-1,1 0-15,52 0 0,-17 0 16,-17-17-16</inkml:trace>
  <inkml:trace contextRef="#ctx0" brushRef="#br0" timeOffset="33742.69">6156 3104 0,'0'0'0,"0"-17"16,0-1-16,0 1 16,-17 34-1,-36 18 17,35-17-32,0 0 0,-17 17 0,18 0 0,-89 71 15,70-71 1,-69 71-16,69-53 15,19-35-15,-1-1 0,36-34 32,17 17-32,141-36 31,-105 36-31,35 0 16,-71 18-16</inkml:trace>
  <inkml:trace contextRef="#ctx0" brushRef="#br0" timeOffset="34029.65">6615 3087 0,'0'-18'16,"0"36"-16,0-53 0,-18 35 0,1 17 15,-1-17-15,0 18 16,1-1-16,-71 89 16,35-53-1,35-18-15,0 1 0,-35 52 16,71-88 0,0 0-16,35 0 15,-36 0 1,36 18-16,-18-18 0,-17 0 0,17 0 15</inkml:trace>
  <inkml:trace contextRef="#ctx0" brushRef="#br0" timeOffset="35414.69">11977 2787 0,'-17'0'16,"-1"0"-16,-17 0 15,17 0-15,0 18 16,-17-18-16,-18 35 0,18-17 16,0 17-1,-36 18-15,18 0 16,35-18-1,36-35 17,0 18-32,-1-18 15,36 17-15,71 1 16,-89-1-16,0-17 16,18 18-16,-17-18 15,-1 18-15,0-1 0,0-17 0,1 18 16,-19 0-16</inkml:trace>
  <inkml:trace contextRef="#ctx0" brushRef="#br0" timeOffset="35750.44">12718 2787 0,'-35'0'16,"17"0"-16,-35 18 16,18-1-1,17-17-15,-35 36 0,0-1 16,0 0-16,-35 36 15,88-54 1,0 1 0,18-18-16,0 0 0,52 18 15,-35-1 1,18-17-16,-17 18 0,69-1 16,-69 1-16,-1 0 15,0-18-15,-17 17 0</inkml:trace>
  <inkml:trace contextRef="#ctx0" brushRef="#br0" timeOffset="36623.8">13424 2787 0,'17'0'0,"1"0"15,-1 0 126,19-18-141,17-17 31,-18 17-31,-35 1 16,0-1-16,-35 0 16,-1 18-1,1 0-15,0 0 16,17 0-16,-70 36 0,70-19 15,-52 54-15,52-36 16,18-17-16,-17 17 0,-1-17 16,36 88-1,34-106 1,54-53 0,-88 35-1,70-52-15,-53 52 0,1-17 16,-19 35-1,-17-18-15,0 36 16,0 17-16,18-17 0,-18 17 16,0 18-16,18 105 15,17-105 1,-18-53-16,1 18 0,17-18 16,1-18-16</inkml:trace>
  <inkml:trace contextRef="#ctx0" brushRef="#br0" timeOffset="36792.83">14076 2752 0,'18'0'0,"-36"0"0</inkml:trace>
  <inkml:trace contextRef="#ctx0" brushRef="#br0" timeOffset="36990.41">14147 3140 0,'17'0'0,"-34"0"0,52 17 15,-35 19 1,0-19 0,-18 1-1,1 17-15,-19 53 16,1-35-16</inkml:trace>
  <inkml:trace contextRef="#ctx0" brushRef="#br0" timeOffset="37891.8">15170 3193 0,'0'17'16,"53"19"0,17-1-1,-17 0 1,-18-17-16,54 17 0,-54-35 15,177 35 1,-124-52-16,-18 17 16,-17-18-16,0 18 0,53-35 0,0 17 15,-53 0-15,53-17 16,-54 0-16,143-89 16,-125 72-1,-52 16-15,-1 1 0,1 17 0,-18-17 16,18 0-16,-18 17 0,0-35 15,0 36 1,-18-19-16,0 19 0,1-1 16,-1 0-16,0 18 0,1 0 15,-18 0-15,17 0 0,0 0 0,1 0 16,-1 18-16,0-18 0,-52 53 31,34-18-31,19-17 0,-18 35 16,-1 0-16,-17-18 15,18 18-15,35-35 16,0-36 0,18 18-1,-1-18-15,1 1 16,0-19-16,17-17 16,53-35-1,-70 71 1,-1-1-1,1 18-15,17-18 0,-17 18 0,0 0 16,-1 0-16,19 0 0,-1 0 0,0 18 16,-17-18-16,-1 0 15,54 18-15,-53-18 0,-1 0 16,1 0-16,-1 17 0,1-17 0,0 18 16,17 0-16,0 17 31</inkml:trace>
  <inkml:trace contextRef="#ctx0" brushRef="#br0" timeOffset="41111.25">1958 741 0,'0'-18'15,"0"1"1,-17 17 15,17 17-15,0 1-1,0-1 1,0-34 31,17 17-47,1-18 15,-18 1-15,0-1 16,0 0 0,-18 18-16,1 0 0,-1 0 0,-53 18 15,36 0-15,0-18 0,-18 35 16,18 18-16,-36 53 31,71-36-31,0-35 0,0 1 0,0 34 16,35-17-1,-17-35-15,0-18 0,-1 17 0,19-34 16,17-1-16,-18-35 16,18 0-16,-18-17 15,18-18 1,-35 52-16,-1-17 16,-17-35-1,-17 88 1,17 18-16,-18 52 15,18-52 1,0 70-16,0 0 0,0 54 16,18-90-1,17-16-15,53-36 16,-53-18 0,1 0-16,-1 1 0</inkml:trace>
  <inkml:trace contextRef="#ctx0" brushRef="#br0" timeOffset="41792.11">2840 758 0,'-17'0'47,"17"18"-47,0 17 31,0-17-31,17-18 16,-17-18-16,18 18 15,-18-17-15,35-19 16,-17 19-16,-18-1 16,0 1-1,-18 17-15,0 0 16,-34 35-1</inkml:trace>
  <inkml:trace contextRef="#ctx0" brushRef="#br0" timeOffset="42158.39">2981 1005 0,'-17'53'15,"17"-17"1,0-19-1,17-17-15,19 0 16,-19 0-16,19-35 16,-19 17-16,1-17 15,-18 17 1,0 1-16,0-1 0,-18 18 16,1 0-1,-19 0-15,19 0 16,-54 35-16</inkml:trace>
  <inkml:trace contextRef="#ctx0" brushRef="#br0" timeOffset="42477.97">3510 653 0,'0'-18'0,"0"36"0,0-18 78,18 35-78,0 0 16,-18 106-1,0-88-15,0-18 0,-18 36 16,18-18 0</inkml:trace>
  <inkml:trace contextRef="#ctx0" brushRef="#br0" timeOffset="43084.81">3793 741 0,'0'-18'62,"17"1"-46,72-54 0,-72 53-1,18 1-15,1 17 0,-1-18 16,-17 36-1,-1-18-15,1 35 0,-18 18 16,0-18 0,-18 0-16,-105 159 15,105-176 1,1 0-16,-19 17 16,36-53-16,0-17 15,18-18 1,0 36-16,-1-19 0,18 19 15,1-1 1,-1 0-16,-17 18 0,-1 0 0,1 18 16,17 0-16,36 35 15</inkml:trace>
  <inkml:trace contextRef="#ctx0" brushRef="#br0" timeOffset="53094.35">1994 2170 0,'35'52'15,"-70"-104"-15,158 104 32,-88-69-17,-17-1-15,0 1 0,-1-1 0,1-17 16,-1 17-16,-17-17 15,0-1-15,18-16 16,-36 34-16,-17-17 16,18 35-1,-19 0-15,19-18 0,-1 18 0,-88 18 32,36 17-32,52 18 0,-17 17 15,35-34-15,0-1 16,0 35-16,0 1 0,35-18 15,-35-35-15,35-1 0,18-17 16,-35-17 0,35-1-16,0-35 0,0 18 15,-18-18-15,0-18 32,-35 54-32,0-1 15,0 36 16,0 17-31,18-17 0,-18 17 0,17-18 16,1 72-16,35-19 16,0-52-1,-18-18-15,0-18 0,-17 18 0,17-17 16</inkml:trace>
  <inkml:trace contextRef="#ctx0" brushRef="#br0" timeOffset="53412.31">2911 1887 0,'-18'18'31,"18"0"-16,0-1 1,0 1 0,18-18-1,-18-18 1,17 1 0,-17-1-16,-17 18 31,-1 0-31,0 0 15</inkml:trace>
  <inkml:trace contextRef="#ctx0" brushRef="#br0" timeOffset="53723.18">3087 2275 0,'-17'18'31,"17"0"-15,17-1 15,1-17-31,-18-17 15,17-1-15,-17 0 0,0 1 16,0-1 0,0 0-16,-17 1 15,-1 17 1,1 0-16</inkml:trace>
  <inkml:trace contextRef="#ctx0" brushRef="#br0" timeOffset="54409.67">3581 1870 0,'0'0'0,"-18"17"0,1-17 15,17-17-15,0-1 16,17 0 0,1 18-16,-18-17 15,35-1-15,106-52 31,-105 70-31,-1 0 0,0 0 16,-35 17-16,0 1 16,0 0-1,-53 52-15,-17 18 0,52-70 16,-17 0-16,17 17 0,1-18 16,-1 1-16,36-18 31,-1 0-31,89-18 15,-88 1 1,17 17-16,-17 17 0,-1 1 16,1 17-1,-18 18-15,0-35 0,0 0 16,-35 34-16,17-34 16,-17 17-16,17-17 0,-35 17 0,18-17 15,-18 0-15,0-1 16,0 1-16,35-36 15</inkml:trace>
  <inkml:trace contextRef="#ctx0" brushRef="#br0" timeOffset="59454">12630 882 0,'0'18'16,"-18"-18"-16,0 0 15,36 0 32,0 0-47,-1 0 0,125-18 16,-90 0-1,-16 18-15,52-17 0,35 17 16,-70 0 0,-35 0-16</inkml:trace>
  <inkml:trace contextRef="#ctx0" brushRef="#br0" timeOffset="59743.29">13635 864 0,'0'0'0,"18"0"15,17 0 1,18 0-16,-35 0 16,17 0-16,53-17 0,-35 17 15,-18 0-15,1 0 0,-1 0 0,0 0 0,71 0 32</inkml:trace>
  <inkml:trace contextRef="#ctx0" brushRef="#br0" timeOffset="65225.33">13688 335 0,'18'0'188,"17"-17"-173,0 17-15,18-18 16,-35 18 0,-1 0-16,1 0 0,0-18 0,70 18 15,-70 0 1,35 18-16,-36 17 15,-17-17 1,-88 52 15,53-52-31,17-18 16,0 18-16,36-18 31,0 0-15,-1 0-16,19 0 0,-19 0 15,1 17-15,0-17 16,-1 18-16,1 52 31,-18-34-15,-18-19-16,-52 19 16,52-36-16,0 17 15,-35 1-15,-70 17 16,105-35-1,-17 0-15,35-17 16,0-1 0,0 0-1,18 18 1</inkml:trace>
  <inkml:trace contextRef="#ctx0" brushRef="#br0" timeOffset="70190.39">20320 2981 0,'0'-18'0,"0"1"16,-17 17 0,17-18-16,-18 18 0,0 0 15,1 0-15,-1 18 0,-17-1 16,-89 142 0,89-71-1,17 0 1,1-52-16,17-1 0,0 0 0,0 18 15,17-35-15,-17-1 0,18 1 0,35-18 16,-18 0 0,36-18-16,-18-17 15,17 0-15,-52 17 16,70-35-16,-35-35 31,-53 106-15,0-1-16,-35 36 15,35 18 1,-18-53 0,18 17-16,0 0 0,53-35 15,-35 0-15,17-18 16,0 1-16,-17 17 16,35-53-16,-18 35 0,53-88 15,-88 54 1,-17 34-16,-1 18 0,0-18 15,-17 18-15,17-17 0,-17 17 0,0 0 0,17 17 16,1-17-16,-19 18 16,19 17-16,52-17 15,-17-18-15,17 0 16,-17 0-16,105-18 0,-88 18 16,18 0-16,18-17 0,17 34 15,-70 1 1,-18 17-1,-18 53 1,0-35-16,18-35 0,0-1 16,0 1-16,18-18 15,0 0-15,17-18 16,-17 1 0,34-18-16,-16 17 0,-1-17 0,-17 17 0,87-88 31,-105 89-31,18 17 31,-18 17-31,-18 1 16,-17 35-16,18 0 15,17 17-15,0-52 16,17-18 0,1 0-16,-1-18 0,36-17 15,88-89 1,-88 54-16,-17 35 15,-1-36-15,0 36 0,-35 0 16,18-1-16,0-52 16,-18 35-16,0 36 15,-18 17-15,0 0 16,18 17-16,-35 36 16,17-18-16,1 1 0,-36 87 15,17 89 1,54-124-1,17-70 1,1-1-16,-19-17 0,36-17 16</inkml:trace>
  <inkml:trace contextRef="#ctx0" brushRef="#br0" timeOffset="70344.27">21432 3157 0,'-18'18'16,"36"-36"-16,-36 54 0,53-54 16,18 0-16,212 1 15,-195-1 1</inkml:trace>
  <inkml:trace contextRef="#ctx0" brushRef="#br0" timeOffset="70662.25">22472 3016 0,'18'0'16,"-18"-17"0,-18 17-1,1 0 1,-1 17-16,-35 1 0,-17 17 15,-19 0-15,-16 36 16,52-36 0,35-17-16,18 0 0,0-1 0,0 1 15,18-18-15,-1 0 0,89 0 16,-71-18-16,106 18 16,-52 0-16,-1 18 15,-53-18-15,-17 0 0,35 17 16</inkml:trace>
  <inkml:trace contextRef="#ctx0" brushRef="#br0" timeOffset="70922.88">23213 3052 0,'0'-18'0,"0"36"0,0-54 15,-18 19 1,-34 17 0,16 0-16,1 17 15,-18 19-15,0-1 16,0 0 0,36-17-16,-1-1 0,0 1 0,18 0 15,0-1-15,18-17 16,17 18-16,1 0 0,-1-18 0,35 17 15,107-17 1</inkml:trace>
  <inkml:trace contextRef="#ctx0" brushRef="#br0" timeOffset="71306.7">23883 3016 0,'18'-35'0,"-18"17"16,-18 1-1,-35-1 1,36 36 0,-36-1-16,18 1 0,-18 17 0,0 18 15,0 0 1,35-18-16,1-17 0,-1 0 0,0 17 15,18 0-15,159-52 32,-141 17-32,70-36 15,-70 19-15,-1-1 0,1 18 16,-18-18-16,35 1 0,-17 17 31,-18 17-31,0 36 16,0-35-16,0 17 15,0 0-15,0-17 0,0 35 16,17-35 0</inkml:trace>
  <inkml:trace contextRef="#ctx0" brushRef="#br0" timeOffset="71474.61">24130 3087 0,'0'-18'0,"0"36"0,0-53 15,0 17-15,18 18 47,-18 18-31</inkml:trace>
  <inkml:trace contextRef="#ctx0" brushRef="#br0" timeOffset="71636.77">24166 3387 0,'53'17'15,"-53"1"17,0 0-32,0-1 15,-18 1-15,0-1 16</inkml:trace>
  <inkml:trace contextRef="#ctx0" brushRef="#br0" timeOffset="72511.66">24201 3316 0,'18'18'94,"-18"-1"-78,17-17-1,-17 18-15,18-18 16,-18 35-16,0-17 16,0 0-16,0-1 15,-18 36-15,1-35 16,-19 35-16,19-36 0,-72 89 31,54-88-31</inkml:trace>
  <inkml:trace contextRef="#ctx0" brushRef="#br0" timeOffset="73142">24518 2981 0,'0'-18'0,"0"36"0,0-53 16,0 17-16,0-17 15,18 17-15,35 1 16,18 17 0,52 0-1,-70 0 1,35 52-16,-88-16 15,0-19-15,-18 19 16,-17 17-16,-35-18 16,-19 18-16,37-36 15,34 1-15,0-18 16,18 18-16,18-18 16,0 0-1,105 17 1,-88 1-1,-17 0-15,17 17 0,-35-18 16,0 19-16,-35-1 16,-36 18-1,1-35 1,35-1-16,-1-17 0,-34 18 16,34-18-16,19 0 15,-36 0-15</inkml:trace>
  <inkml:trace contextRef="#ctx0" brushRef="#br0" timeOffset="78969.8">24360 4110 0,'17'0'0,"89"0"31,-71-18-31,18 18 16,36 0-16,-54 0 15,0-17 1,-17 17-16,-1 0 0,1 0 0,0 0 16,-1 0-16,1 0 0,17 0 15,-17 0 1,-1 0-16,19 0 16,-54 0 77</inkml:trace>
  <inkml:trace contextRef="#ctx0" brushRef="#br0" timeOffset="79681.14">25171 3739 0,'0'-17'16,"18"17"-1,-18-18 1,17 18 0,1 0-16,17-17 15,-17 17-15,17 0 16,-17 0-16,-1 0 0,19 0 16,-1 17-16,-35 18 15,-18 1 1,1-19-16,-1 1 0,-53 35 15,36-53-15,18 18 0,17-1 16,-18-17-16,18 18 0,18-18 31,-1 17-15,1-17 0,-18 18-16,17-18 0,19 53 31,-19-35-31,1 17 15,-18-17-15,0 17 16,0-17-16,0-1 0,-35 18 16,-18 36-1,35-71-15,1 18 0,-19-1 16,19-17-16,-1-17 16,18-1-1,0 0-15,0 1 16,0-1-1,-18 18 1,1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08T08:24:31.9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3458 3387 0,'0'17'15,"-18"-17"-15,36-17 31,-1-1-31,1 0 0,-1 1 16,36-36-16,18-18 16,-36 18-16,18 0 0,35-35 0,1 0 15,-54 35 1,18-17-16,-36 17 0,1 17 16,0 19-16,-18-36 0,0 18 0,-71-36 15,53 71 1,-34-18-16,16 18 0,19 0 15,-19 0-15,1 36 0,-18-1 16,35 35-16,1-34 16,17-1-16,-18 71 15,18-53-15,0 106 0,18 87 32,-1-69-32,1-36 15,-18-70 1,18 17-16,-18-18 0,0 18 0,0 71 0,0 0 15,0-88-15,0-1 16,0-17-16,0 35 0,0-53 16</inkml:trace>
  <inkml:trace contextRef="#ctx0" brushRef="#br0" timeOffset="166.98">3616 3916 0,'-35'0'0,"70"0"0,-88 0 0,53-18 16,36-35-1,-19 36-15,1-1 0,0 0 16,52-17-16</inkml:trace>
  <inkml:trace contextRef="#ctx0" brushRef="#br0" timeOffset="544.09">3969 3598 0,'0'0'0,"-18"18"0,18-36 16,18 1 0,88-36-1,-71 53 1,-17 0-16,35 0 0,-18 0 0,0 53 15,-17-36 1,-18 19-16,0 34 16,0-35-16,0 1 0,-35 34 15,35-52-15,-18 0 0,0 17 0,18-18 16,0-34 0,71-107 15,-36 89-31,-17 0 0,17-18 15,-17 35-15,17 1 16,-35-1-16,18 18 16,-1 0-16,-17 18 0,0-1 0,0 54 15,0-36 1,0-17-16,0 35 0,0-18 16</inkml:trace>
  <inkml:trace contextRef="#ctx0" brushRef="#br0" timeOffset="786.14">4851 3528 0,'0'-18'0,"0"36"0,-18-36 16,18 0-16,-17 18 15,-1 0 1,-17 36-16,35-19 15,-18 19-15,1-19 0,17 1 0,0 53 16,0-19 0,17 1-16,-17-35 0,18 0 0,-1-18 15,19 17-15,-1-17 16,18-17-16</inkml:trace>
  <inkml:trace contextRef="#ctx0" brushRef="#br0" timeOffset="1117.63">5856 3140 0,'0'0'0,"-17"17"32,17 19-1,0-19-31,17-17 16,19-17-1,-19-1 1,-17-17-1,-53 35 1</inkml:trace>
  <inkml:trace contextRef="#ctx0" brushRef="#br0" timeOffset="1416.16">5980 3775 0,'0'0'0,"0"-18"0,0 0 31,0 36-15,0 0-1,35-18 1,-35-18 15,0 0-31,0 1 0,-17 17 16,-19-18-16,19 18 15,-1 0-15,0 0 0,-17 0 16</inkml:trace>
  <inkml:trace contextRef="#ctx0" brushRef="#br0" timeOffset="2484.48">7162 3210 0,'0'18'62,"-18"17"-62,18-17 0,0-1 16,0 54-16,0-18 16,0-18-16,0 0 0,0 18 0,0-17 0,35 34 15,-17-52 1,0-18-16,35 0 0,-36-18 0,1 1 16,35-36-16,-18 35 15,-17-17-15,52-53 0,-52 52 16,-1 19-16,-17-19 0,0 1 0,0 17 15,-17-34-15,17 34 16,-18 0-16,-17 18 0,17 0 16,18 18-1,18 105 1,70-17 15,-70-88-31,17-1 0,-17 1 16,17 35-16,-35-35 0,-71 70 31</inkml:trace>
  <inkml:trace contextRef="#ctx0" brushRef="#br0" timeOffset="2751">7162 2752 0,'-71'0'32,"142"0"-32,-159 0 0,70 0 0,0 17 15,1 1-15,17 0 0,0-1 0,0 1 16,-3934-18 15,7973-18-31,-4021 18 16,0-17-16,-18-1 0,17 18 0,-17-18 0,0 1 15,0-1-15,-35 18 16,17 0-16,1 0 16</inkml:trace>
  <inkml:trace contextRef="#ctx0" brushRef="#br0" timeOffset="3284.2">8890 3510 0,'0'-18'0,"0"-17"0,0-18 16,0 36-16,-17-19 16,-19 1-1,-17 17 1,-17 107 15,35-36-31,-1 123 31,36-158-31,18-1 0,0 1 0,-1-18 16,89-53 0,-71 0-1,-17 35-15,0 1 0,17-19 16,-35 19-16,18-1 0,-18 1 16,0-1-16,0 88 31,0-52-31,0 0 0,0 52 15,0-34-15,0-19 16,17 1-16,1 0 0,17-18 0,0-18 16,-17 18-1,53-53-15,-54 35 0,19-17 16,-19 17-16</inkml:trace>
  <inkml:trace contextRef="#ctx0" brushRef="#br0" timeOffset="3748.61">10037 3457 0,'0'0'16,"0"18"-16,0-36 0,70-52 15,1 17 1,0 0-16,-36 18 16,35-36-16,1 0 15,-36 36-15,18-18 0,-35 18 16,-18 17-16,0-17 0,-18 35 15,0 0-15,-17 0 0,18 0 16,-19 18-16,-52 52 0,70-34 16,-17-1-16,18 0 0,17 18 15,0-35-15,17 35 16,1-36-16,-1 1 16,19-1-16,-19 1 15,36 0-15,-53-1 0,36 19 16,-19-19-16,-34 36 15,-1-35 1,0-1-16,-17-17 0,17 18 0,-17-18 16</inkml:trace>
  <inkml:trace contextRef="#ctx0" brushRef="#br0" timeOffset="4217.34">10619 3298 0,'0'0'0,"35"0"0,1 0 0,-19-17 16,18-1 0,-17 18-16,0-35 0,-1 35 15,1-35-15,-18-1 32,-18 36-32,18 18 15,-17-18-15,-1 18 0,-17 17 16,17-17-16,-17 52 0,17-17 15,18-18-15,0-17 16,18 0-16,0-18 0,-1 0 16,36 0-16,-35-18 0,17 18 0,71-71 15,-53 36 1,17-18-16,-17 18 0,-18 0 16,1-18-16,34-18 0,-34 18 0,52-123 15,-53 17 16,-70 71-15,-1 106-16,-87 158 31,105-123-31,-35 53 0,36-36 16,-1-17-16,1 53 16,17-53-16,0 17 15,17-17-15,1-35 16,17 0-16,-17-1 0,88-34 15</inkml:trace>
  <inkml:trace contextRef="#ctx0" brushRef="#br0" timeOffset="4384.42">11113 3087 0,'0'0'0,"-35"35"16,17 0-16,36-35 15,-1-17-15,18 17 16,36-18-16,35-17 0,17 17 16,-34 1-16</inkml:trace>
  <inkml:trace contextRef="#ctx0" brushRef="#br0" timeOffset="5149.25">12806 3069 0,'0'-17'0,"18"-1"16,-1-53 15,-17 54-31,0-1 16,-70 0-1,35 54 1,-18 17-16,17-18 16,19 0-16,-1 0 0,0 36 15,1-36-15,17 1 0,0-1 16,0-18-16,70 1 16,1-53-1,-36 0-15,1 17 16,16-35-16,-16 18 0,34-124 31,-70 106-31,-35 18 16,-18 35-1,53 17 1,0 19-16,0-19 16,18-17-16,-1 0 0,54-17 15,52-36-15,-87 18 16,70-18-16,-71 17 0,18 19 0,-18-19 15,0 1-15,1 17 0,-19-17 16,1-35-16,-18 17 16,-35 17-1,17 36-15,-17 18 16,17 0 0,-35 35-16,35-18 0,-34 71 0,16-53 15,-17 70-15,18-52 16,0 70-16,-18 18 0,18 193 31,35-299-31,0 18 16,17 17-16,18-17 0,1-36 0,34-18 15,-34-17 1,-19 0-16,36-52 0,-35 34 16,-1-17-16,1-36 0,-18 36 15,-35-71-15,0 71 16,-1-1-16,-70-52 0,71 53 15,0 17-15,-18 1 16,0-1-16,35 18 0,18 18 16,18 17-1</inkml:trace>
  <inkml:trace contextRef="#ctx0" brushRef="#br0" timeOffset="5469.15">14305 3034 0,'-17'-18'0,"17"-17"32,0 17-17,0 71 17,0 18-17,0-1 1,0 71-16,0-105 15</inkml:trace>
  <inkml:trace contextRef="#ctx0" brushRef="#br0" timeOffset="5634.18">14376 2910 0,'0'0'0,"0"-105"0,0 34 16,0 53-16,0 1 15,18 17 1,17 53 0</inkml:trace>
  <inkml:trace contextRef="#ctx0" brushRef="#br0" timeOffset="6208.01">14552 3140 0,'18'-18'0,"17"-52"32,1 17-17,17 53 1,-18 105 15,-35-34-31,-35 35 31,35-89-31,0-34 16,0-1-16,17 18 16,-17-17-16,35-19 0,-17 1 15,35-18 1,53 0 0,-71 71-1,-35-1 1,0 36-16,-18-35 0,1 17 0,-1 1 15,18-1-15,0-18 16,18-17-16,-1 0 16,36-17-16,-35-1 0,17-17 0,1 0 15,-1-1-15,-18 19 16,1-19-16,0 19 0,-1-1 0,1-17 0,-18 17 16,18 1-16,-18-1 15,0-17-15,0-1 0,-18 36 16,-17 71-1,17-36 1,18-17-16,0 35 0,0 0 16,18-18-16,-1 0 15,1 1-15,17 16 0,1 1 32,-54-17-17,-35-36 1</inkml:trace>
  <inkml:trace contextRef="#ctx0" brushRef="#br0" timeOffset="6458.72">15664 2769 0,'0'0'15,"53"-35"-15,-18 17 0,-17 1 16,-18-1-16,-18 18 15,0 0 1,18 18-16,-35 17 16,17 0-16,1-17 0,-36 105 15,53-87-15,-36 52 16,36-35-16,0-18 0,0 0 16,0 36-16,0-53 0,36 17 0,-19-18 15,72-17 1</inkml:trace>
  <inkml:trace contextRef="#ctx0" brushRef="#br0" timeOffset="6820.27">15628 3052 0,'-53'17'0,"124"-52"31,-36 35-15,-17 0-16,88-18 0,-71 18 16,53 0-1,53 88 1,-123 36 0,-36-71-1,-52 35 1,52-88-1,1 0-15,17-18 16,0-17-16,0 0 16,17-18-16,1 35 0,-1-17 0,36-36 15,-35 54 1,17-18-16,18-18 0,0 17 16,0 1-16,-35 17 15</inkml:trace>
  <inkml:trace contextRef="#ctx0" brushRef="#br0" timeOffset="8345.62">16299 2999 0,'17'-18'16,"-17"36"15,0-1-31,0 1 16,-17 35-16,17 17 15,0-34-15,17 52 32,1-88-32,0 0 0,34-35 15,-34 17-15,88-123 32,-106 123-17,0 1-15,0-1 0,0-17 16,18 70-1,-18-17 1,0 34-16,0-34 16,-18 53-16,18-54 15,0 1-15,0 0 0,0 17 16,18-35-16,35 0 16,-18-18-16,-18 18 15,36-35-15,0 0 0,-17-18 16,-1 17-16,-18 19 15,19-36-15,-19 35 16,19 1-16,-36-1 0,35 18 16,-35 18-1,0-1 1,0 1-16,-35 0 16,35-36-1,-18 0 1,-17 18-1,17 18 1,0 17-16,18 0 16,-17 1-16,17-1 15,0-17-15,0-1 0,17 1 0,1 0 16,0-1 0,-1-17-16,1 0 0,35-17 0,106-54 31,-142 36-31,19 17 0,-19-17 0,36-18 15,-35 35-15,-18-17 0,35-36 16,-35 36 0,18 0-16,-18 0 0,0-18 0,17-18 0,1-35 15,-18 71 1,18 0-16,-18 17 0,0 0 16,0 1-16,0 34 15,-53 125 1,35-90-1,-17 37-15,17 17 16,1-54-16,-1 107 0,18-124 16,53 124-1,-36-159 1,1 0-16,35-17 16,53-72-1,-89 72 1,19-54-16,-36 54 0,17-19 0,1 1 15,-18 0-15,0 17 16,0 0 0,0 36-16,0 17 0,-35 18 15,17-17 1,0 16-16,1-16 0,-1-1 0,18 0 16,0 1-16,0-19 15,53-17-15,-18 0 16,-17 0-16,53-35 0,-1 17 15,54-88 1,-107 89 0,-17-18-16,18-1 15,-18 19-15,0 34 32,0 1-32,-18 0 0,1 52 15,17-52 1,0 35-16,0-36 0,0 19 0,0-19 15,17 1-15,1-18 16,17 0-16,-17-18 0,35 1 0,-18-19 16,-17 1-1,-1 0-15,-17 17 16,0 0-16,0 1 0,-17-18 0,-1 17 16,0 18-16,18-18 15,-35 1-15,17 17 0,1 17 16,34-17-1,1 0-15,17 0 16,54-17-16,-72 17 16,36 0-16,-18 0 15,-17 0-15,0 0 0,-1 17 0,-17 1 16,0 17 0,-17-17-16,17-1 15,-36 1-15,19 0 0,-19 17 16,19-17-16,17-18 31,0-18-31,17 0 16,19 1-16,70-71 15,-18 70 1,-71 53 15,-17 18-31,18 18 31</inkml:trace>
  <inkml:trace contextRef="#ctx0" brushRef="#br0" timeOffset="8606.44">18733 3122 0,'53'-35'0,"-106"70"0,141-105 0,-88 34 16,0 19-1,0-19-15,0 19 16,-18 17-16,1 0 0,-1-18 0,0 18 15,1 0-15,-1 18 0,1-18 0,-1 17 0,0 1 16,1 0-16,-1-1 16,0 1-16,18 35 0,71 70 31,-53-105-15,-18 0-16,17-1 0,-17 1 15,0-1-15,0 1 0,0 17 16,-159 1-1,124-36 1</inkml:trace>
  <inkml:trace contextRef="#ctx0" brushRef="#br0" timeOffset="8767.23">18027 2646 0,'0'0'15,"0"-35"1,0 52 0,0 1-1</inkml:trace>
  <inkml:trace contextRef="#ctx0" brushRef="#br0" timeOffset="8949.5">17322 2822 0,'-53'0'0,"-18"18"15,107-18 17,175-18-17</inkml:trace>
  <inkml:trace contextRef="#ctx0" brushRef="#br0" timeOffset="9248.44">20214 2681 0,'0'-18'16,"-17"18"0,-1 53 15,1-17-31,17-19 0,-36 89 15,-34 71 1</inkml:trace>
  <inkml:trace contextRef="#ctx0" brushRef="#br0" timeOffset="9566.33">19862 3034 0,'-18'-18'0,"36"36"0,-54-53 0,36 17 15,36 0-15,-1 1 16,36 17-16,-36-18 16,18 18-16,35 0 15,-53 0-15,18 18 0,-18-18 0,1 0 0,-1 17 16,-17 1 0,35 0-16,-53-1 0,17 36 0,-17-35 15,0 17 1,0-17-16,0-1 0,0 1 0,18-18 15,-1 0-15,1-18 0,70-17 16,-70 35 0,0-18-16,-1 1 0,1-18 0,-18 17 15,0 0-15,0 1 0,-18-19 16,-17 1-16,0 17 16,17 1-16,-53-1 0,36 18 0,-18 0 15</inkml:trace>
  <inkml:trace contextRef="#ctx0" brushRef="#br0" timeOffset="10000.04">21573 3069 0,'0'18'0,"0"-36"0,-18 53 0,36-17 32,52-88-17,107-72 1,-36 1 15,-106 53-31,-70-18 31,17 89-31,0-1 0,1 0 0,-1 18 16,1 0-16,-1 18 0,0-18 0,1 35 16,-19 53-1,36-35-15,-35 89 16,-18 104 0,-17 107-1,-1-18 1,53-211-1,-17 105 1,35-211 0</inkml:trace>
  <inkml:trace contextRef="#ctx0" brushRef="#br0" timeOffset="10817.17">21608 3563 0,'0'-88'0,"53"-53"16,35 53 15,18 52-15,-53 72 0,-124 105 15,-17-36-16,123-105 1,106-88 0,-52 35-1,87-123 1,-123 123 0,-18 0-16,-35 36 15,18-1-15,-36 36 16,-70 105-1,53-70 1,17-18-16,-17 36 0,53 17 31,-1-88-31,18 0 0,-17 0 0,17-18 16,1 1-16,-1-1 16,-17 0-16,17 1 0,0-1 0,0-35 15,-17 18-15,0 17 0,-1 1 16,-17-36-16,0 35 0,0 0 31,-17 36-31,-1 0 16,18-1-16,0 1 0,0 53 15,35 52 1,-17-88 0,-18-17-16,18 0 0,17-1 15,0-17 1,159-70-1,-159 52 1,1-17-16,52-36 0,35-123 31,-105 159-31,0-53 0,-18 52 16,0 1-16,0-18 16,-18 36-16,0-1 0,1 0 15,-1 18 1,-35 36-16,36-1 0,-1-17 15,0 17-15,1 0 0,-1 0 16,0 18-16,1-17 0,-1 16 0,0 90 16,18-90-16,0 1 0,0 0 0,0 0 15,0-18-15,0 18 0,0 0 0,0 53 16,0-53 0,0 71-16,0-89 15,0 0-15,0 0 0</inkml:trace>
  <inkml:trace contextRef="#ctx0" brushRef="#br0" timeOffset="11179.91">22860 3545 0,'0'0'15,"18"-88"-15,35 53 16,-35 35-16,-1 0 0,18-18 15,-17 18-15,88-35 16,-18 0 0,-106 17 15,-34 53-15,-19 71-1,71-35 16,123-107-15,-52-34 15,-71-1-15,-35 36 0</inkml:trace>
  <inkml:trace contextRef="#ctx0" brushRef="#br0" timeOffset="11456.9">23372 3298 0,'18'-17'16,"34"-18"0,-34 35-1,35 0-15,35 52 31,-53 37-15,-52-54-16,-71 35 31,35-87-31,53-1 32,0 1-32,0-1 0,0-17 15,17 17-15,1 0 0,0-17 16,52 0-16</inkml:trace>
  <inkml:trace contextRef="#ctx0" brushRef="#br0" timeOffset="12066.88">23778 3316 0,'0'18'0,"0"-36"0,0 53 31,0-17-15,0 0-16,-18 52 31,18-52-15,53-89 15,53-17-15,-53 35-1,-18 36-15,0 17 16,-17 0 0,-18 17-16,0 1 0,0-1 15,0 19-15,-18-1 16,0 0-16,1-17 0,-1 0 16,1 17-16,-1-18 0,18 1 15,35-71 16,18 18-31,-35 17 16,-1 1-16,1-1 0,0 0 0,17 1 16,-17-1-16,-1 18 0,1-18 0,0 18 15,-1-17-15,1 17 0,-18 17 16,-53 89 15,35-88-31,18 17 31,18-52-15,0 17-16,-1-18 0,1 0 16,35 1-16,-36-1 0,1 0 0,17 1 0,-17 17 15,0-18-15,-1 18 0,1-18 16,-1 18-16,1 0 0,0 18 0,-18 35 16,0-35-1,0-1-15</inkml:trace>
  <inkml:trace contextRef="#ctx0" brushRef="#br0" timeOffset="12886.84">10284 5838 0,'0'18'0,"-18"-18"16,18-18-1,35-34 16,18-1-31,-35 35 16,0 0-16,-1 1 0,19-36 0,-19 0 16,1-53-1,-36 88 1,1 1-16,-36-1 16,0 36-16,35-1 15,-35 19-15,0 34 16,36-34-16,-1-1 0,18 71 15,0-89-15,0 19 16,35-19-16,-17-17 16,17 0-16,18-17 0,-18-1 0,71-70 15,-71 70 1,-17-17-16,53-18 0,-54 35 0,36-17 16,-53 17-1,18 18-15,-18 18 16,0 0-16,0-1 0,0 36 0,0-35 15,0 17-15,0 0 0,0 1 16,18 34-16,-1-52 16,18-1-16</inkml:trace>
  <inkml:trace contextRef="#ctx0" brushRef="#br0" timeOffset="13317.73">12154 5327 0,'70'35'0,"71"-52"31,-70-19-31,140-105 31,-69 35-31,-72 36 16,18-36-16,-70-53 31,-142 71-15,54 88 0,17 35-16,-18 1 15,54-19 1,-19 18-16,19 1 0,-18-1 0,17 0 0,0 18 0,1 0 15,-1 0-15,-17 71 16,35-54-16,-36 89 0,19-89 0,17 19 16,-18 69-16,1-69 0,17-19 0,-18 89 15,18-71 1,0 53-16,-18 0 16,18 36-16,0-124 0,-17 0 15</inkml:trace>
  <inkml:trace contextRef="#ctx0" brushRef="#br0" timeOffset="13974.08">12365 5856 0,'35'-70'0,"-70"140"0,123-229 16,-52 124-16,-1 0 0,71-53 15,-71 70-15,0 0 16,18 18-16,-35 0 16,17 18-16,-17 0 0,-18-1 0,0 19 0,0-19 15,-53 54-15,35-36 16,-52 36-16,52-36 0,-35 35 16,18-34-16,17-36 15,142-106 1,-89 88-1,0-17-15,36-36 0,35-34 16,-53 52-16,17-36 31,-70 125-15,-35 17 0,-36 88-1,71-53 1,0-70-16,0-1 0,36-17 15,87-70 1,-88 34 0,36-17-16,-53 36 0,-1-18 0,36-18 15,-35 17 1,-18 19-16,17-19 0,-17 19 0,-35-18 16,17 52-1,1 1-15,-1-1 16,18 1-16,0 0 0,0 35 0,0 0 15,0-36 1,18 36-16,-18-35 0,17-1 0,1 54 16,-18-36-1,18-17-15,-1 17 16,89-53 15,-71 1-31,71-54 16,-88 54-16,17-1 0,-17-17 15,-1 35-15</inkml:trace>
  <inkml:trace contextRef="#ctx0" brushRef="#br0" timeOffset="14382.26">13829 5098 0,'18'0'31,"-18"17"16,-35 54-31,17-1-1,-17 89-15,-18 106 16,53-177-1,0-70 1,88 52 0</inkml:trace>
  <inkml:trace contextRef="#ctx0" brushRef="#br0" timeOffset="14582.1">13776 5486 0,'-17'17'0,"34"-34"16,-17 34 0,18-17-16,0 18 0,-1-18 0,1 0 0,35 0 15,-36 0-15,1 0 0,53 35 16,-71-17 0,35 17-16,-35-17 15,0 35-15,0 0 0,0-36 16,18 19-16</inkml:trace>
  <inkml:trace contextRef="#ctx0" brushRef="#br0" timeOffset="14708.92">14288 5327 0,'-35'-35'0,"70"70"0</inkml:trace>
  <inkml:trace contextRef="#ctx0" brushRef="#br0" timeOffset="14897.81">14517 5468 0,'0'0'16,"18"0"-16,-71 0 15,18 18-15,17-18 16,0 17-16,1 19 0,-1-19 16,0 36-16,1-18 0,17-17 15,0 35-15</inkml:trace>
  <inkml:trace contextRef="#ctx0" brushRef="#br0" timeOffset="15849.87">14411 5821 0,'106'-35'0,"-212"70"0,247-88 16,-105 18-16,-19 17 0,19 0 0,-1-17 0,71-106 31,-106 123-31,0 1 16,-36 70 15,19-18-31,17 0 16,-18 18-16,18 18 15,18-71 1,-1 0-16,36 0 0,-35-18 0,88-35 15,-71 35 1,0-17-16,71-53 0,-88 70 16,17-17-16,-17 0 0,17 0 15,-17-1-15,17-70 16,-17 71-16,-1-71 16,-17 89-16,0-19 0,0-17 15,0 36 1,0-1-16,-17 18 0,-1 18 0,-88 158 31,88-88-31,-17 54 16,35-90-1,-17 37-15,17-36 0,17 17 0,36 18 16,-35-70 0,35 0-16,-18-18 0,0-18 15,36 0-15,-18 1 16,-18-1-16,0-17 0,71-36 0,-53 1 15,-18-19 1,-35 37-16,0 34 16,0-17-16,-17-1 0,-1 36 15,0 0-15,1 18 16,-1 0-16,-35 35 16,36-18-16,-1 0 0,-17 0 0,17 1 15,18-19-15,-35 71 16,35-52-16,53-36 15,-36 0-15,1-18 0,0 0 16,17 1-16,-18-1 0,54-35 16,-53 36-16,-1 17 0,1-36 15,-18 54 17,0 0-32,0-1 0,-18 124 31,18-123-16,0 0-15,18-18 0,17 0 16,36-53-16,-36 35 16,0-17-16,18-18 15,-17 18-15,-1 17 0,18-35 0,-18-17 16,-17 34 0,-1 1-16,-17-36 31,-17 71-31,-36 89 31,53-19-31,0-17 16,0-35-16,53 52 31,-53-52-31,0 0 16,17-18-16,1 35 0,0-18 15,-1 1-15,1 0 16,-1-18-16,1 0 0,35 0 15,-35-18-15</inkml:trace>
  <inkml:trace contextRef="#ctx0" brushRef="#br0" timeOffset="16217.33">17639 4780 0,'0'-18'15,"0"36"-15,0-53 0,0 17 16,0 1-16,0 34 31,0 1-31,0 70 0,0-53 16,0 1 0,-17 69-16,17 1 0,-18 0 15,18 88 1,53-70-1</inkml:trace>
  <inkml:trace contextRef="#ctx0" brushRef="#br0" timeOffset="16865.66">17586 5133 0,'-17'35'15,"52"-17"-15,88-1 16,-87-17 0,17 0-16,17-17 0,18-1 15,1 1 1,-54-1-16,-18 18 0,36-18 16,-35 18-16,-36 0 15,-35 36 1,36-36-16,-36 35 0,0 18 15,18-36-15,17 1 16,-17 17-16,35-17 0,-18 17 16,36-35-16,17-17 15,18-1 1,-35 0-16,-1 1 0,19-1 16,-1-17-16,-18 35 0,19-18 0,-19 0 15,1 18 1,-18 36-1,0-19 1,-18 19-16,1-19 0,17 1 0,-18 0 16,18-1-16,0 1 0,18-18 15,-1 0-15,36-18 16,36-35 0,-72 36-16,18-1 0,18-17 15,-35-1-15,35-16 16,-53 34-16,18 0 0,-18 1 15,0-1-15,-36-17 16,19 52 0,-1-17-16,0 18 0,1 0 0,-1 35 15,18-36 1,0 1-16,0 35 0,0-36 0,35 36 16,-17 0-16,0-35 15,-18 0-15,35 17 16,-35 0-1,-18-35 1,1 0-16</inkml:trace>
  <inkml:trace contextRef="#ctx0" brushRef="#br0" timeOffset="17067.27">18750 4939 0,'36'-35'0,"-72"70"15,107-88-15,-53 53 0,-18-18 16,0 36 0,0 0-16,-18 70 15,-35 71 1,-35 35 15,70-159-31</inkml:trace>
  <inkml:trace contextRef="#ctx0" brushRef="#br0" timeOffset="17297.64">18927 5080 0,'17'-18'0,"-34"36"0,-1-71 15,1 53 1,-1 0-16,0 0 0,1 18 0,-19 17 15,19 0-15,17-17 16,0 17-16,0-17 0,17 17 16,1 0-16,17 1 0,18-1 15,53 18 1,-71-18 0</inkml:trace>
  <inkml:trace contextRef="#ctx0" brushRef="#br0" timeOffset="18617.62">12524 8184 0,'35'0'0,"-17"0"16,-18-17-16,17 17 0,-17-18 16,0 1-16,-17-1 15,-71 0 17,-53 89-17,17 70 1,89-71-1,17 142 1,53-177 0,-17-35-16,17 0 0,-17-17 0,53-19 15,17-34 1,-53 35-16,0-1 0,18 1 0,53-88 16,-71 87-1,-17 1-15,35-53 0,-35 35 16,17-35-16,-35 35 0,17 18 0,1-89 15,-18 106 1,0-17-16,0 18 0,0-1 0,0 0 0,0 36 31,-18-18-31,1 88 0,-1-35 16,1-18-16,-19 89 16,19-54-16,-1 1 0,0-1 0,18 1 15,-17 0-15,17 87 16,0-122-16,17-1 0,1-18 0,35-17 15,-18 0-15,-17 0 16,17-17-16,0-1 0,106-105 16,-105 105-16,-19-17 0,36-36 15,-35 54 1,0-19-16,-1-17 0,-17 36 0,0-1 16,0 1-16,0-1 0,-17 106 31,-1-35-16,18 18-15,0-1 0,0-35 16,18 18-16</inkml:trace>
  <inkml:trace contextRef="#ctx0" brushRef="#br0" timeOffset="18782.4">13353 8043 0,'0'0'0,"-18"-35"15,1 17-15,17 1 16,-18 17-16,53 17 16,-17-17 15</inkml:trace>
  <inkml:trace contextRef="#ctx0" brushRef="#br0" timeOffset="19047.32">13565 8149 0,'35'0'0,"-70"0"0,70-17 16,-35 34-16,18 18 15,-1 36 17,1 17-17,-1-70 1,1-18-16,0 0 15,17-35-15,-17 17 16,-1 0-16,19-17 0,-19 0 0,1-1 16,-1-16-16,1-54 15,-18 35 1</inkml:trace>
  <inkml:trace contextRef="#ctx0" brushRef="#br0" timeOffset="19282.68">14552 7849 0,'53'-35'0,"-106"70"0,106-88 0,-35 53 0,-18-17 16,0-1-16,-18 0 15,1 18-15,-19 0 16,1 18-16,-18 53 15,36-54-15,17 19 16,-36 34-16,19-35 0,-19 36 16,36-18-16,-17-18 0,17 0 0,0 36 15,0-36 1,0-17-16</inkml:trace>
  <inkml:trace contextRef="#ctx0" brushRef="#br0" timeOffset="19517.84">15011 7761 0,'18'-18'0,"-36"36"0,36-18 0,-18 18 15,0-1 1,17 1-16,-17 17 15,36 18-15,-1 71 0,-35 211 32,-18-265-32,-17-17 0,0 18 15</inkml:trace>
  <inkml:trace contextRef="#ctx0" brushRef="#br0" timeOffset="20048.32">13124 9137 0,'35'53'15,"-17"-53"1,-1 0-16,1 0 0,0 0 0,-1-18 15,18 1-15,1-1 16,-19 0 0,-17 1-16,0-1 0,-17 0 0,-1 18 15,-35-17 1,0 17-16,-17 17 0,34-17 16,-34 53-16,35-35 15,17 17-15,0-17 0,1 17 0,-1 18 16,18 18-16,0-1 15,53 18-15,-35-70 16,-1 17-16,1 18 0,-1-35 16,-17 17-16,0-17 0,-17 35 15,-18 0-15,17-36 16,-17-17-16,-36 18 16,53-36-16,1 18 0,-1-17 15,18-1-15,-17-35 16,17 35-16,17 1 0,-17-1 15,35-17-15,-17 17 0,17 1 16,1 17-16,-19 17 16,1 1-16,0-1 0,-1 1 0,1 35 0,-18-18 15,0 36-15,0-18 16,17 17-16,-17-17 0,0-17 16</inkml:trace>
  <inkml:trace contextRef="#ctx0" brushRef="#br0" timeOffset="20798.39">13424 13494 0,'0'0'0,"35"-18"16,-18 0-16,1 18 0,35-35 16,0 35-1,-35-17-15,34 17 0,-34 17 16,0-17-16,17 35 0,-35-17 0,0 17 15,0-17-15,0 17 16,0 36-16,-35-1 0,17-52 16,-17 53-16,17-54 0,1 1 15,-1 35-15,36-53 32,-1 0-32,1 0 0,17 0 0,-17 0 15,-1 0-15,36 0 16,-35 0-16,0 0 0,-1 17 0,18 19 15,-35-19-15,18 1 16,-18 0-16,0 17 0,0 0 0,-18 0 16,1 18-16,-18-17 0,-18 34 0,-18-17 15,18-18 1,-35 1-16,35-36 0,18 0 0</inkml:trace>
  <inkml:trace contextRef="#ctx0" brushRef="#br0" timeOffset="21317.54">14817 12259 0,'-53'35'0,"106"-70"0,-124 106 16,54-71-16,34-18 16,142-123-1,-124 106 1,54-36-16,-36 53 0,-1-35 15,37-17-15,-54 35 16,0-1-16,36-34 0,-54 52 16,1 1-16,0-36 0,-18 35 15,-18 18-15,-17 0 16,17 18-16,-17-18 0,0 35 16,-36 88-1,89-17 1,-1-88-16,1 17 0,53 53 15,-54-70-15,36 35 16,-35-36-16,35 107 31,-53-89-31,-36 0 16,-17 1-16,-123-19 16,158-17-1,-17 0-15,0-17 0</inkml:trace>
  <inkml:trace contextRef="#ctx0" brushRef="#br0" timeOffset="21499.7">15946 12065 0,'35'0'0,"-70"0"0,88 0 0,-36 0 16,54-18 15,-53 1-15</inkml:trace>
  <inkml:trace contextRef="#ctx0" brushRef="#br0" timeOffset="21637.47">15946 12241 0,'0'0'16,"18"18"-16,17-36 16,-18 1-1</inkml:trace>
  <inkml:trace contextRef="#ctx0" brushRef="#br0" timeOffset="21986.08">17040 11748 0,'0'0'0,"-36"-36"15,19 36 1,-19 0-16,1-17 0,0 17 0,-53 17 16,70 1-16,0 0 15,-17 17-15,0 141 31,35-123-31,35-18 16,0-35-16,-17 0 0,17 0 16,18-17-16,-18-1 0,1 0 15,-1 1-15,36-18 16,-36-1 0,-35 19-16,17 17 0,-34 17 46,-18 71-46,17-70 0,18 0 16</inkml:trace>
  <inkml:trace contextRef="#ctx0" brushRef="#br0" timeOffset="22165.74">17498 11853 0,'0'0'0,"0"-17"16,18 17 0,35 0-16,0 0 15,17 0-15,18 0 16,-17 0-16</inkml:trace>
  <inkml:trace contextRef="#ctx0" brushRef="#br0" timeOffset="22364.1">17674 11571 0,'-17'0'0,"34"0"15,-52 0-15,35 18 16,0 17 0,0 0-16,0-17 15,0 0-15,18 35 0,-1 88 16,-17-124-1,0 71-15</inkml:trace>
  <inkml:trace contextRef="#ctx0" brushRef="#br0" timeOffset="22767.55">18151 11589 0,'35'-141'31,"-70"282"-31,70-300 0,-35 177 16,0 87 15,-18 37-31,1-107 0,-1 106 16,18-106-1,0 36-15,0-54 16,0 1-16,18-18 0,-18-18 0,17 18 15,19-35-15,-19 0 16,19-18-16,-19 35 0,36-35 16,-35 18-16,17 0 0,0 17 15,36-35-15,-53 36 16,70 34 0,-71 89-1,-17-53-15,-17-18 16,-1 36-16,-17-53 15,17 17-15,1 0 0,-19-17 16,-17 35-16,18-36 0,-53 19 16,53-36-16,-18-18 15</inkml:trace>
  <inkml:trace contextRef="#ctx0" brushRef="#br0" timeOffset="22968.31">18944 11606 0,'36'-17'0,"-19"-1"0,-17 0 32</inkml:trace>
  <inkml:trace contextRef="#ctx0" brushRef="#br0" timeOffset="23629.29">19350 11589 0,'35'0'0,"-17"0"16,-18 17 31,0 1 265,-18-18-281,1 71-15,-54 52 0,54-88-1,-1 1-15,-35 52 0,0 0 16,0-17-16,18-19 15,-36 54-15,54-70 16,-1-1-16,0 18 0,18-36 16</inkml:trace>
  <inkml:trace contextRef="#ctx0" brushRef="#br0" timeOffset="23847.52">19050 11677 0,'0'0'0,"0"-18"0,18 36 31,-18 0-31,18-1 0,-1 1 0,-17 0 16,53 52-16,-35-35 0,70 89 15,-53-89 1,1 0-16,52 54 0,-18-1 15,-34-53-15</inkml:trace>
  <inkml:trace contextRef="#ctx0" brushRef="#br0" timeOffset="31482.22">14605 6227 0,'18'-18'0,"-18"36"63,-35 17-48,-1 53-15,19-35 16,-1 0 0,-35 53-16,18-36 0,0 1 0,-1-1 0,1 1 0,0-1 15,-71 142 1,-35 17-1,123-211-15</inkml:trace>
  <inkml:trace contextRef="#ctx0" brushRef="#br0" timeOffset="31947.77">13935 6914 0,'0'0'16,"-35"-35"-16,35 53 31,0-1-15,0 36 0,35 53-1,-35-71-15,18 18 0,-1 18 16,-17-36-16,18 0 0,0 18 15,-1-35-15,1 0 16,0-1-16,-1-17 0,1 0 0,52-17 16,-52-1-16,17 0 0,-17 1 15,0-1-15,17-17 16,-18 17-16,19 1 0,-19-1 0,19-35 0,-1 18 16,-17 35-1,-18-18-15,35 0 0,-35 1 16</inkml:trace>
  <inkml:trace contextRef="#ctx0" brushRef="#br0" timeOffset="32714.6">19156 9966 0,'0'0'0,"-17"0"31,-54 35-15,53 1-16,-17-19 0,-71 89 15,71-53 1,-53 53-16,52-53 0,-69 70 16,16 1-16,-105 158 15,0 53 17,36-88-17,105-159 1,35-88-1</inkml:trace>
  <inkml:trace contextRef="#ctx0" brushRef="#br0" timeOffset="33062.33">17921 11024 0,'0'0'16,"-17"-17"-16,17 34 47,17 19-32,-17-19 1,0 89-16,0-35 15,-17-1-15,17 18 16,0-52 0,17 17-16,1-18 0,53 0 15,-54-35-15,19 0 16,-1 0-16,18-18 0,-18 1 0,18-1 0,88-70 16,-53 35-1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08T08:25:11.6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12912 2046 0,'-18'0'16,"1"0"15,-1 18 0,-105 105-15,52-35 0,-70 71-16,88-88 15,18-1-15,-71 54 0,71-71 16,-54 53-16,54-18 15,18-53-15,-1-17 0,18 17 16</inkml:trace>
  <inkml:trace contextRef="#ctx0" brushRef="#br0" timeOffset="328.28">13018 1976 0,'0'-36'0,"0"19"16,88 52-1,159 53 17,35 124-17,-194-124-15,142 124 31,-107-142-15,-88-35-16,1-17 0,52 35 16,-53-53-16,-17 18 0,-1-18 15,-17 17-15,18-17 16,-18 18 0,0-36-1</inkml:trace>
  <inkml:trace contextRef="#ctx0" brushRef="#br0" timeOffset="1557.51">10601 4128 0,'-17'17'16,"34"-34"15,72-72-15,-72 54-1,18 0-15,18-18 0,-35 18 0,17-1 16,18-34-16,-35 34 0,-1 1 0,-17 18 15,18-54-15,-18 53 16,0-35-16,0 36 0,0-1 0,-18 0 16,1-17-1,-1 18-15,1-1 0,-1 36 16,-17 70 0,17-53-1,18 0-15,0 106 16,0-17-16,0 17 15,-18-70 1,18-1-16,0 1 0,0-1 0,0 89 0,-17 0 16,17-89-16,-18 71 15,18-70-15,0-18 0,0 0 16,-18 88-16,18-106 0,0-17 16</inkml:trace>
  <inkml:trace contextRef="#ctx0" brushRef="#br0" timeOffset="2238.63">10848 4304 0,'0'0'0,"-17"-53"16,17 18-16,0-1 0,0 19 15,35-36-15,-17 18 16,-1 17-1,36 0-15,-35 1 0,52-1 16,-52 18-16,35 53 16,-53-18-16,0 36 15,0-36-15,-18 18 16,1-18-16,-19 53 0,1-17 0,0-36 16,35-17-1,17-71 1,19 18-16,-19-1 15,36-16-15,71-90 32,-107 107-32,71-71 0,-35 36 15,0-18 1,-53 70 0,-17 18-16,-19 18 0,19-1 15,-107 177 1,124-176-1,36 70 1,-19-88-16,1 18 0,17-1 16,0 1-16,-17-18 15,0 0-15,-1 18 0,1-18 0,35 17 16,-35-17-16,17 0 16,-18-17-16,1 17 15,0-18-15,-1 0 0,1 1 0,53-71 16,-54 70-16,18-53 15,-35 36 1,0 17-16,0 1 0,0-1 0,-17 0 16,-1 1-16,1 17 15,17 17-15,-53 125 32,53 34-17,0-123 1,70-18-1</inkml:trace>
  <inkml:trace contextRef="#ctx0" brushRef="#br0" timeOffset="2408.55">12012 4004 0,'-17'18'15,"17"17"1,123-70 15</inkml:trace>
  <inkml:trace contextRef="#ctx0" brushRef="#br0" timeOffset="3276.03">12824 3739 0,'0'0'0,"-18"0"0,-70 0 31,70 0-31,1 0 0,-1 18 16,-17 17-16,17-17 15,-17 53-15,35-54 0,-18 18 16,18 1-16,-17 34 0,17-34 0,0 34 15,17-52 1,18-18-16,1-35 16,-1-1-16,-17 19 15,70-107-15,-53 54 16,-17-1-16,52-158 31,-70 70 0,0 141-31,0-70 16,-17 106 15,-1-1-31,18 1 0,-18 0 0,1 52 0,-1 54 16,1-71-16,17 0 0,0-1 16,0 1-16,0 0 15,0 0-15,0 18 0,0-36 16,0 0-16,35 1 0,0-36 0,89-89 31,-107 72-31,54-124 31,-71 123-31,0 0 32,0 36-32,0 0 0,-18-1 15,18 1-15,-18 35 0,18-36 16,0 19-16,0-19 0,0 1 0,18 0 15,0-1-15,-1-34 16,1 17-16,70-53 16,-70 17-16,17 19 0,0-18 15,1-1-15,-19 1 0,19 0 16,-19-1-16,19 1 0,-1-35 0,-35 34 16,17 1-16,-17 0 0,0 17 15,0-52-15,0 17 0,-52-53 16,34 106-1,0-18-15,1 18 16,-1 0-16,18 18 0,-18-1 16,18 1-16,-17 17 0,17 1 15,-18 34-15,18 1 16,0-36-16,0 0 0,0 1 16,0 17-16,0 35 0,0-53 15,0 53-15,0-35 16,0 0-16,0-18 0,0 71 0,0-71 15,0 18-15,18 88 0,-18-105 16,0 17-16,0-18 0,0 18 0,0-18 31,0 36-31,0-54 0</inkml:trace>
  <inkml:trace contextRef="#ctx0" brushRef="#br0" timeOffset="3472.24">13124 4216 0,'-18'0'0,"-17"-36"16,105 1 0,107-35 15,-124 70-31</inkml:trace>
  <inkml:trace contextRef="#ctx0" brushRef="#br0" timeOffset="3872.94">11854 5168 0,'0'0'31,"-18"53"-31,36-53 0,-1 0 0,1 0 16,35-18-16,-35 1 0,17-1 16,35-35-16,-34 18 15,34-36-15,-17 1 0,-35 52 16,-1-35-16,-17 18 0,0 17 15,0-35 1,-35 36-16,35-1 16,-35 1-16,17 17 15,1 70 1,-1-35-16,18 36 0,0 17 16,0-53-1,0 18-15,0 71 0,0-71 16,0 88-16,0-88 0,0 17 15,18 248 1</inkml:trace>
  <inkml:trace contextRef="#ctx0" brushRef="#br0" timeOffset="4258.81">12030 5556 0,'-18'-17'0,"36"34"0,-36-52 0,18-18 16,0 35 0,18-17-16,0 18 15,35-54-15,-36 53 0,54-35 16,-36 53-16,-17-17 0,17 17 16,0 0-1,-35 17-15,18-17 0,17 18 0,-35 0 16,18 17-16,-18 0 0,0-17 0,0 17 0,0 0 15,0-17 1,0 0-16,-18-1 0,18-34 31,0-1-31,35-35 0,18-70 16,-35 105 0,158-88 15,-176 124-16,0 52 1,0-34-16</inkml:trace>
  <inkml:trace contextRef="#ctx0" brushRef="#br0" timeOffset="4473.13">12841 5115 0,'-17'-53'31,"34"106"-31,-69-70 16,34 34-1,18 1-15,-35 35 0,17 0 16,0 0-16,18-36 16,0 19-16,0-1 0,18-17 15,0-1-15,52-17 16,-52 0-16,17 0 0</inkml:trace>
  <inkml:trace contextRef="#ctx0" brushRef="#br0" timeOffset="5258.5">14958 3422 0,'18'-35'15,"-36"70"-15,36-53 32,-18 36-32,0 0 15,-18-1-15,18 18 0,0-17 0,-18 17 0,18 89 16,0-89-16,0 18 0,18 0 15,-18-18 1,18-17-16,35-18 0,-36 0 16,36-35-16,0-18 15,-35 17-15,35-16 0,-36 34 16,1-17-16,0-1 0,-18 19 16,0-19-16,0 54 31,0 106 0,0-107-31,0 36 16,0-35-16,35-1 15,-17-34 1,-1-19-16,1 19 0,-1-1 0,36-52 16,-35 34-16,0 1 15,-18 0-15,0 17 16,0-17-16,0 17 0,0 1 15,0 34 1,0 54 0,0 52-1,35 1 17,-17-36-17,-18-70 1,0 17-1,-36-35-15,19 0 16</inkml:trace>
  <inkml:trace contextRef="#ctx0" brushRef="#br0" timeOffset="6021.58">15681 3687 0,'0'0'0,"18"0"15,0-18 1,17 0-16,-17 1 16,17-1-16,-35 0 15,17-17-15,-17 17 16,0 1-16,-17 17 31,-18 17-31,17 1 0,-17 88 31,35-71-31,0 18 0,0-18 16,0-17-16,17 35 16,1-35-16,-18-1 15,18-17-15,-1 0 0,18 0 0,18-17 0,0-1 16,-35-17 0,52-1-16,1-34 0,-36 17 15,-35 18-15,18-18 16,-18 35-16,0 0 15,0-17-15,-18 17 16,-17 1-16,17 34 16,1 54-1,52-18 17,18 18-17,-35 17 1,-1-18-1,18-17 17,-17-35-17</inkml:trace>
  <inkml:trace contextRef="#ctx0" brushRef="#br0" timeOffset="6191.48">16475 3704 0,'0'18'0,"0"-1"15,35-17 17,18-17-32</inkml:trace>
  <inkml:trace contextRef="#ctx0" brushRef="#br0" timeOffset="7075.52">17445 3581 0,'0'0'31,"18"-36"-31,-53 19 0,-1-1 16,19 0-16,-19 18 15,19 0-15,-1 18 16,0-18-16,-17 35 0,18-17 0,-1 0 16,0 17-16,1-17 15,-1 52-15,0-17 0,18-35 16,18 35-16,-18-36 16,106-34-1,-36-19-15,-52 19 16,35-36-16,0 18 15,-36-1-15,1 19 0,0-1 0,17-53 16,0-17 0,1-106-1,-36 159 1,0-36-16,0 54 0,0-89 31,-18 124-15,-17 87-1,17-34 1,-17 35-16,35-53 16,-18-18-16,0 71 0,1 17 15,17-87-15,0-19 16,0 1-16,17-1 0,19 1 0,-19-18 16,36-18-16,-35 1 15,123-89 1,-141 88-1,18-17 1,-18 53 0,0 52-1,0 1 1,17-36-16,72-35 31,-72 0-31,18-18 0,18-17 16,-17 18-16,-1-1 0,53-53 15,36-105 1,-54-53 15,-87 70-15,-19 141 0,-52 106 15,17 71-16,19 70 17,34-87-32,18 105 15,0-106 1,0-106-16,0 18 0,0-18 16,0 36-16,0-54 15</inkml:trace>
  <inkml:trace contextRef="#ctx0" brushRef="#br0" timeOffset="7250.63">17869 3898 0,'0'18'15,"70"-18"1,-35-18-1,89 1 1</inkml:trace>
  <inkml:trace contextRef="#ctx0" brushRef="#br0" timeOffset="7652.45">19121 3492 0,'88'-35'16,"-70"18"-16,88-54 16,-71 36-1,0-1-15,36-16 0,-36 16 16,0 1-16,1-36 15,-19 36-15,1-71 16,-18 71-16,0 17 0,0 1 16,0-1-16,-18 1 15,1 17-15,-54 70 16,36-17 0,-1-18-1,1 53-15,0-52 0,17 17 0,-52 123 16,-19 124-1,72-247 1,-18 106-16,35-71 16,0-18-16</inkml:trace>
  <inkml:trace contextRef="#ctx0" brushRef="#br0" timeOffset="8052.09">19103 3792 0,'0'0'0,"0"-17"15,0-1-15,0 0 16,18 1-16,35-18 16,70-1-1,-17 36 16,-88 36-31,-18 69 16,-36-69 0,36-19-1,-17 1-15,17 0 0,-18-18 16,18-18 0,18 0-16,-1 1 0,1-1 15,-18 0-15,35 1 0,-17-1 0,0 0 16,-1 1-16,36-18 0,-35 17 15,52 0-15,-52 18 16,17 0 0,-17 88-1,-53 1 1,17-72-16</inkml:trace>
  <inkml:trace contextRef="#ctx0" brushRef="#br0" timeOffset="8289.85">20073 3598 0,'-3986'0'0,"7990"-35"0,-4004 17 0,0 1 16,-18 17 0,1 0-16,-1 0 0,0 17 15,1 1-15,-18 17 16,-1 1-16,19 17 15,-1-18-15,18 18 0,0-36 16,18 36-16,17-17 16,-17-36-16,-1 17 15,54-17-15,-36 0 0,71-17 16</inkml:trace>
  <inkml:trace contextRef="#ctx0" brushRef="#br0" timeOffset="11699.94">5504 3563 0,'0'0'0,"0"18"0,17-89 32,1 53-32,17-17 0,18-18 15,-18 18-15,71-71 16,-70 71-16,52-53 0,-53 52 15,0 1-15,18-35 0,-35 34 16,17-17-16,-35 36 0,0-1 16,0 1-16,-18 17 0,1 0 15,-1 17-15,1-17 16,-36 35-16,17-17 0,19 0 16,-1 17-16,0-17 0,18 17 0,0-17 0,0 17 15,18 0-15,0 18 0,35 0 16,-36-35-1,19-1-15,-19 1 0,18-1 0,18 19 0,-17-1 16,-19-17-16,1-1 16,0 19-16,-18-19 15,-36 36-15,-105 18 32,53-54-17</inkml:trace>
  <inkml:trace contextRef="#ctx0" brushRef="#br0" timeOffset="12673.39">6597 3140 0,'36'-18'16,"-72"36"-16,19-54 15,-1 19 1,0 17-16,-35 0 16,1 35-16,34-17 15,0 17-15,18 0 0,-17 18 16,17 18-16,0-54 16,0 36-16,17-35 15,19-18-15,-19-18 16,1 1-16,-1-1 0,1 0 0,0 1 15,17-19-15,-35 19 0,18-1 16,-1 1-16,-17-1 0,0 0 16,0-35-1,0 71 1,0 35 0,0-18-1,0-17-15,0 17 0,0 0 0,0 36 0,-17-1 16,17-17-1,0-17-15,0 52 0,0-53 0,0 18 16,0-18-16,0-17 0,17 0 31,19-54-31,-19 19 16,1-1-16,-1-17 0,19 0 0,-1-36 16,18 0-16,-35 36 15,17-53-15,-17 35 0,-1 18 31,1-53-31,17-89 0,-35 124 16,0 0-16,-18 36 16,1-1-16,-18 36 15,35-1 1,-18 1-16,-17 17 0,35 1 0,-18-19 16,18 1-16,0 17 0,0-17 15,0-1-15,18 1 0,17 0 0,-17-1 0,34 1 16,-34-18-16,17 53 31,-35-36-31,0 19 16,0-19-16,0 1 15,0 0-15,0-1 0,18-17 16,17-17 0,36-36-16,-54 35 15,36-17-15,-17 0 0,-1 17 16,-17-17-16,52-54 15,-52 19-15,-1 52 16,1-17-16,-18-71 0,0 71 16,0 0-16,0 17 0,0-17 15,0-1-15,0-17 16,-35 71 0,-1 106-1,19-89 1,-1 0-16,18 36 15,0-18-15,0-18 0,0 53 16,18-35-16,-1-18 0,36 18 16,-35-35-1,17-18-15,1 0 0,-1 0 16</inkml:trace>
  <inkml:trace contextRef="#ctx0" brushRef="#br0" timeOffset="12839.77">7232 2963 0,'0'0'0,"-35"36"15,53-36 1,176-53 15,-141 53-15,-18-18-16</inkml:trace>
  <inkml:trace contextRef="#ctx0" brushRef="#br0" timeOffset="13108.45">8026 2575 0,'-71'-17'16,"54"17"-1,-1 0-15,18 17 0,-17-17 0,-1 18 16,0 17 0,1 0-16,17 1 0,-18 17 15,18 123 17,18-123-32,52 53 15,-52-89-15,17 1 16,-17-18-16,35 18 0,-18-18 15</inkml:trace>
  <inkml:trace contextRef="#ctx0" brushRef="#br0" timeOffset="13339.2">8273 2611 0,'0'-18'0,"0"36"0,18-18 31,-1 0-15,1 0-16,0 17 0,-1 1 15,36 17-15,-35-17 0,35 88 16,-18-18-16,-17 0 16,-18 53-1,0-88-15,0-18 0,-36 18 16</inkml:trace>
  <inkml:trace contextRef="#ctx0" brushRef="#br0" timeOffset="14524.74">7021 4533 0,'-18'18'15,"18"-1"-15,0 1 16,0-36 0,88-87-1,-70 87 1,17-17-16,-17-18 0,17 18 15,-17-1-15,17-17 0,-17 18 0,17 0 16,-18-18-16,1-18 0,0-17 0,-18 35 16,0 18-1,0 17-15,-18-17 0,0 35 0,-34 0 16,34 0 0,-17 159-1,52-71-15,-17-35 16,18 0-16,17 70 0,-17-52 15,17 229 1,-35-212-16,18 124 16,-1-107-16,-17-69 15</inkml:trace>
  <inkml:trace contextRef="#ctx0" brushRef="#br0" timeOffset="14780.34">7444 4516 0,'0'0'0,"-35"-53"15,-1 0-15,36-53 32,18 88-32,0 1 0,-1 17 15,36-36-15,-35 36 0,17 0 16,0-17-16,1 17 0,-19 17 15,1-17-15,-18 18 0,18 17 16,-18 1-16,-18-19 0,-17 36 16,-71 53-1</inkml:trace>
  <inkml:trace contextRef="#ctx0" brushRef="#br0" timeOffset="14939.31">7779 4233 0,'18'0'0,"-36"18"15,0 17 17,18-17-32</inkml:trace>
  <inkml:trace contextRef="#ctx0" brushRef="#br0" timeOffset="15059.58">7850 4357 0,'53'-35'0,"-106"70"15,123-88-15,-52 35 0,17-17 0,-17 0 16,-18-1 0,-36-16-1,-105 52 1,124 17 0</inkml:trace>
  <inkml:trace contextRef="#ctx0" brushRef="#br0" timeOffset="15504.51">8185 4022 0,'17'0'0,"-17"17"15,0 1 1,-17 53-1,17-54-15,0 1 0,0-1 16,0 19-16,35-19 16,36-52-1,-54 17 1,36-52 0,-35 52-16,-18 1 0,0-1 15,17 0-15,-17 54 31,0-1-15,18-17-16,0-1 16,52-17-1,-52 0 1,0-17-16,-1-1 0,18 0 0,1-35 16,-19 18-16,1-71 31,-53 36-16,17 52 1</inkml:trace>
  <inkml:trace contextRef="#ctx0" brushRef="#br0" timeOffset="15720.73">8873 3687 0,'0'-18'0,"0"36"0,0-54 16,-18 54 0,0 70-1,18 18 1,0-71 0,0 0-16,18 54 0,0-72 15,35 36-15,17-53 16</inkml:trace>
  <inkml:trace contextRef="#ctx0" brushRef="#br0" timeOffset="15986.96">9102 3651 0,'0'-17'15,"18"17"1,-1 0-16,89 53 31,-88-36-31,-1 18 16,1-17-16,17 35 0,-17-18 16,0 1-16,-1-1 0,1 0 0,-18-17 0,0 17 15,0 53-15,0-52 16,-18-19-16,-17 36 0,0-35 15,17-18-15,-17 17 0</inkml:trace>
  <inkml:trace contextRef="#ctx0" brushRef="#br0" timeOffset="18638.3">3122 2805 0,'36'-36'0,"-19"19"15,-17-1-15,36 0 16,-19 1-16,19-36 0,16 0 0,19 0 16,-36 18-1,36-36-15,-36 18 0,18 18 16,53-71-16,-71 71 16,18-18-1,-71 53-15,-17 35 16,0-17-16,0-1 0,17 1 15,-35 35-15,18-18 0,17-17 16,0 17-16,1 1 16,17-19-16,0 18 0,17-35 15,1 0-15,17 0 16,-17 0-16,17 0 0,18 0 16,0 0-16,-18 0 15,-17 0-15,0 18 0,17 0 0,-17-1 16,-18 1-16,0 0 15,0-1-15,-18 19 0,0-19 0,1 18 0,-19-17 0,-17 35 16,36-35-16,-36 17 0,18-35 16</inkml:trace>
  <inkml:trace contextRef="#ctx0" brushRef="#br0" timeOffset="18872.43">3934 2117 0,'17'-36'0,"-17"19"31,0 34-15,18 72-1,17 16 1,18 160-1,-53-230 1</inkml:trace>
  <inkml:trace contextRef="#ctx0" brushRef="#br0" timeOffset="19277.79">4040 2434 0,'0'0'16,"17"-17"-16,-17-1 16,36 0-16,-19 1 0,1-1 15,-1 0-15,19 1 0,-19-19 16,19 19-16,17-36 0,0 18 16,-36 17-1,1 0-15,-18 1 0,17-1 0,-34 18 16,-89 88-1,35-17 1,54-18-16,17-36 16,0 1-16,17-18 15,125 18 1,-125-18-16,36 0 16,-35 0-1,-1 35-15,-17 53 31,-17-35-15,34-53 0,1 0-16,17-18 0</inkml:trace>
  <inkml:trace contextRef="#ctx0" brushRef="#br0" timeOffset="20028.41">4780 2099 0,'-17'18'31,"-1"-1"-15,1 1 0,-1 0-16,0 70 15,18-71-15,36 142 31,-19-141-31,-17-1 0,35 1 16,-17-18-16,0 0 0,17 0 16,-17-18-16,52 1 15,18-54-15,-17 18 16,35-70 0,-89 35-1,-52 70 1,-18 0-1,36 18-15,-1 18 0,-17 17 16,35-17-16,-18 52 16,18 19-1,35-89 17,-17-18-32,53-53 31,-54 54-31,-17-1 15,18 18-15,-18 18 16,0-1-16,35 72 16,-35-72-1,18 1-15,-1-18 16,72-53 0,-72 35-1,18-35-15,-17 36 0,0-18 0,17-18 16,-17 35-1,-1-35-15,-17 18 0,18 17 0,-18-35 16,0 0-16,0 18 0,0 17 0,0-34 16,0 34-1,-18 0-15,18 1 0,-17 17 0,17-18 16,-18 18-16,18 18 16,-18-1-16,1 1 15,17 0-15,0-1 0,0 1 0,0 35 16,0-18-16,0-17 0,0 17 0,0-17 15,17 17-15,1-18 0,0 1 0,-18 0 16,17-1-16,19 1 0,-19 0 16,36-18-16</inkml:trace>
  <inkml:trace contextRef="#ctx0" brushRef="#br0" timeOffset="20189.41">5380 1940 0,'-35'53'31,"70"-106"-31,-52 106 0,34-53 0,18-17 16,18-1-16,36 0 0,-54 18 16,53-35-16</inkml:trace>
  <inkml:trace contextRef="#ctx0" brushRef="#br0" timeOffset="20405.56">5998 1640 0,'-18'0'0,"36"0"0,-54 0 16,19 0-16,-1 18 0,0-18 16,1 18-1,-1-18-15,0 17 0,18 1 0,-17 53 16,17-19-16,0 1 15,17 18-15,1-1 16,0-34 0,35 17-16,-36-36 0,54 1 0,-36-18 15</inkml:trace>
  <inkml:trace contextRef="#ctx0" brushRef="#br0" timeOffset="20653.38">6297 1535 0,'-17'0'0,"-1"0"32,18 17-32,18-17 15,35 18-15,176 88 31,-158-36-31,-19 1 16,-34 35-16,-18-18 16,-53 0-16,36-35 15,-19-18-15</inkml:trace>
  <inkml:trace contextRef="#ctx0" brushRef="#br0" timeOffset="21888.42">2928 3828 0,'-35'35'16,"17"-17"-16,18-1 16,53-52-1,0-36 1,-17 36 0,-19 17-16,36-70 0,-18 53 15,-17-18-15,17 18 16,1-18-16,-19 0 0,19 18 0,-19-18 0,18 17 0,-35-16 15,18 16-15,0-17 0,-18 36 16,-18 17-16,0 0 0,-34 0 0,34 17 16,-53 36-16,54-35 15,-19 17-15,19 53 16,17-35-16,17-17 16,1-1-16,106 35 15,-107-52-15,54 0 16,17 88-1,-106-18 17,1-71-32</inkml:trace>
  <inkml:trace contextRef="#ctx0" brushRef="#br0" timeOffset="22095.59">3546 3140 0,'0'0'32,"17"-18"-32,-34 18 0,-1 0 15,0 0-15,18 18 0,0-1 0,0 19 16,0-19-16,0 54 16,18-36-16,35 194 15,-18-140 1,-35-54-16</inkml:trace>
  <inkml:trace contextRef="#ctx0" brushRef="#br0" timeOffset="23088.55">3546 3563 0,'0'-18'0,"0"36"0,0-53 15,17 17 1,-17 0-16,18 1 0,0-1 0,-1 1 0,36-36 15,35-36-15,18-16 16,-88 69 0,0-17-1,-54 53 1,19 18-16,-1 0 0,0-1 16,1 1-16,-1 0 0,0-1 0,1 36 15,17-18-15,70 54 31,-52-72-31,0-17 0,17 18 16,0 0-16,-17 17 16,-1 0-1,19-17 17,-19-36-32,19-17 0,34-53 15,1-18 1,-18-35 15,-53 0-15,-18 0-1,-17 70 1,-1 53 0,1 89-1,18 70 1,52 71-1,71-54 17,-36-122-32,54-89 15,-89 35 1,-17 0-16,-1-17 0,1 18 16,0-19-16,-1-17 0,1 36 0,-18-1 15,0-17-15,0 17 0,0-17 0,-18 17 16,1-17-16,-1 17 15,18 1-15,-35-1 0,35 36 16,0 70 0,0-53-1,0 18-15,17 0 16,1-35-16,-18-1 0,35 19 16,-17-36-1,17 0-15,-17 0 0,-18-18 0,53-17 16,-36-1-16,1-17 15,-18 36-15,18-1 0,-18 1 16,0-19-16,17 36 31,1 71-15,-18-54 0,17 1-16,-17 17 0,18-17 31,-18-36-31,18 18 0,-18-17 0,17-1 15,1-17-15,0 0 0,-1-18 16,-17 0 0,18 35-16,-18 0 0,18-17 0,-1 35 15,18 35 17,-35 1-32,18-19 15,-18 19-15,18-19 0</inkml:trace>
  <inkml:trace contextRef="#ctx0" brushRef="#br0" timeOffset="23305.16">5239 2734 0,'-53'-53'15,"106"106"-15,-123-106 0,52 53 31,0 18-31,18 35 0,0 0 16,0-18-16,0 0 16,18 18-16,17 18 15,36-1 1,-54-70-16,1 0 0</inkml:trace>
  <inkml:trace contextRef="#ctx0" brushRef="#br0" timeOffset="23539.1">5557 2505 0,'0'0'0,"-36"17"16,36 1-16,18-18 46,-18 18-46,88 70 16,-53 124 0,-52-89 15</inkml:trace>
  <inkml:trace contextRef="#ctx0" brushRef="#br0" timeOffset="24257.94">3634 4674 0,'0'0'0,"0"-17"0,0-54 31,0 53-31,18 1 0,17-36 16,0 18-1,-17 17-15,17-17 0,18-1 16,-35 36-16,-1 0 16,1 0-16,35 53 0,-36-35 15,1 53-15,-18-36 0,0 0 16,0 0-16,0 36 0,0-36 15,0 0-15,0-17 0,-18 17 16,1-105 15,17 52-15,0-17-16,35-18 0,-17 18 0,17-53 16,-17 70-1,17-17-15,-17 35 0,-1 0 0,36 35 16,-35-17-1,-18-1-15,17 1 0,-17 17 16,0 0-16,0-17 0,18 35 31,-18-71-31,18 1 0,-18-1 16,17-17-16,-17 17 0,18-17 16,0 17-16,-1-35 0,1 36 15,0-19-15,-1 19 0,1-1 16,-1 18-16,1 0 15,-18 18-15,18-1 0,-1 1 0,-17 0 16,0-1-16</inkml:trace>
  <inkml:trace contextRef="#ctx0" brushRef="#br0" timeOffset="25209.81">4498 4568 0,'-35'-35'16,"123"35"-16,-141 35 0,106-87 16,-18-1-16,1 0 0,-36 17 15,0 1-15,0 18 0,0-1 16,0 0-16,0 1 15,-18-1-15,0 18 0,1 0 0,-1 18 16,1-1-16,17 1 0,0 0 16,0-1-16,0 1 15,17 88 1,1-106 0,35-53-1,-36 35-15,1 18 16,0-35-16,-18 17 15,17 53 1,1-35 0,-18 36-16,18-36 15,-1 35-15,18-17 16,-17-18-16,0 0 16,-18-18-16,17 0 0,1 1 15,17-19-15,-17 1 0,0 0 0,-1 17 16,1-17-16,-18 17 0,17-52 15,-17 52-15,0-17 0,0 0 0,0-36 16,-35 18-16,-18-88 31,36 141-31,17 18 16,0 105 0,0-88-1,0 71-15,0-53 0,0 0 16,0 0-16,35 35 0,-17-53 15,70 54-15,-71-89 16,1 0-16,17-18 0,-17 18 16,17-18-16,-17 1 0,17-19 0,-17 19 15,17-18-15,-17 17 0,17-53 16,-17 36-16,-18 0 0,17 0 0,-17-1 16,0 1-1,0-36-15,0 36 0,-17-35 0,17 34 16,-18-34-16,0 34 15,18 19-15,-17-1 0,-1 1 0,18 34 16,0 1-16,0-1 0,-18 1 0,18 70 16,0-52-1,0 69-15,0-52 0,0 0 16,0 0-16,36 88 0,-19-105 16,19 16-16,-19-34 0,19 17 15,52-52 1,-71 17-1,1-18-15,35-35 0,-35 18 16,-1-18-16,-17 35 16,0-17-16,0 17 15,0 36 17,0 17-32,0 1 0,0 17 15,0-18-15,0-18 0,36 19 16,-19-19-1,1 1-15,70-71 16,-35-35 0,-53 17-1,-88-17 17,52 88-32,1 0 15</inkml:trace>
  <inkml:trace contextRef="#ctx0" brushRef="#br0" timeOffset="25438.62">5839 4145 0,'17'-70'31,"-34"140"-31,17-140 16,-18 105-1,1 71 1,17-53 0,0 17-1,17-17-15,36-18 16,-35-35 0,35-17-16</inkml:trace>
  <inkml:trace contextRef="#ctx0" brushRef="#br0" timeOffset="25651.95">6086 3881 0,'-18'17'16,"0"18"-1,18 1-15,-17 17 16,17-18-1,0 53-15,0-17 16,0-36-16,0-17 0,17 35 0,36-1 16,-17-52-1</inkml:trace>
  <inkml:trace contextRef="#ctx0" brushRef="#br0" timeOffset="25889.76">6297 3845 0,'0'0'15,"-17"0"-15,17 18 16,0 0-16,35 34 16,-17-34-1,17 53-15,18 17 16,-35-53-16,-18 0 15,17 89-15,-17-89 16,0 0-16,-17 18 0,17-17 0,-18-1 0,-17 18 16</inkml:trace>
  <inkml:trace contextRef="#ctx0" brushRef="#br0" timeOffset="32377.95">16793 4392 0,'17'0'31,"36"18"-15,-35-18 0,-1 0-16,19 0 0,52-18 15,0 18-15,-35-18 16,0 18-16,88-17 0,-53-1 15,0 1-15,106-1 16,142-35-16,-231 35 16,19 18-16,229-35 0,-230 17 15,-17 18-15,405-17 16,-352 17 0,123 0-1,-264 0 1,-18 17-16,-18-17 31,1 0-31</inkml:trace>
  <inkml:trace contextRef="#ctx0" brushRef="#br0" timeOffset="33021.61">19174 4498 0,'-18'0'0,"18"18"47,0 87-16,0-87-15,0 17-16,0 1 0,0-1 0,0 124 15,18-18 1,-1-124-16,1 1 0,0 0 16,35-18-16,123-53 31,-141 53-15,71-36-16,0 1 0,-53 18 15,141-19-15,-124 19 0,1 17 16,-18-18-16,17 18 0,1-18 15,0 18-15,105-35 0,-70 35 16,-53-18-16,0 18 16,0-17-16,-18 17 0</inkml:trace>
  <inkml:trace contextRef="#ctx0" brushRef="#br0" timeOffset="33353.25">20444 4692 0,'-35'0'0,"17"-18"16,36 18 15,17 18-31,-18-18 15,142 70 1,-53-17 0,-18 53 15,-88 0-15,-123 0-1,70-71 1,-18 0-1</inkml:trace>
  <inkml:trace contextRef="#ctx0" brushRef="#br0" timeOffset="33758.25">19985 5733 0,'0'0'0,"0"-18"0,-17 18 31,17 18-15,0 17 0,17 0-16,1 36 15,-1-18-15,-17-18 16,0 0-16,18 36 0,0-54 16,-18 19-16,17 17 0,1-36 15,0-17-15,35 18 0,-36-18 0,107-35 16,-89 17-1,18 18-15,88-53 0,-88 35 16,-18 1-16,18-1 16</inkml:trace>
  <inkml:trace contextRef="#ctx0" brushRef="#br0" timeOffset="34019.99">20638 5838 0,'-18'0'0,"36"0"16,-53 0-16,35 18 15,17-18-15,142-18 32,53 107-17,-107 16 1,-69 54 15,-107 0-15,54-124-16</inkml:trace>
  <inkml:trace contextRef="#ctx0" brushRef="#br0" timeOffset="34318.91">20655 6579 0,'0'0'16,"0"18"0,0 88-1,-17-71 1,17-17-16,0 52 15,0 71-15,53 0 32,53-123-17,-18-53 1,71-36 0,-124 54-1</inkml:trace>
  <inkml:trace contextRef="#ctx0" brushRef="#br0" timeOffset="34588.68">21114 6720 0,'0'0'0,"0"18"15,18-18 1,88 0-1,17 53 1,-88-35 0,1 35-16,-19-18 15,1 18-15,-1-18 0,-17 0 16,-17 71-16,-1-88 16,-17 17-16,-36 53 15,36-70-15,0-1 0</inkml:trace>
  <inkml:trace contextRef="#ctx0" brushRef="#br0" timeOffset="36869.11">21432 4674 0,'0'18'0,"-18"-18"31,36-18-31,87-88 32,-52 54-17,0-19-15,-17 36 0,-19 17 0,36-70 16,-35 53 0,-18-36-16,0 53 0,0-17 15,0-18-15,-18 0 0,0 36 16,-17-1-16,18 0 15,-19 18-15,19 18 0,-1-18 16,0 35-16,1 1 16,17-1-16,-18 71 0,18-71 15,0 53-15,18-35 16,-18 0-16,17 0 0,1 70 16,17 1-16,1 140 15,-36-158 1,0-70-1,0-1-15,0 0 0,-18-17 0,18-1 0,0 1 16</inkml:trace>
  <inkml:trace contextRef="#ctx0" brushRef="#br0" timeOffset="37077.21">21555 4886 0,'0'0'0,"-18"-18"15,18 1 1,18 17-16,-18-18 0,35 0 16,-17 18-16,35-35 15,0 0-15,0 17 0,-36 1 16,19 17-16,-1-36 16,-17 36-1,17-17-15,-18 17 0,1-18 0</inkml:trace>
  <inkml:trace contextRef="#ctx0" brushRef="#br0" timeOffset="37468.58">21943 4639 0,'-18'18'15,"1"-18"-15,-1 0 0,1 17 32,34-17-1,1 0-31,-1 0 16,1 18-16,17 17 31,-35 0-16,-17 1 1,-1 17 0,18-36 15,0-34-15,53-36 15,-18 0-31,18-53 15,-35 88 1,17 1-16,-35-1 0,35 0 16,1 18-1,-19 36 1,-17-1-16,0 71 16,-35-18 15,35-70-31</inkml:trace>
  <inkml:trace contextRef="#ctx0" brushRef="#br0" timeOffset="37718.9">22419 4568 0,'0'0'0,"18"-17"0,-18-1 16,0 1-1,-53 87 17,53-52-32,-18 35 15,18-18-15,-17 53 16,17-70 0,0-1-16,17 19 0,1-36 15,35 0-15,-35 0 0,17-18 0,-17 0 16</inkml:trace>
  <inkml:trace contextRef="#ctx0" brushRef="#br0" timeOffset="39969.01">23107 4427 0,'36'36'32,"-72"-72"-32,89 72 15,-35-72 1,-18 19-1,-35-36 1,35 35 0,-18 18-16,-35-17 0,18 34 15,17-17-15,-17 35 0,17-17 16,-35 88 0,53 0-1,0-71-15,71 88 31,-54-123-31,1 0 0,0-17 16,17 17-16,-17-18 16,17 1-16,-17-1 0,17-17 0,-18 17 15,1 0-15,17-17 0,-17 17 0,0-17 0,17-53 16,-35 53-16,18-142 16,-18-17 15,-36 71-16,36 105-15,0 36 16,0-1 0,0 72-16,-17 158 31,-1 0-15,53-106-1,-17-124 1,105-34-1,-87-1 1,17-17-16,-18-1 16,18-34-16,-36 35 15,1 17-15,0-35 0,-18 18 0,17-18 16,-17 35-16,-17 36 31,-1 17-31,-17 89 16,17-1-1,53-52 17,36-89-17,70-88 17,-106 53-32,54-35 15,-72 70 1,1 1-1,-18 34-15,0 1 32,0 0-17,0-36 1,0 0 0,-18 18-1,1 0-15,-1 0 0,18 18 16,-18 0-16,-17-1 15,17 19-15,1-1 0,17-17 16,-18 34-16,18-34 16,0 17-16,35-17 0,1-18 15,17-18 1,141-70 0,-71-35 15,-70 70-31,0-124 15,-35 142 1,-1-35-16,-17-89 16,0 141-1,0 1-15,0 34 16,-17-17-16,17 18 0,-36 70 16,1 88 15,17-140-31,18 52 0,0-53 15,0 0-15,0 1 0,0 17 0,18-18 16,0-17-16,17-1 16,0-17-16,-17-17 15,35-1-15,-36 18 0,1-18 16,17 1-16,-17-1 0,17-17 16,-17 17-1,0-35-15,-1 36 0,-17-1 0,0-53 16,0 54-1,-17 17-15,-1 0 0,0 17 16,1 1 0,-1 0-16,-17 17 0,35 0 0,-36 18 0,1-18 15,35 1 1,0-1-16,18-35 16,17-18-16,-17 18 15,35-35-15,-36 17 0,19 1 16,-1-19-16,-18 19 15,19-36 1,-36 71 0,-36 34 15,19-16-31,17-19 0,0 1 0,0 0 16,0-1-16,17-17 15,54-35 1,-53 17-1,17-17-15,-17 17 0,-1 1 0,18-18 16,-35 17-16,18-17 0,-18 17 16,0 0-16,0 1 15,0-1-15,-18 18 0,1 18 16,-1-1 0,18 1-16,-17 0 0,17-1 15,0 1-15,0 0 0,0-1 16,0 36-16,0-35 15,0-1-15,0 1 0,0 0 16,35-1-16,-18-17 16,36-17-1,-35 17-15,17-18 0,-17 18 16,17-18-16,-17 1 0,-1-1 0,1 18 16,-18-18-16,18-17 15,-18 18-15,0-1 0,-18 0 16,0 18-1,-17 36 1,18-19-16,-1 18 16,18-17-1,0 0-15,0-1 0,0 1 16,35-18 0,-17 0-1,-1 18-15,-17-1 16,18-17-16,-18 18 15,0 0-15,0-1 16,53-52 0,-35 17-1,-18 1-15,35-19 16,-17 19-16,-1-1 0,1-17 0,-1-18 16,-17 18-1,0-1-15,0 19 0,0-36 16,0 35-16,0 1 15,0-36-15,0 17 0,0 19 32,0 34-32,0 1 15,0 17-15,0-17 0,0 0 0,-17 17 16,17-18-16,-18 36 0,18-17 0,0 52 16,0-71-1,0 1-15,0 0 0,0-1 0,0 19 16</inkml:trace>
  <inkml:trace contextRef="#ctx0" brushRef="#br0" timeOffset="40120.71">25224 4357 0,'35'-18'31,"0"18"-31,-17 0 16</inkml:trace>
  <inkml:trace contextRef="#ctx0" brushRef="#br0" timeOffset="40370.25">24060 4974 0,'-53'35'0,"106"-70"0,-106 88 15,70-53 1,1 0-1,17 0-15,-17 0 0,17-18 0,1 18 16,34-17-16</inkml:trace>
  <inkml:trace contextRef="#ctx0" brushRef="#br0" timeOffset="40552.68">24518 4886 0,'18'0'15,"-18"18"1,0 17 15,0 0-31,18 18 16,-18-35-16</inkml:trace>
  <inkml:trace contextRef="#ctx0" brushRef="#br0" timeOffset="40701.58">24571 4833 0,'0'0'15,"18"-106"-15,0 89 16,-1 34 0</inkml:trace>
  <inkml:trace contextRef="#ctx0" brushRef="#br0" timeOffset="41203.04">24801 4851 0,'0'0'0,"-18"17"31,0 1-31,18 0 16,-17 70-1,17-71 1,0 1-16,17-18 16,1 0-16,0 0 15,35-18-15,-36 1 0,1-1 0,17 1 16,-17-1 0,-18-17-16,0-1 15,0 1-15,-18 35 16,0-18-16,1 1 15,34 17 17,1-18-32,0 18 15,-1 0-15,1 0 16,0 0-16,-1 18 0,1-1 16,-18 36-1,0 0 1,18-88 15,-1 17-15,1 1-1,-1-1-15,36-17 0,0-18 16,-35 53-16,0 17 16,-18 1-16,0 0 15,0-1-15</inkml:trace>
  <inkml:trace contextRef="#ctx0" brushRef="#br0" timeOffset="41968.2">22560 3545 0,'0'18'0,"53"-71"31,-35 35-31,53-34 16,-1-1-16,1-18 15,-18 18-15,0-17 16,-1-1-16,-52 36 16,18-18-16,0 35 15,-18-17-15,0 17 0,0 1 0,-36 17 16,36 17 0,-17-17-16,-18 53 0,35-35 15,-36 70-15,19-53 0,-1 18 0,18 0 16,-35 53-16,35-53 15,-18 70-15,18-52 0,0-18 16,0 53-16,0-53 0,0-18 16,0 0-1,0 0-15,18-17 16,-18-53-16,0 0 16,0-36-16,17 0 15,-17-87 1,36-1-1,17 106 1,70 18 0,-105 52-1,-1 1-15,1-18 0,0 35 0,-18 18 16,0-18 0,0-17-16,-18 0 0,0 17 0,1-17 0,-36 17 15,35-17-15,0-1 16,-17-17-16</inkml:trace>
  <inkml:trace contextRef="#ctx0" brushRef="#br0" timeOffset="42399.55">23143 3351 0,'35'-17'0,"-70"34"16,87-34-16,-34 17 0,35 0 15,35 17 1,-70 1-1,0 17-15,-18 1 0,0-19 0,-18 36 16,-17 0-16,-18 0 16,-18 0-1,106-124 17,18 18-32,106-88 31,-124 124-31,-17-1 15,0 0-15,-1 18 0,-17 18 16,0 53 0,0-36-1,0-18-15,18 36 0,0-35 16,17-18-16,-18 0 16,19-18-16,-1 1 15,0-1-15,-17-17 16,0 17-16,-18 1 15,0-36-15,0 35 0,0-17 0,-18 17 16,-17-17-16,17 17 16,-35 1-16,35 17 0</inkml:trace>
  <inkml:trace contextRef="#ctx0" brushRef="#br0" timeOffset="42626.12">23972 3052 0,'0'0'0,"0"-36"16,0 19-16,0-1 0,-18 0 31,18 36-31,0 0 0,0-1 16,0 107-1,0-89-15,0 0 16,0 18-16,0-18 0,0 18 15,-18 53-15,18-71 0,0-17 16,0 0-16</inkml:trace>
  <inkml:trace contextRef="#ctx0" brushRef="#br0" timeOffset="42901.75">23919 3422 0,'-18'-35'0,"36"70"0,-36-88 16,18 18-16,18 17 0,-18 0 15,17 1-15,19 17 0,16-18 16,19 1-16,-36 17 15,36 0-15,-18 0 0,-36 17 16,1-17-16,17 53 16,-70 35-1,17-70 1,36-36 0,0 1-1,70-72 1,-70 1-1,-18 71-15,-18-1 0,0 0 16,-35 1 0,18 17-1</inkml:trace>
  <inkml:trace contextRef="#ctx0" brushRef="#br0" timeOffset="43118.68">24624 2875 0,'0'-17'15,"-17"34"17,17 1-32,0-1 0,-18 36 15,18-17-15,0-1 0,0 0 0,0 0 16,0 1-16,0 17 15,0-18-15,0 18 0,-18-18 0,18-17 16</inkml:trace>
  <inkml:trace contextRef="#ctx0" brushRef="#br0" timeOffset="43601.25">24571 3281 0,'0'0'31,"-17"-18"-31,34 18 0,1-17 15,0 17-15,35-18 0,35 0 16,18-52 0,-89 70-1,-17-18-15,0 36 16,-17 35 15,17-36-31,-18-17 0,18 36 16,0-19-16,18 1 15,-1-18-15,1 0 0,17-35 16,-17 35-16,-1-18 16,19-17-16,-36 17 15,0 0 1,17 18 0,-17 89-1,0-72-15,0 18 0,-17 54 16,17-72-1,-36 71-15,36-52 0,-17-1 16,-19 53-16,19-52 0,-36 34 16,18-17-16,-54-18 31,54-70-31,35 0 16,0 17-16,35-70 15,-17 53-15,17-1 0,1 1 0,-19 0 16,19-1-1,-1 1-15</inkml:trace>
  <inkml:trace contextRef="#ctx0" brushRef="#br0" timeOffset="44059.43">25171 3175 0,'35'-35'0,"-70"70"0,70-106 15,-17 54-15,-18-18 0,-53-1 32,53 54-17,0 0-15,-18-1 0,18 1 0,0 52 16,0-34-16,-17 87 15,17-105 1,0 35-16,0-18 16,0-17-16,0 17 0,0-18 15,0 1-15,0 0 0,0-1 16,0-52 15,17 17-31,-17 1 16,18-1-16,-18 1 0,18 17 15,-1-18-15,71 18 32,-70 0-32,17 0 15,1-18 1,17-17 0,-18 17 15,-17 18-31,-18 36 31,-18-19-31,0 1 0,18 0 16,-17-18-16,-1 35 0,0-18 15,18 1-15,0 0 0,0-1 16,0 1-16</inkml:trace>
  <inkml:trace contextRef="#ctx0" brushRef="#br0" timeOffset="45224.33">21784 5733 0,'-53'0'0,"36"17"32,34-34-17,54-36 1,-36 17 0,89-105 15,-107 106-31,-17-18 15,0 36-15,0-19 0,-17 1 16,-19 70 0,36-17-1,-17 17-15,-1 0 0,18 1 0,-35 122 16,35-105 0,-18 71-16,1-71 0,17 17 0,0 1 15,-18-1-15,18-17 0,-18 53 16,18-18-16,0-52 15</inkml:trace>
  <inkml:trace contextRef="#ctx0" brushRef="#br0" timeOffset="45559.32">21837 5874 0,'-17'-18'0,"70"-17"31,35 0 1,-35 52-32,0 18 15,-53-17 1,0 70-16,0-70 0,0 0 16,-18 17-16,18-18 15,0-34 1,0-1-1,0 1-15,35-19 0,-35 19 16,18-1-16,0 0 16,-1-17-16,1 17 0,-1 1 0,1 17 15,17-18-15,-17 18 16,0 18-16,-1 17 16</inkml:trace>
  <inkml:trace contextRef="#ctx0" brushRef="#br0" timeOffset="45769.21">22437 5821 0,'0'-35'0,"0"70"0,0-88 0,0 35 16,-18 1-16,1-1 16,-1 36-1,18-1-15,-18 1 16,18 35-16,-17-36 15,17 19-15,0-1 0,0-17 0,0 17 0,17 35 16,1-70 0,35 0-16</inkml:trace>
  <inkml:trace contextRef="#ctx0" brushRef="#br0" timeOffset="47220.95">23019 5609 0,'0'-17'16,"-18"17"-1,1 0-15,-18 52 16,-18 54 0,53-53-1,0 0-15,17-18 16,1 1-16,17-19 15,18-17-15,-35 0 16,70-35-16,18-18 16,-18-17 15,-88-1-15,-35 53-1,-36 36 1,53 0-1,1-1-15,-18 19 0,17-1 16,36-18 0,-1-17-1,1 0-15,17-17 0,-17-1 16,-1 18-16,1-17 0,17 17 16,-17 0-1,-18 17-15,0 18 16,-18 36-1,36-53 17,17-36-32,89-70 31,-107 53-31,19 17 16,17-70-16,-18 35 15,18-124 1,-53 89-1,-18 35-15,0 36 16,1-1-16,-1 18 16,-17 35-16,0 36 15,17-36-15,18 0 0,-18 1 16,1-1-16,17 0 16,0 18-16,0 18 0,0-36 0,0 0 15,0-17-15,0 17 0,0-17 0,106 35 31,-71-71-31,0 18 16,0-35-16,-17 17 16,17 1-16,1-19 0,-19 19 15,1-1-15,17-17 0,-35-1 16,18-16-16,-18 34 0,0-17 16,0-71-1,0 88-15,0-35 0,0 36 16,0-1-16,0 0 15,-18 18-15,18 18 0,-18 17 16,18-17-16,-17 0 0,-1 52 16,18-17-16,-17 53 15,17-89-15,0 19 16,0 17-16,0 0 0,0-36 16,17 1-16,1-1 15,-18 1-15,17-18 0,1 18 16,35-36-1,-18 0-15,36-70 32,-54 71-32,1-1 15,-18 0-15,0 54 32,0-1-17,0-17 1,71-18-1,-54 0 1,19-18-16,-19 18 0,89-35 31,-88 35-31,-1 0 0,1 0 16,-18-18 0,18 18-16,-1 0 0,1 0 0,0 0 15,34 0-15,-34 0 0,0 0 0,35 0 16,0-18-1,0 18-15,17-35 16,-70 17 0,18 18-16,-1-35 0,-34-18 31,17 36-31,-36 17 0,36-18 16,-35 18-16,-35 18 15,52-1-15,-53 19 0,36-1 16,17-18-16,1 1 15,-1 0-15,1 17 0,17 0 16,0-17-16,0 0 0,0 34 16,17-16-1,1-1-15,-18-17 0,0 70 16,0-53-16,0 0 16,0-17-1,0 0-15,0-1 0,0 1 0,0 0 16,0-1-16</inkml:trace>
  <inkml:trace contextRef="#ctx0" brushRef="#br0" timeOffset="47410.04">24148 5345 0,'-18'-18'0,"36"36"0,-53-36 15,35 36 17</inkml:trace>
  <inkml:trace contextRef="#ctx0" brushRef="#br0" timeOffset="48128.85">21996 7126 0,'53'-53'31,"-35"53"-15,-1-17-16,71-72 16,-17-69 15,-71 34-16,0 107-15,-35-1 32,17 36-32,0-1 0,18 18 15,-17 18-15,-1 0 0,1 35 16,17 18-16,-18-53 16,18 0-16,-18 123 15,18-123-15,0 71 0,0-71 16,0-18-16,0 18 15,0 18-15,0-36 0,0 0 0,0-17 16</inkml:trace>
  <inkml:trace contextRef="#ctx0" brushRef="#br0" timeOffset="48488.46">21996 7338 0,'-18'-18'0,"1"0"15,17 1-15,53-71 32,105 52-17,-87 36 1,35 36 0,-106-1-1,0-17-15,0-1 0,0 1 16,0 17-16,-18-35 15,18 18-15,-17-1 0,17 1 16,0-71 0,35 0-1,-18 36-15,1-19 0,53-17 16,-54 36-16,19-1 16,-19 18-16,1 0 15,17 18-15,-17 52 16,-1-34-1</inkml:trace>
  <inkml:trace contextRef="#ctx0" brushRef="#br0" timeOffset="48718.55">22737 7126 0,'0'-18'0,"0"36"16,0-71-1,0 36-15,-18 17 16,-17 52 0,35-34-1,-18 17-15,1-17 0,17 17 0,0 18 16,53 18 0,-36-71-1,1 0-15,17 0 0,-17-18 0</inkml:trace>
  <inkml:trace contextRef="#ctx0" brushRef="#br0" timeOffset="49748.21">23566 7020 0,'18'0'0,"-36"0"0,53 0 16,-17-70 15,-18 52-15,-18 0-16,1 1 15,-1-1-15,-17 18 16,-1 18-16,-34 70 16,17 53 15,71-17-15,17-107-1,-18-17-15,1 0 0,70-35 16,-52 17-16,-1 1 15,0-1-15,0 0 0,-17 1 0,17-19 0,-17 19 16,0-18-16,17-18 0,-18 0 16,-17 17-1,0 1-15,0-18 0,0-17 0,0 34 16,0-16-16,-17-1 0,17 17 16,0 19-1,-18 17-15,-17 53 16,-18 70-1,18 71 1,17-18 0,71-52 15,123-142-15,-70-35-1,-53 18 1,18-88-1,-71 105 1,0-17-16,0 17 0,-18 18 31,0 88-15,18-70 0,0 17-16,0-17 0,18-1 15,17 1-15,1-18 0,-19 0 16,89-35-16,-35 0 15,123-89 1,-177 89 0,1 17-16,0-35 0,-18 36 15,0-36-15,0 17 0,0 19 16,0-1-16,-36-17 0,36 17 16,0 1-16,-17 17 15,-1-18-15,0 18 0,-35 106 31,36-89-31,-18 54 0,17 0 16,0-36-16,1 53 0,-1-53 16,18 36-1,0-1-15,0-17 0,0-17 0,-18 69 16,18-52-16,0 53 16,0-71-1,-17 1-15,17 34 0,0-34 0,0-19 16,0 36-16,0-35 15,0-1-15,0 1 0</inkml:trace>
  <inkml:trace contextRef="#ctx0" brushRef="#br0" timeOffset="49926.43">24113 7585 0,'0'0'16,"70"-53"0,-34 35-16,-1 1 0,53-19 15,-35 36-15,-18-17 0,53-19 16,-52 19-16</inkml:trace>
  <inkml:trace contextRef="#ctx0" brushRef="#br0" timeOffset="54984.7">20461 10936 0,'-17'0'0,"-1"-18"15,18 1-15,0-1 16,53 1 0,-35-1-1,35 18-15,-36 0 0,19 0 16,69 18 0,-69 52-1,-36-52-15,-18 35 0,0-18 16,-105 106-1,88-123 1,17-1-16,36-70 31,-1 36-31,1-1 0,35-35 16,0 0-16,158-88 31,-175 124-31,17-1 0,-18 18 16,-17 0-1,-1 18-15,-17-1 0,0 18 16,0-17-16,-35 35 0,0 0 16,17-18-16,-17-17 0,17-1 0,-17 36 15,17-53 1,18-17-16,0-1 0,18 0 16,35-34-1,-36 16-15,1 19 0,35-36 16,-18 35-16,53-52 0,-52 70 15,87 0 17,-123 35-32,-18 88 15,18-70 1,0-35-16,18-1 16,17-17-16,-17 0 15,35-35-15,-18 35 0,142-123 31,-177 87-31,17 19 0,1-1 16,-18 1-16,0-1 16,0 0-16,0-17 0,-35 17 15,17 18-15,0 18 16,1-18-16,-19 35 0,19-17 16,-36 52-1,35-34-15,1-1 0,17 0 16,0 1-16,17-36 15,-17 17-15,18-17 0,-1 0 0,1-17 0,35-1 16,-18 18-16,-17-18 16,17 1-16,-17-1 0,17 0 15,-17 1-15,17-19 0,-17 1 0,-1 18 16,-17-1-16,0 0 16,0 1-16,-70 105 31,52-35-16,-17 53-15,17-89 16,18 36-16,71-18 16,70-88 15,0-52-15,-53-1-1,-52 35 16,-36 54-15,-71 105 0,0 35-1,54-70 1,34-18 0,1-35-1,35-17 1,-35-1-16,-1 18 0,1-17 0,35-19 0,0 1 15,-36 17-15,19-17 0,-1 17 16,0 1 0,-17-1-16,-1 18 0,-17 18 15,0-1-15,0 1 16,-17 17-16,-1-17 0,1 0 16,-19 35-1,1-36-15,17 18 16,18-52-16,89-71 31,-72 70-15,36-35-16,-18 35 0,1 1 0,-19-1 0,54-35 15,52 18 1,-105 35 0,-18 18-16,18-1 0,-18 1 15,0 35-15,-18-36 0,18 1 0,-18 17 0,1 18 16,-1-17-1</inkml:trace>
  <inkml:trace contextRef="#ctx0" brushRef="#br0" timeOffset="55151.47">22314 10601 0,'-36'0'15,"19"0"1,34 18 15</inkml:trace>
  <inkml:trace contextRef="#ctx0" brushRef="#br0" timeOffset="55418.61">23372 10566 0,'-53'-18'16,"35"18"0,1 0-16,-1 0 15,-35 18-15,18 17 0,17-17 16,1-1-16,-1 1 0,0 17 15,1 0-15,-1 1 0,-17 52 0,35-53 16,0 0-16,0 1 16,17 34-16,1-34 0,0-19 0,17 1 15,35 17-15,-17-35 0,0 18 0</inkml:trace>
  <inkml:trace contextRef="#ctx0" brushRef="#br0" timeOffset="55660.18">23778 10513 0,'0'-18'0,"17"1"16,1 17-1,105 88 1,-105-53-1,17-17-15,-17 17 0,35 53 0,-18 0 16,-35 0-16,-35 89 16,-1-124-16,19 0 15,-71 35-15</inkml:trace>
  <inkml:trace contextRef="#ctx0" brushRef="#br0" timeOffset="56460.38">21502 11783 0,'35'-35'16,"-35"17"0,18 18-16,0-18 0,-1 1 15,1-1-15,0 0 0,-1 1 16,1-1-16,0-17 15,-18 17-15,-159-35 32,123 53-32,1 18 15,-35-1-15,52 1 0,0-18 0,-17 53 16,70 53 0,71-36 15,-53-17-31,0 18 15,-53-18 1,-18-36 0,-17 19-16,0-1 0,17-17 0,-52 17 15,34-17-15,19-18 0,-19 17 16,-34-34 0,70-1-1,0 0-15,0 1 0,35-19 16,-17 19-16,17-19 0,0 19 15,1 17-15,-1 0 16,-17 17 0,-18 1-16,0 0 0,0-1 0,0 54 15,-18-36-15,18-17 0,-18 52 16,18-52 0,0 0-16,0 35 0,18-36 0,17 1 15,-17-18 1</inkml:trace>
  <inkml:trace contextRef="#ctx0" brushRef="#br0" timeOffset="60488.59">22402 12435 0,'17'0'47,"-17"18"47,0-36 78,0 1 765,18 17-921,-18-18 62,18 18-62,-18 18 93,0 52-93,0 1-1,-18-36-15,0 89 16,1 87 0,17-140 15,0-53-31</inkml:trace>
  <inkml:trace contextRef="#ctx0" brushRef="#br0" timeOffset="60988.03">22402 12188 0,'0'0'16,"0"18"15,17-18 0,1 18-31,0-18 16,-1-18-16,-17 0 31,-17 18-15,-19 0-16,19 0 15,-19 18 1,36 0 0,-17-18-16,17 17 0,0 1 0,0 0 15,17-1-15,54 1 32,-53-36-32,35-17 31,-53 17-31,-18 1 15,0 17-15</inkml:trace>
  <inkml:trace contextRef="#ctx0" brushRef="#br0" timeOffset="61731.21">22666 12594 0,'-17'18'0,"34"-36"0,-52 36 0,35-36 16,0 1 0,0-1-16,35 0 15,-17 1 1,35 17-16,-36 0 15,1 0-15,0 17 0,-1 1 0,-17 0 16,0-1 0,0 36-16,-17-18 0,-71 71 31,70-88-31,0-1 0,18-34 31,18-1-31,-18 1 0,18-1 0,-1 0 16,36-52-1,-35 52-15,17-35 0,0 36 0,-17-1 16,17 0 0,-17 1-16,0 17 0,-1 17 15,-17 1-15,-35 105 32,35 1-17,0-107 1,18 1-16,105-106 31,18-53-15,-106 88-16,71-159 31,-88 142-31,-18-89 31,0 124-31,0 17 0,0-17 16,-18 35-16,1 0 0,-1 35 15,-35 159 17,35-159-32,1 89 15,17-89-15,0 0 16,0 1-16,0-1 0,0 0 0,0 0 0,0-17 0,0 35 16,17-35-1,1-18-15,-18 17 0,18-17 0,17 18 0,36-53 16,-19 17-1</inkml:trace>
  <inkml:trace contextRef="#ctx0" brushRef="#br0" timeOffset="61931.23">23107 12435 0,'-35'18'0,"70"-36"16,-70 54-16,53-36 0,17 0 16,35-18-16,36 0 15,-53 18-15,18 0 0,-1-17 16,-17 17-16,18 0 0</inkml:trace>
  <inkml:trace contextRef="#ctx0" brushRef="#br0" timeOffset="62492.82">23989 12347 0,'0'0'0,"53"-17"16,-35 17-16,-18-18 31,0 0-15,-36 18 0,19 0-1,-18 0-15,17 18 16,-35 0-16,0 17 0,35 0 15,-52 124 1,70-141 0,0 17-16,18 0 0,-1-35 15,36 0-15,0 0 16,-35 0-16,70-35 16,-35 0-16,-36 17 15,19-35-15,-36 35 16,-18-35-1,18 71 17,-18 53-17,18 17 1,36-35 0,-19-36-16,36-17 15,-35 0 1,52-35-16,1-18 15</inkml:trace>
  <inkml:trace contextRef="#ctx0" brushRef="#br0" timeOffset="62788.52">24465 12612 0,'18'0'0,"-36"0"0,36-18 32,-18 36-1,0 35-16,0 0-15,-18 0 16,18-36 0,-17 18-16,17-17 0,-18 35 0,1-35 15,17-1-15,0 1 0</inkml:trace>
  <inkml:trace contextRef="#ctx0" brushRef="#br0" timeOffset="63249.61">24695 12065 0,'0'0'0,"-18"0"0,18 18 31,0-1-16,0 36-15,0-35 16,0 52-16,0-34 0,18 52 16,-18-18-16,0-34 15,0 34-15,-18-52 0,18 17 16,0-17-16,-17-18 31,34-53-15,-17 35-16,18 1 0,-1-1 0,-17 0 15,36-17-15,-19 17 16,89-35 0,-71 53-1,-35 18-15,18-18 0,0 35 0,-18 1 16,-18-1-16,18-17 16,-18 17-16,1-17 15,-18 17-15,17-18 0,0 1 16,-52 17-16,52-35 15,0 0-15,1-17 0</inkml:trace>
  <inkml:trace contextRef="#ctx0" brushRef="#br0" timeOffset="63442.94">25100 12330 0,'0'17'47,"18"-17"-31</inkml:trace>
  <inkml:trace contextRef="#ctx0" brushRef="#br0" timeOffset="63616.78">25153 12559 0,'0'35'0,"0"-70"0,0 105 0,-17-52 16,17 17-16,-18-35 15,0 36-15,1-1 16,17 0-1,-18 0-15,18-17 0,-17 0 0,17-1 16</inkml:trace>
  <inkml:trace contextRef="#ctx0" brushRef="#br0" timeOffset="64168.88">21044 12912 0,'-18'-18'16,"36"36"-16,-18-36 46,105 18-30,19 0 0,-36-18-16,0 18 15,-17-17-15</inkml:trace>
  <inkml:trace contextRef="#ctx0" brushRef="#br0" timeOffset="64490.39">21484 12753 0,'-17'-18'0,"-54"18"15,54 0 17,52 18 14,-17-18-46,-1 18 0,54-18 16,-36 17-16,89 1 16,-36-1-16,-18 19 15,1-19-15,-36 72 32,-35-72-32,-18 1 15,1-18-15,-1 18 0,1-18 16,-36 17-16,35-17 0,-17 18 0,17-18 15,0 0-15,1 0 0</inkml:trace>
  <inkml:trace contextRef="#ctx0" brushRef="#br0" timeOffset="65635.23">21925 15081 0,'18'0'46,"53"-70"-14,-36 34-32,-17 19 15,-18-1-15,0 0 16,0 1-16,0-1 0,0 1 0,-36-19 16,-52 54-1,70-18 1,1 18-16,-18 17 15,-1 0-15,19 0 0,-1 18 16,0-17-16,1 17 0,17 17 16,-18-35-16,18 71 15,0-88-15,18-1 0,17 1 16,0-18-16,1-18 16,52-34-1,-18-19 1,-70 18-1,0-17 17,-17 52-32,17 36 31,0-1-31,0 71 31,17-17-31,-17-53 16,18-1-16,17 18 0,-17-35 15,35 18-15,-36-18 16,19-18-16</inkml:trace>
  <inkml:trace contextRef="#ctx0" brushRef="#br0" timeOffset="65815.92">22366 15134 0,'0'0'0,"18"0"31,17 0-15,36 0-16,-36 0 16,0-17-16,1 17 0</inkml:trace>
  <inkml:trace contextRef="#ctx0" brushRef="#br0" timeOffset="65983.7">22578 15222 0,'0'18'0,"0"-36"0,0 54 0,18-36 31,105-36-15</inkml:trace>
  <inkml:trace contextRef="#ctx0" brushRef="#br0" timeOffset="66364.23">23284 14940 0,'17'-18'0,"-34"-17"32,-1 18-32,-88 52 31,89-35-31,-1 17 0,-17 19 16,-1-1-16,1 36 15,35-54 1,0 19-16,18-36 15,-1 0-15,36 0 0,-35-18 16,0 0-16,17 1 0,-18 17 16,19-18-16,-1-17 0,-17 35 15,-1-18-15,19 0 0,-19 18 16,-17 18-16,18-18 16,-18 35-16,0-17 15,18 35-15,-1-18 16,1-17-16,-1 17 15</inkml:trace>
  <inkml:trace contextRef="#ctx0" brushRef="#br0" timeOffset="66530.5">23654 15011 0,'0'0'0,"-18"0"16,18-36-1,18 36 1,0 0-16,17 0 0,-17-17 0,17 17 16,35 0-16,-34-18 0,-1 18 15</inkml:trace>
  <inkml:trace contextRef="#ctx0" brushRef="#br0" timeOffset="66730.28">23813 14834 0,'-18'0'0,"1"-17"0,52 34 0,-88-34 31,53 34-15,0 1-16,0 17 0,35 36 16,-35-18-1,18 17-15,35 54 16,-53-107-1</inkml:trace>
  <inkml:trace contextRef="#ctx0" brushRef="#br0" timeOffset="66949.03">24324 14746 0,'0'0'0,"0"-53"0,0 36 15,-17 34 17,17 1-32,0 52 15,0 1-15,0 17 16,0-53 0,0 54-16,0-54 0,0 0 0,0 0 0,0 1 15</inkml:trace>
  <inkml:trace contextRef="#ctx0" brushRef="#br0" timeOffset="67264.28">24607 14993 0,'0'0'0,"0"-18"16,0 1-16,-18-1 15,0 18-15,1 0 16,-1 88 15,18-52-31,0-19 0,0 36 0,0-35 16,18-18-1,-18 17-15,17 1 0,1-18 0,17 0 16,1-18-16,-19 1 16,18-18-16,-35 17 0,18 0 0,-18-17 15,-53-36 1,-17 18-1,52 36 1,0 17-16</inkml:trace>
  <inkml:trace contextRef="#ctx0" brushRef="#br0" timeOffset="67430.28">24942 14905 0,'35'35'16,"-70"-70"-16</inkml:trace>
  <inkml:trace contextRef="#ctx0" brushRef="#br0" timeOffset="67608.75">24959 15187 0,'0'0'0,"53"18"0,-53-1 16,0 1-16,0 0 16,0-1-16,0 1 15,-17 0-15,-1 17 0,0-18 16,-35 54-16</inkml:trace>
  <inkml:trace contextRef="#ctx0" brushRef="#br0" timeOffset="68650.14">24677 14376 0,'0'0'0,"-35"0"15,17 0-15,1-18 16,-36 18-16,-18 0 16,36-18-16,-53 18 0,-212-35 31,229 35-31,1 0 15,-89 0-15,88 0 0,-105 18 0,-89-1 16,160 1 0,-72 0-16,71-1 0,18 1 15,0 0-15,0-1 0,0 1 0,-1 0 16,-87 17-16,105-18 0,1 1 16,-71 17-16,17 18 15,71-35-15,0 0 0,18 17 0,0-18 16,0 19-16,-36 52 15,53-53-15,1 36 0,-1-36 0,18 0 16,0 1 0,0-1-16,0 0 0,0 0 0,0 1 0,18 52 15,-18-70-15,35 34 16,0 1-16,1-35 16,17 35-16,-18-35 0,71 35 15,-53-36 1,105 54-16,-105-54 15,-17 1-15,16-18 0,37 35 0,16-17 16,-52-18 0,71 18-16,-54-1 0,1-17 15,70 18-15,0-1 0,-70 1 16,70 0-16,-71-18 0,19 17 16,52-17-16,-71 0 0,54 0 15,17 0-15,-88 0 16,317-35 15,-335 17-31,18 1 16,18-18-16,-18 17 0,17-53 0,19 18 15,-54 18-15,35-35 16,-52 34-16,0 1 16,17 0-16,-35-36 0,0 36 15,0 17 1,-18-17-16,18 17 0,0 1 0,-17-1 15,-1-17-15,18 17 0,-18-17 32,1 35-32,-1 0 31,18 18 47,-17-18-47</inkml:trace>
  <inkml:trace contextRef="#ctx0" brushRef="#br0" timeOffset="69130.12">23390 12859 0,'0'17'16,"-18"1"0,-17 17-16,17 1 15,-17-19-15,-18 54 0,35-36 16,-17 0-16,-18 54 15,0-19-15,35-17 0,-17 0 16</inkml:trace>
  <inkml:trace contextRef="#ctx0" brushRef="#br0" timeOffset="69340.11">22984 13018 0,'0'0'32,"17"0"-32,-17 17 15,53 1-15,88 52 16,89 36 15,-160-53-15</inkml:trace>
  <inkml:trace contextRef="#ctx0" brushRef="#br0" timeOffset="73814.85">17145 15716 0,'-35'0'0,"17"-17"15,18-1 17,53-35-1,0 0-31,18 0 16,176-194-1,-194 212 1,-18 0-16,0-36 0,-17 54 0,-1-19 15,-17 19-15,0-1 0,-17 18 16,-18 0 0,-54 53-1,54 53 1,70 0 0,18-54-1,35 54 1,-70-88-1,0 0-15,-18-1 0,0 1 0,0 17 16,-18 0-16,18-17 16,-35 0-16,17-1 0,-17-17 15,0 0-15,-1-17 16,19-1-16,17 0 0,-18 18 16,0-17-16,1 17 0</inkml:trace>
  <inkml:trace contextRef="#ctx0" brushRef="#br0" timeOffset="74573.48">17710 15399 0,'0'0'0,"35"-36"16,-35 19 0,0-1-16,0 36 31,18 17-16,-18-17-15,0 17 0,17 36 16,1-54 0,-18 1-16,0 17 0,18-17 0,17 17 15,-17-53 1,52-70 0,-35 53-1,-17-18-15,-18 35 16,0 1-16,18-19 0,-18 19 31,0 52-31,0-17 0,0-1 16,0 1-16,0 17 15,0 1-15,0-19 0,0 36 16,0-35-16,0-1 16,17-17-1,1-35-15,-18 18 16,18-1-16,-1 0 0,-17 1 15,35-54-15,-17 53 0,0 1 0,17-19 16,0 19 0,1 70-1,-36-36-15,0 54 16,0-53 0,0 17-16,-18 35 0,0-52 15,18 0-15,0-36 31,0 0-31,18-34 16,17 16 0,-17 1-16,0 17 15,-1 1-15,1-1 0,-1 18 0,1 18 32,-18-1-32,0 19 0,0-19 15,0 1-15,0 17 16,0-52 15,18-19-31,35-17 31,-18 18-31,-17 35 16,17 35 0,-18-35-16</inkml:trace>
  <inkml:trace contextRef="#ctx0" brushRef="#br0" timeOffset="74838.57">18927 15187 0,'0'0'0,"0"-53"0,-18 36 16,1 17-1,-1 0-15,0 0 0,1 17 0,-1 18 16,0 1 0,-17 17-16,-18 70 15,36-88-15,-1 71 16,18 18-16,0-89 0,18-17 16,-1 17-16,18-17 15,18-18-15,-17 0 0,-1-18 0</inkml:trace>
  <inkml:trace contextRef="#ctx0" brushRef="#br0" timeOffset="75099.23">19174 15152 0,'0'0'31,"-18"-18"-31,18 36 16,0-1-16,35 19 16,-17-19-16,0 1 15,35 35-15,-36-18 16,1-17-16,17 52 0,-35 1 16,0 0-16,0-36 0,-35 35 15,17-52-15,1 17 16,-1-17-16,0 0 0</inkml:trace>
  <inkml:trace contextRef="#ctx0" brushRef="#br0" timeOffset="75728.92">19668 15328 0,'0'0'0,"0"-17"15,0-1 1,0 36 15</inkml:trace>
  <inkml:trace contextRef="#ctx0" brushRef="#br0" timeOffset="75918.84">19597 15575 0,'0'18'0,"0"17"31,0 18-15,-35 88-1,0-53 1</inkml:trace>
  <inkml:trace contextRef="#ctx0" brushRef="#br0" timeOffset="77499.23">16158 12559 0,'0'-18'0,"0"1"0,0-1 31,0 36 1,0-1-32,0 1 0,0 35 15,0-36-15,0 36 16,0 36-16,0 69 16,0-140-1,17 17-15,1-35 16,17 0-16,-17-17 0,-1-1 0,19-17 15,-19 17-15,19-35 0,-1 0 16,-18 36 0,19-36-16,-36 35 0,17 0 15,-17 1-15,0-1 0,0 0 0,0 1 0,0-1 32,0 36-32,0-1 15,0 19-15,0-1 0,0 36 16,18 52-1,0-105 1,-1-18-16,19 17 0,-19-17 16,19-17-16,34-19 15,-52 19-15,17-19 16,-17 19-16,-1-1 16,1 1-16,-18-19 0,0 19 0,-35-36 15,17 35-15,-70 0 16,53 18-16,-54 0 15,36 0-15</inkml:trace>
  <inkml:trace contextRef="#ctx0" brushRef="#br0" timeOffset="77713.02">16934 12612 0,'0'-35'15,"0"17"1,-18 36 0,18-1-1,18 124 1,-1-70 0,-17-1-16,0-17 15,0-35-15</inkml:trace>
  <inkml:trace contextRef="#ctx0" brushRef="#br0" timeOffset="77849.1">17040 12400 0,'-18'-35'0,"36"70"0,-54-88 16,54 53-1,-18 18 1</inkml:trace>
  <inkml:trace contextRef="#ctx0" brushRef="#br0" timeOffset="78263.97">17357 12559 0,'18'-18'0,"-36"36"0,36-53 15,-18 17 1,0 0-16,-18 18 15,0 0-15,1 0 0,-1 0 0,-17 36 16,35-19 0,-18 1-16,18 0 0,-17 17 0,17-18 15,0 19-15,-18-19 0,18 1 0,0 0 0,0 35 16,18-53 0,-1 0-16,1 0 0,-1-18 15,36-17-15,-35 17 0,0 0 16,52-70-1,-52 53-15,17-106 16,-35 105 0,0-16-16,0 34 15,0-35-15,0 18 16,0 52 0,-18 1-16,18 0 15,-17 35-15,-18 158 16,35-70-1,52-70 1,-34-71 0,0 0-16</inkml:trace>
  <inkml:trace contextRef="#ctx0" brushRef="#br0" timeOffset="78697.86">17904 12594 0,'0'0'0,"0"18"16,17-18 0,1 0-1,88-88 1,-18 35-1,-70 35-15,17-17 0,36-18 16,-54 0 0,-17 35-16,0 1 15,-17-1-15,-1 18 16,0 0-16,1 0 0,-1 18 16,-17 17-16,17 0 0,18-17 15,0-1-15,18 19 16,-18-1-16,70 18 0,-52-35 15,0-18-15,35 35 16,-36-17-16,1-1 0,17 1 16,-17 17-16,-1-17 15,-17-1-15,0 1 0,-35 0 16,17-1-16,1-17 0,-36 18 16,18-18-16,-1 0 0</inkml:trace>
  <inkml:trace contextRef="#ctx0" brushRef="#br0" timeOffset="79488.67">18486 12418 0,'35'0'16,"-35"-18"-1,0 36 16,0 17-31,18 106 16,35-53 15,17-123-15,-17 0 0,-35 17-16,17-35 15,0-35 1,-35 53-1,0 52 17,0 89-17,0-70 1,0-1-16,0-18 16,18-17-1,0-17-15,-1-1 16,36-52-1,-35 34 1,-1 1 0,19 17-16,-19 1 0,1 17 15,0 17-15,-1 19 16,-17-19-16,0 36 16,0-35-16,-17 0 0,17 34 15,-18-34-15,0 0 16,36-54-1,17-16 17,-17 16-32,70-52 31,-70 88-31,-18 53 31,0-18-31,0-17 16,0 0-16,0-1 0,0 1 15,35-53 1,-17 17 0,52-53 15,-34 36-31,-19 17 16,1 1-16,-1 17 0,-17 17 15,18 54 1,-18-36-1,0-17-15,0 0 0</inkml:trace>
  <inkml:trace contextRef="#ctx0" brushRef="#br0" timeOffset="79714.64">19703 12206 0,'-18'0'0,"-35"53"16,36 0-1,-54 106 1,71-106 0,0 17-16,18-17 0,35 18 15,-18-54 1,-17-17-16,17 0 0</inkml:trace>
  <inkml:trace contextRef="#ctx0" brushRef="#br0" timeOffset="79993.89">19950 12206 0,'-18'0'15,"36"0"1,17 18 0,0-1-16,1 19 15,17-1-15,0 35 16,-36-52-16,1 141 16,-18-124-16,0 0 0,-18 18 15,-17 18-15,17-36 16,-52 36-16,52-36 15,0-35-15,1 0 16</inkml:trace>
  <inkml:trace contextRef="#ctx0" brushRef="#br0" timeOffset="80162.92">20532 12330 0,'-53'17'16,"106"-34"-16,-106 52 31</inkml:trace>
  <inkml:trace contextRef="#ctx0" brushRef="#br0" timeOffset="80349.23">20356 12753 0,'0'18'0,"0"-36"15,0 53-15,0-17 16,0-1 0,0 1-1,-36 17 1</inkml:trace>
  <inkml:trace contextRef="#ctx0" brushRef="#br0" timeOffset="87317.05">23231 7585 0,'0'0'0,"0"-18"31,0 0 16,35-17-16,-35 18-15,-71 17-1,54 0-15,-36 17 16,35 1 0,1-1-16,-1-17 0,-17 36 0,17-19 0,18 19 15,0-19 1,0 19-16,18-19 15,17 18-15,-17-35 16,-18 18-16,17 17 0,1-17 16,-18 0-16,0 17 15,-53 53 1,35-70 0,-35 17-16,36-35 0,-1 18 15,1-18-15,-1 0 16,18-71-1,35 36-15,0 17 16,36 36 0,-36 88 15,-17-71-31,-18-17 0,0 17 16,0 18-16,0-36 0</inkml:trace>
  <inkml:trace contextRef="#ctx0" brushRef="#br0" timeOffset="87880.72">23143 8908 0,'-18'0'15,"36"0"-15,-18-18 47,17 18-47,1 0 16,35 0-1,-18 0-15,-17 18 0,-1-18 16,-17 17 0,18 1-16,-18 0 0,-18-1 15,1-17-15,-1 18 16,-17-1-16,-1 1 15,89-18 17,-35 18-17,0-18-15,-1 17 16,1 1-16,-18 0 16,0 17-16,0 0 0,-53 89 31,18-89-16,-1-17-15,-16-1 16,34-17-16,0 0 0,1 0 16</inkml:trace>
  <inkml:trace contextRef="#ctx0" brushRef="#br0" timeOffset="88244.02">23442 8096 0,'0'0'0,"-17"18"0,17-36 31,70 1-15,-52 17-1,17 0-15,-17 0 0,17-18 16</inkml:trace>
  <inkml:trace contextRef="#ctx0" brushRef="#br0" timeOffset="88428.21">23460 8273 0,'0'17'0,"0"-34"0,0 52 16,18-17 0,-1-18-1,142-18 1</inkml:trace>
  <inkml:trace contextRef="#ctx0" brushRef="#br0" timeOffset="88587.85">23495 8520 0,'-35'17'0,"35"1"16,71-18 15,-1-18-31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08T08:26:54.0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10972 4886 0,'-18'0'0,"0"0"0,18-18 15,-17 18 1,34 18 31,1 0-32,-18-1 1,18-17-16,-1 36 0,-17-19 0,18 18 16,17-17-16,-35 0 15,53-18-15,-18 0 16,-17-18-16,70-17 0,-52 17 0,140-88 15,-105 53 1,-19 18-16,90-71 0,-72 53 16,1 18-16,35-53 0,-54 35 15,72-35-15,-89 70 16,0-17-16,-17 35 16,-18-18-16</inkml:trace>
  <inkml:trace contextRef="#ctx0" brushRef="#br0" timeOffset="2083.37">11095 7497 0,'-17'0'0,"17"-18"47,0 36-31,17-1-1,1 36 1,-1-53 0,-17 18-16,18 17 0,0-17 0,52 35 31,-52-36-31,88-34 31,-71-1-31,18-17 0,35-1 16,0-17-16,18-17 15,212-142 17,-283 177-32,18 17 15,17-35-15,-52 53 16,35-35-16,-35 35 0</inkml:trace>
  <inkml:trace contextRef="#ctx0" brushRef="#br0" timeOffset="4467.66">12789 11783 0,'-36'0'0,"19"0"0,-19-18 16,19 18-1,17-17-15,35-1 0,53 18 16,-35-18-16,0 18 15,18 0-15,52-17 0,36-1 16,-89 18-16,19-18 0,-19 18 16,1 0-16,123-17 15,-53-1-15</inkml:trace>
  <inkml:trace contextRef="#ctx0" brushRef="#br0" timeOffset="4824.6">13194 11465 0,'-53'-35'0,"106"70"15,-159-105-15,106 52 16,0 0-16,0-17 16,18 0-16,0 17 0,17 1 0,-17-1 15,-1 18-15,1-18 0,17 1 16,-52 34 15,-19-17-31,-17 36 0,18-19 16,-53 19-16,35-19 0,18 18 15,-124 54-15,106-72 16,0 19-16,-88 69 16,106-69-16,-36 175 31,106-193-31,1 0 0,69 17 15,-52-17 1,18-1-16,0-17 0,-19 0 0,19 18 16,0-18-16,34 0 0,-52 0 0</inkml:trace>
  <inkml:trace contextRef="#ctx0" brushRef="#br0" timeOffset="14004.26">12859 14852 0,'0'18'16,"18"-1"-1,-1-17 1,19 0-16,34 0 0,-17 0 16,0 0-16,88-35 0,-70 35 15,-1-18-15,89 1 0,-71-1 16,-17 0-16,-1 18 0,1-17 0,35-1 16,-53 18-16,-18 0 0,0 0 15</inkml:trace>
  <inkml:trace contextRef="#ctx0" brushRef="#br0" timeOffset="14427.34">13106 14587 0,'18'0'0,"-36"18"47,0 0-47,-35-1 16,-88 71-1,-35 18 1,52 18 15,248-54-15,88 1 15,-124-53-31,141 17 31,-194-35-31,36 0 0</inkml:trace>
  <inkml:trace contextRef="#ctx0" brushRef="#br0" timeOffset="15243.95">16210 4533 0,'18'-17'0</inkml:trace>
  <inkml:trace contextRef="#ctx0" brushRef="#br0" timeOffset="16096.84">16193 4304 0,'0'18'62,"0"70"-31,0-53-15,0 53-16,0-35 0,-18 265 31,18-283-31,0-17 16</inkml:trace>
  <inkml:trace contextRef="#ctx0" brushRef="#br0" timeOffset="16363.66">16281 3845 0,'-35'-35'16,"-18"35"0,18 71-1,35-36 1,35 0-1,18-35-15,-36-18 16,19-17-16,-1-35 16,-35 52-16,0-17 15,-18-1-15,-17 19 16,17-1-16,1 18 0,-1 0 0,0 18 16</inkml:trace>
  <inkml:trace contextRef="#ctx0" brushRef="#br0" timeOffset="16950.06">16440 4410 0,'70'-53'31,"-52"53"-31,-106 53 0,229-159 16,-123 106-16,-1 0 15,18 0-15,-17 18 16,0 87 0,-18-69-16,0 34 0,0-17 15,0-35 1,-18-18-16,18 17 0,0-34 31,18-19-31,-18 19 0,35-36 0,-17 35 16,35-35-16,-36 18 0,36-18 15,-18 18-15,1 17 16,-1 18-16,-35 71 31,0-18-31,0 105 32,0-140-32,18-18 0,-1-18 0,36-17 15,0 0 1,-35 0-16,52-36 0,-17-17 15,-35 53-15,17-18 0,-17 17 16,17-52-16,-17-35 16,-18 87-16,0-52 15,-53 35 1,-18 300 15,54-176-31,-36 246 31,53-281-31,17-1 0,1 0 0,17-17 16,36-18-16,-36 0 16,0-18-16</inkml:trace>
  <inkml:trace contextRef="#ctx0" brushRef="#br0" timeOffset="17115.34">17181 4233 0,'-89'36'0,"89"-54"31,18 18-31,194-53 16,-142 35 0,1 1-16</inkml:trace>
  <inkml:trace contextRef="#ctx0" brushRef="#br0" timeOffset="17550.64">18944 4392 0,'0'0'0,"36"0"15,-19-18 1,19-17-16,-19 18 0,1-19 0,88-70 16,-71 71-1,36-53-15,-18 53 0,70-124 16,-105 106-16,-18 18 16,-141 17-1,-18 106 16,106 18-31,88 18 16,0-107 0,-17 1-16,17 0 0,36-1 15,-18 18-15,-18-35 16,-17 18-16,17 0 0,-17-1 0,-1 1 16,1-18-16,-18 18 0,0 17 15,0-17-15,-71 34 16,36-52-16,17 18 0,-17 0 15,-53-1-15,53-17 0</inkml:trace>
  <inkml:trace contextRef="#ctx0" brushRef="#br0" timeOffset="17935.14">19756 4039 0,'0'0'0,"18"-17"16,-18 52 15,-36 71 1,36-18-32,0-70 15,53 17 1,-35-35-16,52-18 15,1-35 1,-53 36-16,-1-1 0,36-35 16,-53 36-16,18-1 15,-18 0-15,0 1 0,0-1 16,0 0-16,0 1 0,0 34 16,0 72-1,-36 16 1,36-87-16,0 17 15,0 36-15,18-54 16</inkml:trace>
  <inkml:trace contextRef="#ctx0" brushRef="#br0" timeOffset="18400.75">20285 4092 0,'0'-35'0,"0"70"0,0-88 16,18 36-1,-18 34 1,17 1-16,-17 0 16,0 17-16,0-17 0,0-1 0,0 1 15,0 35-15,0-36 16,0 19-16,-17-19 0,17-17 31,0-17-31,17-1 16,-17 0-16,18-17 0,0 17 0,-1 1 0,19-36 15,16 18 1,-16-1-16,-1 19 16,-17 17-16,17 0 0,-35 17 15,0 1-15,0 17 0,0-17 16,-18 17-16,1-17 0,17 17 0,-18-17 16,-17 35-16,35-18 15,0-70 16,70-54-15,89-87 15,-106 158-15,-35 54 0,-36 122-1,18-140 1</inkml:trace>
  <inkml:trace contextRef="#ctx0" brushRef="#br0" timeOffset="18639.56">21290 3651 0,'0'-35'0,"0"70"0,0-88 0,-17 53 15,-18 36 1,-1-1-16,19 0 0,-36 89 16,35-71-16,-17 35 15,17 18-15,18 17 16,35-70-16,107 18 31,-107-71-31</inkml:trace>
  <inkml:trace contextRef="#ctx0" brushRef="#br0" timeOffset="18896.62">21784 3545 0,'-35'0'31,"70"0"-31,-52 18 15,34-18-15,1 18 16,0-1-16,52 72 16,-52-54-16,-1 0 15,1 18-15,0 0 0,-1 0 16,1 123-16,-18-123 0,-18 0 0,-35 35 16,36-52-16,-18-1 0,-1 0 15,1-17 1,17-1-16</inkml:trace>
  <inkml:trace contextRef="#ctx0" brushRef="#br0" timeOffset="19045.5">22349 3810 0,'17'-18'15,"-34"36"-15</inkml:trace>
  <inkml:trace contextRef="#ctx0" brushRef="#br0" timeOffset="19217.41">22314 4251 0,'17'35'0,"-34"-70"0,34 106 15,-17-54-15,0 1 0,-17-1 0,-54 89 16,-88 88 15,124-158-31</inkml:trace>
  <inkml:trace contextRef="#ctx0" brushRef="#br0" timeOffset="19995.36">17816 5503 0,'0'0'0,"0"-17"16,0-1-16,0 0 16,17 18 15,-17 18-31,0 0 0,18 123 31,-18-53-31,18-17 16,-1-71-16,1 0 15,17-18-15,-17 0 16,35-35-16,-36 18 0,19 0 0,-19 0 16,18-1-16,-17 1 0,17 0 15,-17-1-15,0 1 0,17-18 0,-17 18 16,-1 17-16,-17 71 31,0 159 0,0-177-15,0 0-16,18 1 0,0-19 0,-1 1 16,54-36-16,-36 1 0,-17-1 15,70-70-15,0-53 16,-70 123 0,-18-52-16,0 52 15,0-17-15,-18 17 0,-53 53 31,54-17-31,-1 17 0,1-17 0,-19 35 16,19 17-16,17-52 16,0 0-16,0-1 0,17-17 15,-17-17-15,18-1 16,-18 0-16,18-17 0,-18 17 16</inkml:trace>
  <inkml:trace contextRef="#ctx0" brushRef="#br0" timeOffset="20181.82">18786 5327 0,'0'-18'0,"0"36"0,0-18 0,-18 71 31,0-54-31,18 1 0,0-1 16,0 19-16,0-19 0</inkml:trace>
  <inkml:trace contextRef="#ctx0" brushRef="#br0" timeOffset="20406.08">18892 5080 0,'-18'-53'15,"36"106"-15,-36-124 0,18 89 16,18 53 15,-18-36-31,17 53 16,1-53-16</inkml:trace>
  <inkml:trace contextRef="#ctx0" brushRef="#br0" timeOffset="20873.91">19297 5309 0,'36'-17'0,"-36"-1"16,-36-17 15,-17 35-15,-17 106-1,17 70 16,53-105-31,159-124 32,-124 17-17,0 1-15,53-71 0,-52 71 16,-1-36-16,-17 1 16,-1-71-1,-17 105-15,0-16 16,-17 34-16,17 0 0,-18 18 15,0 18-15,18 0 16,-17 17-16,-36 159 16,35-141-16,0 70 15,1-70-15,17 18 0,-18-36 0,18 53 16,0-53 0,18-17-16,-1 0 0,1-1 0</inkml:trace>
  <inkml:trace contextRef="#ctx0" brushRef="#br0" timeOffset="21283.59">20179 5521 0,'18'35'15,"-36"-70"-15,53 53 16,36-71-16,-18 0 16,-18 18-16,124-107 15,-71 72 1,-53 35-16,1-1 0,87-87 16,-123 52-1,-17 71 1,-19 18-16,1-18 0,17 18 0,-35 17 15,36 0 1,-1-17-16,1 52 0,17-34 16,0-19-16,0 18 0,17 1 0,1-19 15,17 36-15,0-17 0,-17-19 16,0 1-16,-1 0 0,1-1 16,0 1-16,-18-1 0,17 54 31,-34-53-31,-19-1 0,19-17 15</inkml:trace>
  <inkml:trace contextRef="#ctx0" brushRef="#br0" timeOffset="21631.74">21061 5168 0,'35'0'0,"-70"0"0,70 18 31,-35-1-15,0 19-16,0-19 15,0 1-15,0 53 0,0-54 16,0 19-16,36 34 16,34-70-1,-17-35 1,-35 17-16,-18 1 0,17-1 15,19-35-15,-19 18 16,-17 17-16,0-17 0,18 17 16,-18 0-1,0 36 1,0 17-16,-18-17 0,1 35 16,17 18-1,0-19-15</inkml:trace>
  <inkml:trace contextRef="#ctx0" brushRef="#br0" timeOffset="22095.35">21537 5327 0,'-17'-53'0,"34"106"16,-52-194 0,53 158 15,35 54-16,-53 0 1,0-36-16,0-17 0,-18 34 16,18-34-16,-18 17 15,1-35 1,70-88 0,-53 71-16,158-142 31,-140 141-31,0 18 15,-36 88 1,-52 36 15,52-89-31,18-17 32,0-54-32,18 19 0,-1-1 15,1 1-15,52-54 16,54-17-1,-107 70 1,19 18-16,-19 0 0,-17 71 16,-17-1-1,17-52 1,-18 17-16</inkml:trace>
  <inkml:trace contextRef="#ctx0" brushRef="#br0" timeOffset="22333.02">22278 4992 0,'0'0'0,"0"-124"0,0 107 16,0-1-16,-17 0 16,-1 18-16,18 18 0,-35 35 15,17 0 1,-70 194-1,70-194-15,18 70 16,0-70-16,0-18 0,53 89 16,-18-71-16,1-36 15</inkml:trace>
  <inkml:trace contextRef="#ctx0" brushRef="#br0" timeOffset="22515.97">22508 5168 0,'0'0'0,"0"-17"0,0 34 16,0 1-1,0 52 1,0-17 0,35 71-16,-35-89 15,0 0-15,0 1 0</inkml:trace>
  <inkml:trace contextRef="#ctx0" brushRef="#br0" timeOffset="22672.27">22596 4939 0,'0'-53'16,"0"106"-16,0-141 0,0 70 15,0 36 1,17-18-16,1 35 0,0 0 15</inkml:trace>
  <inkml:trace contextRef="#ctx0" brushRef="#br0" timeOffset="23214.07">22684 5256 0,'35'-17'0,"36"-71"31,-54 88-15,1-18-16,17 18 16,1 18-16,-1 70 15,-53-35 1,18-36-16,-17 19 0,-1-19 16,18 1-1,18-53 1,-1-1-16,89-87 31,-71 88-15,-35 70-1,0-18 1,0 19-16,0-19 16,0 1-16,0 0 0,0 17 0,0-17 15,0-1-15,53-17 16,53-70-1,-71 34 1,-17 19-16,0-1 0,17-17 0,-17 0 0,17-18 16,-17 17-16,-1 1 0,1 0 15,-1 0-15,-17-1 16,18-34-16,0 34 0,-18-17 0,17 1 16,-17 34-1,-88 177 1,53-124-1,0 71-15,17-71 0,0 18 16,1-18-16,17 36 0,0-36 16,35 0-16,-17-17 0,-1 0 15,19-18-15</inkml:trace>
  <inkml:trace contextRef="#ctx0" brushRef="#br0" timeOffset="23371.89">23284 4957 0,'-71'17'0,"71"1"16,35-18-1,1 0 1,-1 0-16,0 0 0,1-18 0,122 18 16</inkml:trace>
  <inkml:trace contextRef="#ctx0" brushRef="#br0" timeOffset="23559.26">23689 5221 0,'0'18'0,"-17"-1"16,17 1 15,17-18-31,1 88 16,-18-70-1,-18 70 1,18-53-16</inkml:trace>
  <inkml:trace contextRef="#ctx0" brushRef="#br0" timeOffset="23769.17">23972 5133 0,'0'0'16,"35"-106"-16,-35 71 0,17 35 16,-17 35-1,0 0-15,0 18 16,0-17 0,0 34-16,-35 36 0,35-71 15,0 1-15</inkml:trace>
  <inkml:trace contextRef="#ctx0" brushRef="#br0" timeOffset="23929.27">24007 4568 0,'0'-70'0,"0"17"16,17 53-1</inkml:trace>
  <inkml:trace contextRef="#ctx0" brushRef="#br0" timeOffset="24463.54">24201 4868 0,'0'53'31,"0"-106"-31,0 124 32,0-53-32,0-1 15,0 1-15,0-1 0,0 54 16,0-36-16,-18-17 0,1 17 16,-1 0-16,18-17 15,-18-18-15,18 18 0,0-36 16,71-17-1,-36 0 1,36-18-16,-54 35 16,54-35-16,-36 35 15,-17 18-15,-18 36 32,-18 52-17,18-53 1,18-17-1,17-18 1,-17-18-16,-1 1 0,36-19 0,0 1 16,-35 17-16,0-17 0,17-18 15,-18 36-15,-17-19 16,0-34-16,18 34 0,-18 1 0,0-53 16,0 53-16,0 17 0,0-17 15,0 52 1,-18 1-1,18 0-15,-35 105 0,18-88 16,-1 1-16,0 52 0,18-53 0,0 18 16,0-18-1,36 1-15</inkml:trace>
  <inkml:trace contextRef="#ctx0" brushRef="#br0" timeOffset="24600.72">24501 4851 0,'-18'17'0,"142"-17"31,-1-17-15</inkml:trace>
  <inkml:trace contextRef="#ctx0" brushRef="#br0" timeOffset="24877.26">24836 4374 0,'0'-17'32,"0"34"-32,0-17 0,18 0 15,34 36-15,90 105 31,-90-71-15,1 89-16,-53-53 16,0-53-16,-70 176 15,35-176 1,-1-18-16,-34 54 0,-1-19 0,1-17 16,34-35-1</inkml:trace>
  <inkml:trace contextRef="#ctx0" brushRef="#br0" timeOffset="25095.25">25277 4921 0,'0'0'16</inkml:trace>
  <inkml:trace contextRef="#ctx0" brushRef="#br0" timeOffset="25265.18">25153 5203 0,'-17'36'16,"34"-72"-16,-52 72 0,0 17 0,0-18 16,-1 0-1,1 18-15,0-35 16</inkml:trace>
  <inkml:trace contextRef="#ctx0" brushRef="#br0" timeOffset="28996.41">16404 10001 0,'0'18'62,"0"52"-46,-17 19 0,17-54-1,-18 88-15,1-70 0,-1 53 16,0-53-16,1 53 16,17-71-16</inkml:trace>
  <inkml:trace contextRef="#ctx0" brushRef="#br0" timeOffset="29162.45">16493 9948 0,'0'0'0,"0"-53"16,-18 0-16,18 36 0,-18-18 31,36 35-15</inkml:trace>
  <inkml:trace contextRef="#ctx0" brushRef="#br0" timeOffset="29693.79">16475 10195 0,'0'0'0,"18"0"0,-1-17 0,1 17 15,-18-18-15,18 0 0,17-17 0,-17 17 16,17 1-16,-18-1 15,1 18-15,0 0 16,-1 0-16,1 0 0,0 53 16,-18-18-16,0-17 15,-18 17-15,18 1 0,-18-19 16,1 18-16,-1 36 0,0-53 0,18 17 16,-17-35-16,17 18 0,17-18 15,-17-18-15,18 0 0,0 1 0,35-36 16,-36 35-1,36-35-15,0 0 0,-18 36 16,-17-1-16,0 0 0,-1 1 0,36-1 16,-53 36-1,0 17-15,0 18 16,0 0-16,0 17 16,88-70 15,54-141-16,-19-53 1,-88 106 0,-17-88-1,-18 158 1,0-35-16,0 35 16,-18 18-16,18 18 0,-17 0 15,-1-1-15,-35 107 0,35-1 16,-17 1-16,18-54 0,69 177 31,-16-247-31,-1 0 0</inkml:trace>
  <inkml:trace contextRef="#ctx0" brushRef="#br0" timeOffset="29846.03">17304 10001 0,'-88'53'16,"106"-70"0,17-1-16,-18 18 15,36-18-15,-17 1 0,17 17 16</inkml:trace>
  <inkml:trace contextRef="#ctx0" brushRef="#br0" timeOffset="30247.65">18415 10195 0,'0'0'0,"-35"18"16,35-36-1,18 1-15,17-36 16,-17 35-16,52-52 0,1 17 15,35-53 1,-71 70-16,35-16 0,-17-19 16,-35 53-16,17-17 15,-35 17-15,0 1 0,-35 17 16,17 0-16,1 0 0,-19 17 0,19 1 16,-19 0-16,19-1 0,-1 1 15,-17 17-15,35-17 0,-18 52 0,18-17 16,18-35-16,17 35 15,0-18-15,18 1 16,0-1-16,-35 0 16,0-17-16,-1-1 0,-17 1 15,-17 35-15,-1-35 16,0-18-16,1 17 0,-19-17 16,19 0-16</inkml:trace>
  <inkml:trace contextRef="#ctx0" brushRef="#br0" timeOffset="31014.51">19209 9860 0,'0'0'16,"18"0"-16,-36 0 31,18 18-31,-18 17 0,18 0 15,-17 18-15,17 35 16,35-52 0,-17-19-16,-1-17 15,36 0-15,0-35 16,-18 17-16,18-17 0,-17 18 16,17-36-16,-36 35 15,1 0-15,0-17 16,-18 17-16,0 36 31,0 0-31,-36 35 16,19 35-1,17-53 1,17-35-16,19-35 16,52-36-1,35-35 16,-70 106 1,-35 71-17,-36-36-15,-17 53 32,35-105-17,53-54 16,-36 54-31,36-36 16,-17 35-16,-1 0 16,-18 1-16,1 17 15,0 0-15,-36 70 16,0-34 0,1-1-1,17-53 1,17 18-16,1-17 0,35-19 15,-35 19 1,52-54-16,54 53 31,-107 18-15,-17 18-16,18 17 0,-18-17 16,18 35-16,-18-35 0,0 35 15</inkml:trace>
  <inkml:trace contextRef="#ctx0" brushRef="#br0" timeOffset="31236.6">20850 9737 0,'0'-53'0,"-18"17"15,18 1-15,-18 18 0,18-1 16,-35 18-16,35 18 0,-35 34 15,17-16 1,0-1-16,-35 53 0,18 18 16,-18 53-16,53-89 15,124 19 1,-89-89 0</inkml:trace>
  <inkml:trace contextRef="#ctx0" brushRef="#br0" timeOffset="31464.99">21608 9507 0,'-18'0'0,"36"0"16,-53 0-1,35 18-15,17 0 0,19 52 16,-1-17-16,0 35 15,-17-52-15,-1 16 16,-17 1-16,0 0 0,0 0 0,-70 212 16,35-212-1,-18 0-15</inkml:trace>
  <inkml:trace contextRef="#ctx0" brushRef="#br0" timeOffset="32097.5">17639 11007 0,'35'-18'15,"18"-17"-15,-141 88 0,194-106 16,0 35-16,-88 18 16,34-18-16,19 18 15,-18-17-15,-18-1 16,-17 1-16,17 17 0,-17-18 0,-1 0 16,19-17-16,-36 17 15,-53 1-15,17 17 16,1-18-16,0 18 15,-18 0-15,-18 18 0,1-1 16,52 1-16,-35 53 16,53-19-16,0 19 15,18 17-15,0-17 16,-1-36-16,1 53 16,0-52-16,-18-19 0,0 54 0,-18-18 15,-88 35 1,71-88-1,-1 17-15,1-17 0,18 0 0,-19 0 16,19-17-16,-1 17 0,0-18 0,1-52 16,17 52-16,17 0 15,54-52-15,35 17 16,-36 71 15,-17 70-15,-53 88-1,36 18 1,228-141 15,-123-88-31</inkml:trace>
  <inkml:trace contextRef="#ctx0" brushRef="#br0" timeOffset="32676.07">21114 10283 0,'18'-17'16,"-18"-1"-16,17 18 16,-17 35 15,0 18-15,0 0-1,0-35-15,0 17 0,0-17 0,-17 35 16,17-18-16,-18-17 0,18-1 15</inkml:trace>
  <inkml:trace contextRef="#ctx0" brushRef="#br0" timeOffset="32977.56">21149 10266 0,'0'0'16,"-53"-35"-16,36 35 15,-1 17-15,18 1 0,0-1 16,-17 54 15,17-53-31,52-36 16,-16 0 0,-19 1-1,19-19-15,-19 36 0,1-17 0,35-18 16,-36 35-1,1-18-15,17 18 0,-17 0 16,0 0-16,-1 18 16,-17-1-16,0 18 0,0 1 15,0-1-15</inkml:trace>
  <inkml:trace contextRef="#ctx0" brushRef="#br0" timeOffset="38560.86">19879 11501 0,'18'0'219,"-18"-18"-219,18 18 31,-18-18 0,17 18-31,-17-17 16,18-1 15,-18 0 0,-35 18-15,17 0 0,-53 18 15,54-18-31,-18 35 0,17-35 0,0 18 15,1 17-15,-1-17 0,0 17 0,-17 18 16,35-18-16,-18 1 16,18-1-1,0 35-15,36-34 0,-19-19 0,19-17 16,-1 0-16,0 0 0,0-17 16,1 17-16,-1-18 0,53-17 0,0-18 15,36-88 16,-124 123-31,0 0 0,0 1 16,-53-71 15,53 105-31,-18 124 32,18-105-32,0 17 0,0-18 15,0-17-15,0 17 0,0 18 16,18-36-16,0-17 0,-1-17 15,18-19-15,-17 19 16,88-160 15,-88 142-15,-1 17-16,1 1 0,35 34 31,-36-17-31,-17 18 0,0 53 16,0-54-1,0 1-15,0 0 0,-17-18 0,17 17 16,0-52 0,17 17-1,1-17-15,0 0 0,-1-1 16,-17 19-16,36-18 0,-19 17 16,19 0-16,-1 71 31,-35 88-16,0-52 1</inkml:trace>
  <inkml:trace contextRef="#ctx0" brushRef="#br0" timeOffset="38704.42">20338 11165 0,'-35'-17'0,"70"34"0,-88-34 16</inkml:trace>
  <inkml:trace contextRef="#ctx0" brushRef="#br0" timeOffset="39152.43">21044 11271 0,'-18'0'0,"-70"-17"32,70 17-32,18-18 31,18 18-31,17 18 0,0-18 15,1 0-15,34 17 0,-35 1 16,1-18-16,-1 18 16,35 17-16,-34-18 0,-19 1 15,1 17-15,0-17 0,-1 0 0,-17 70 16,-17-71-16,17 1 0,-71 53 16,53-54-1,-17 1-15,18-18 0,-1 18 0,0-18 16</inkml:trace>
  <inkml:trace contextRef="#ctx0" brushRef="#br0" timeOffset="39413.25">21679 11218 0,'17'-17'0,"36"17"31,-35 0-31,123 53 31,-106 0-31,-17-1 16,-18 1-16,0-17 16,-18 17-16,0-18 15,-17 18-15,18-36 0,-1 1 0,-35 35 16,35-35-1,1-18-15</inkml:trace>
  <inkml:trace contextRef="#ctx0" brushRef="#br0" timeOffset="39779.41">22543 11236 0,'17'-18'0,"-34"36"15,34-53-15,-34-1 0,-18 19 16,17 17 0,-17 0-16,-1 35 15,1 0-15,0 18 16,17 0-16,36 53 31,-1-106-31,1 0 0,35 0 16,-35-18-16,-1 18 0,19-17 15,-1-1-15,-18 0 16,19 1-16,-36-1 16,0 1-16,17 17 15,-17 35 1,18 0 0,0 0-16,-1-17 15,1 0-15,-18-1 0,53 1 16,-36 0-16</inkml:trace>
  <inkml:trace contextRef="#ctx0" brushRef="#br0" timeOffset="40035.44">23072 11165 0,'-106'-70'15,"212"140"-15,-212-158 16,124 88-1,123 35 1,-123-17 0,17-18-16,0 18 15,18 17-15,-18-17 0,1 17 16,-19 0-16,1 1 0,0 16 16,-18-16-16,-18-19 15,0 1-15,1 0 0,-1-1 16,0 1-16</inkml:trace>
  <inkml:trace contextRef="#ctx0" brushRef="#br0" timeOffset="40329.91">23866 10989 0,'-53'-18'16,"106"36"-16,-124-36 16,89 18-1,17 36-15,36-1 16,52 53 0,-88 18 15,-52 0-16,-71-36 1,52-70 0,36 18-1</inkml:trace>
  <inkml:trace contextRef="#ctx0" brushRef="#br0" timeOffset="40760.21">24413 10848 0,'35'-35'0,"-70"70"16,70-106-16,-18 54 0,-17-1 31,18 36-15,0 35-16,-1 0 15,-34 193 1,17-210-1,-71 123 17,71-177-17,18-35 1,17 0 0,0 35-1,1-17-15,-1 35 0,0-18 0,-17 18 16,35 0-16,-36 0 15,36 18-15,-17 17 0,-36-17 16,17 0-16,-17-1 0,0 19 0,0-19 16,-35 36-16,35-18 0,-18-17 15,1 0-15,-54 35 0,-88-36 32,124-17-32,17 0 0,-17 0 15,0-17-15</inkml:trace>
  <inkml:trace contextRef="#ctx0" brushRef="#br0" timeOffset="40980.01">25118 11112 0,'0'0'0,"-18"-17"0,18-1 15,0 1 1,0 34 15,36 1-15</inkml:trace>
  <inkml:trace contextRef="#ctx0" brushRef="#br0" timeOffset="41127.97">25065 11412 0,'18'18'0,"-36"-36"0,36 54 16,-18-19-16,0 1 0,0 35 15,0-36 1,0 19-16,-18-19 0,-17 36 0,0 18 16,-18-18-1</inkml:trace>
  <inkml:trace contextRef="#ctx0" brushRef="#br0" timeOffset="41935.58">19826 12823 0,'0'18'16,"0"-36"15,71-34-15,-36 34-1,1 0-15,-1-17 0,53-36 0,-53 36 16,53-35-16,-52 34 0,-1 1 0,0 17 16,18-35-16,-53 18 15,0 18-15,-17 17 16,-19 0-16,-17 17 0,18 1 15,0-1-15,-36 36 0,36-17 16,35-1 0,106 106-1,0-53 1,-18 0 15,-106-35-15,-88-17-1,36-36 1</inkml:trace>
  <inkml:trace contextRef="#ctx0" brushRef="#br0" timeOffset="42094.94">20779 12524 0,'0'0'16,"71"0"-16,-54 0 16,54 0-16,52-36 15,-88 36-15</inkml:trace>
  <inkml:trace contextRef="#ctx0" brushRef="#br0" timeOffset="42245.73">20973 12612 0,'-88'53'32,"176"-106"-32,-159 106 15,248-89 1,-142 36-16,18-17 16</inkml:trace>
  <inkml:trace contextRef="#ctx0" brushRef="#br0" timeOffset="42578.75">22031 12312 0,'18'-18'15,"-36"36"-15,54-71 0,-36 18 16,-18 35-16,0-18 0,-17 0 16,-124 71-1,71 36 16,70-37-31,36 72 16,17-106 0,1-18-16,-1-18 15,18 0-15,-18 1 16,-17-1-16,17 0 0,-17 1 16,17-1-16,0-35 0,-17 53 15,-18-17-15,0-1 0,0 36 31,0 17-31,0-18 16,0 1-16,0 35 16,18-35-16,-18 17 15,0-17-15</inkml:trace>
  <inkml:trace contextRef="#ctx0" brushRef="#br0" timeOffset="42735.55">22490 12382 0,'-18'-17'0,"36"34"0,-36-52 0,71 18 16,106-1-1,0 0 17</inkml:trace>
  <inkml:trace contextRef="#ctx0" brushRef="#br0" timeOffset="42928.6">22719 12153 0,'-35'0'0,"0"18"31,35 17-15,17 36-1,36 105 16,-35-123-15</inkml:trace>
  <inkml:trace contextRef="#ctx0" brushRef="#br0" timeOffset="43302.93">23160 12030 0,'18'-36'0,"-36"72"0,36-89 0,-18 35 16,0 1-16,0 34 16,17 89-1,-17-71 1,0 36-16,0-36 0,0 36 16,0-18-16,0 17 15,0-88 1,89-87 15,-72 87-31,19 0 0,34-35 16,-35 53-1,-17 0-15,17 0 0,-17 0 16,0 0-16,-1 18 0,1 0 16,-18 52-16,-18-34 15,-35 34 1,-35 1-1,71-54-15,-19-17 0,19 0 16</inkml:trace>
  <inkml:trace contextRef="#ctx0" brushRef="#br0" timeOffset="43465.33">23883 12118 0,'36'0'0,"-72"0"0,107 0 0,-71-18 16,0 36 15</inkml:trace>
  <inkml:trace contextRef="#ctx0" brushRef="#br0" timeOffset="43628.34">23866 12524 0,'17'35'0,"-34"-70"0,34 88 15,-17-36-15,0 18 0,0-17 16,-17 17-16,-36 71 16,18-71-1,17 1-15</inkml:trace>
  <inkml:trace contextRef="#ctx0" brushRef="#br0" timeOffset="44545.24">20109 14288 0,'0'0'0,"17"-18"31,1 0-15,-18 1-16,35-1 0,-17 0 0,88-105 16,-71 88-1,71-71-15,0-18 16,-1 1-16,-52 70 0,0 0 16,-17 0-16,17 18 0,-18-53 0,-18 52 15,-17 1-15,0 17 0,-35 1 16,-53 34-16,-71 36 15,124-35 1,0 17-16,35-17 16,35 17-16,0-17 15,0-18-15,71 17 16,-53 1-16,18 0 16,-36-1-16,18 36 0,-18 18 15,-35-36 1,0 0-16,0-17 0,0 35 15,18-18-15,0-17 0,123-53 32,-106-1-17,-17 19-15,17-1 0,18-35 0,-36 18 16,19-18-16,-19 35 0,1-17 16,-18 0-16,-18 35 15,1 17-15,-1 1 16,0 17-16,1-17 0,-1 35 15,0 35-15,18-70 16,0 17 0,18 0-16,0-17 0,35-18 15,17-18-15,89-70 16,-124 53 0,1-1-16,52-52 0,18-35 15,-1-107 1,-105 195-1,0 0-15,0 0 0,0-36 0,0 53 16,-17-17-16,-1 35 0,0 0 16,1 53-1,-1-35-15,1 52 0,-19 230 32,36-212-32,0-52 15,18 34-15,0-52 0,-1-1 16,1-17-16,35 0 15</inkml:trace>
  <inkml:trace contextRef="#ctx0" brushRef="#br0" timeOffset="45365.01">21837 13494 0,'-35'17'0,"70"-34"0,-88 34 0,71-17 31,17 0-31,1-17 0,-19 17 0,54-18 16,158-35 0,-194 36-1,-17 17-15,0 0 0,-1 0 0,1 0 16,-36 17-16,1 18 16,-19 1-1,1 52-15,35-70 16,-18 34-16,18-34 15,18-18-15,0 0 0,-1 0 16,1 0-16,35-35 0,-35 17 16,52-35-1,-52 36-15,17-36 0,36-18 32,-71 89-17,0-1 1,0 1-16,-18 0 0,18 35 15,0-36 1,0 1-16,18 0 0,-1-18 16,18 0-16,1 0 0,-19-18 15,54-35-15,-18 18 16,0-1-16,-36 19 16,19-36-16,-36 35 15,-18-35 1,18 71-1,-35 0-15,17 17 0,18-17 16,-35 34-16,35-34 16,0 17-16,0-17 0,0 17 0,0-17 15,0 35-15,0-36 16,35 1-16,-17 0 0,-1-18 0,54 0 16,-53-18-1,17 18-15,0-18 0,0 1 0,-17-1 0,88-35 16,-88 53-16,17-17 15,18-19-15,17 1 0,-34 35 16,-19 0 0,-17 35-16,-17 54 15,-19-19 17,36-52-17,53-71 1,53-35 15,-18 17-15,-17 106-1,-54 1 1,1-1 0</inkml:trace>
  <inkml:trace contextRef="#ctx0" brushRef="#br0" timeOffset="45695.24">24307 13547 0,'-18'-36'0,"36"72"0,-36-89 0,18 17 15,0 19-15,18-36 0,-18 35 0,70-88 16,-34 54-1,-1 16-15,-18 36 16,-17-17-16,-17 17 16,17 17-1,-53 1-15,0 70 16,35-70-16,18 17 0,0 0 16,0-17-16,0 17 0,0-17 15,0 17-15,0-17 0,18-1 0,0 19 0,-1-19 16,-17 1-16,18 0 15,0-18-15,-1 17 0,-17 1 0,18-1 16,-18 1-16,0 0 0,-18-1 0,1-17 16</inkml:trace>
  <inkml:trace contextRef="#ctx0" brushRef="#br0" timeOffset="45844.12">24695 13370 0,'17'0'0,"-34"0"0,34 18 16</inkml:trace>
  <inkml:trace contextRef="#ctx0" brushRef="#br0" timeOffset="45984.02">24695 13652 0,'0'71'16,"0"-142"-16,-18 177 15,-35-35-15,36-36 16,-19 0-16,1 1 0</inkml:trace>
  <inkml:trace contextRef="#ctx0" brushRef="#br0" timeOffset="47193.08">19244 14940 0,'0'0'0,"-35"0"16,17 0 0,18-18-16,0 1 0,0-1 15,18 1-15,0 17 0,-1-18 0,36 0 16,-17 1-16,-1 17 15,53 0-15,-53 0 0,18 17 16,-17 36-16,-36-18 0,0 18 16,-18-17-1,0-1-15,-35 36 0,36-54 16,-36 36-16,35-53 0,0 18 16,1-18-16,17 17 0,53-70 31,0 36-31,-36-1 0,36 18 15,-17 18-15,16 17 16,-34-17 0,0 17-16,-1 0 0,1 18 0,-18-35 15,0-1-15,-18 54 16,1-53-16,-1-1 0,-35 19 16,-35 17-1,17-36-15,36 1 16,0-18-16,0 0 0,-54 17 15,54-34 1</inkml:trace>
  <inkml:trace contextRef="#ctx0" brushRef="#br0" timeOffset="49076.81">11501 17762 0,'-35'18'0,"17"0"0,0-1 16,1 1-1,17-36-15,35-35 16,53-52 0,71-107 15,17 18-16,-17 0 17,-141 176-17,-54 1 17,19 17-17,-1 0 1,1 0 15,-1 0-15,0 0-1,18 17-15,-17-17 32,17 18 93,-18-18-94,0 17-16,18 1 1,-17-18-16,17 18 0,0-1 31,-18 1-31,18 0 32,18-1-17,-1-17-15,19 18 31,-36 0-31,35-1 16,0 1-16,-17-18 0,-1 17 16,1 1-16,35 0 0,-35-1 15,-1 1-15,19-18 0,34 53 32,-52-35-17,-36-1 1,-17 36-1,17-53 1,1 18-16,-1-1 0,0-17 0,-35 36 16,36-19-1,-1-17-15,0 0 0,1 0 32,-1 0 30</inkml:trace>
  <inkml:trace contextRef="#ctx0" brushRef="#br0" timeOffset="50193.8">13212 17180 0,'-35'18'0,"17"0"16,-17-18-16,17 0 15,0 17-15,1-17 0,34 0 31,89 0-15,-88 0-16,17-17 0,0 17 16</inkml:trace>
  <inkml:trace contextRef="#ctx0" brushRef="#br0" timeOffset="50359.48">13106 17392 0,'0'18'16,"0"-1"-16,0-52 0,35 53 16,71-54-1,-71 36-15,71-17 16</inkml:trace>
  <inkml:trace contextRef="#ctx0" brushRef="#br0" timeOffset="50826.18">14076 17198 0,'0'0'0,"0"18"0,18-36 15,-1 18-15,19-35 16,70-36-16,-89 53 16,18-17-16,36 0 15,-18 0-15,-18 17 0,36-35 16,-18 0-16,-18 36 16,-17-19-16,17 1 0,-17 0 15,-36 17-15,-35 18 16,-106 71-1,106-18 1,53-36-16,0 1 0,0 17 16,0-17-16,18-1 15,17 1-15,1 0 0,-1-1 16,0 1-16,18 0 0,-18-18 0,36 35 16,-36 0-1,0-17-15,-70 70 31,0-70-31,-18-1 0,35-17 16,-52 0-16,52 0 16,-17 0-16</inkml:trace>
  <inkml:trace contextRef="#ctx0" brushRef="#br0" timeOffset="51625.15">15029 16898 0,'35'-18'0,"-70"36"0,88-36 0,-71 36 31,-17 53 1,35-54-32,0 1 0,0 0 0,0-1 15,0 1-15,0-1 0,17 19 0,1-36 16,0 0-1,17 0-15,0-18 0,-17 0 16,-1 1-16,1-1 0,0 1 0,17-19 16,-17 19-16,-18-1 15,17 0-15,-17 1 0,18 17 0,-18-18 16,0 0-16,-18 71 31,1-35-31,17 17 0,-18 1 16,18-19-1,-18 18-15,18 1 0,0-19 16,18-17-16,17-35 16,53-53-1,1 0 17,-36 35-17,-36 53-15,-17 88 31,0-70-31,0 35 0,-17-36 16,-1 36-16,18-35 16,-18-1-1,1 19-15,34-54 16,-17 0 0,18-17-16,17 0 0,18-36 15,-35 54-15,-1-1 16,19-17-16,-1 17 15,-17 18-15,-1 0 0,-17 18 16,0-1-16,0 1 0,0 17 16,-17-17-1,17 0-15,-18 17 0,0-35 0,18 17 0,-17 19 16,17-54 0,0 0-16,17 1 15,-17-1-15,18 1 0,0-1 0,-1-17 16,36-18-16,-35 17 15,35 1-15,-36 18 16,1-1-16,17 18 16,-17 18-16,0 17 15,-18-18-15,0 54 16,0 52 0</inkml:trace>
  <inkml:trace contextRef="#ctx0" brushRef="#br0" timeOffset="52127.68">16775 16334 0,'-18'0'0,"1"-18"16,-19 18 15,1 18-15,-18 17 0,18 18-1,-36 70 1,-17 71 15,18 18-15,70-71-1,52-88 1,107-35 0</inkml:trace>
  <inkml:trace contextRef="#ctx0" brushRef="#br0" timeOffset="53045.02">17234 16351 0,'0'-17'16,"-18"-1"-1,18 36 1,106 35 15,-89-18-31,19 0 16,17 36-16,-36-36 0,1 0 16,-36 177-16,1-177 15,-1 18-15,0 0 0,-17 0 16,-36 17-16,-17 36 15,71-88-15,-1 0 0</inkml:trace>
  <inkml:trace contextRef="#ctx0" brushRef="#br0" timeOffset="53230.33">17886 16563 0,'18'-18'0,"-1"1"32</inkml:trace>
  <inkml:trace contextRef="#ctx0" brushRef="#br0" timeOffset="53534.92">17851 17092 0,'18'0'16,"-18"-18"0,-36 142 31,1-54-47,17-34 15,-52 122-15,70-122 16,-36 17-16,1 0 15</inkml:trace>
  <inkml:trace contextRef="#ctx0" brushRef="#br0" timeOffset="54945.05">14958 17833 0,'0'0'0,"18"-18"47,-1 18-47,54-17 16,-53-1-16,17 18 0,0-18 15,18 18-15,-18-17 0,71-1 0,0 0 16,-53 18-16,17-17 0,54-1 15,-53 1 1,70-1-16,-71 0 0,71 1 0,-70-1 16,70-17-16,0 17 15,-88 0-15,0 18 0,17 0 0,-17-17 16,-17 17-16,17 0 0,-18-18 0,-18 18 16,36 0-16,-17 0 15,-54 0 48,0 0 140,1 0-172,34 0 78,1 0-93,-18 18 109,0-36 16</inkml:trace>
  <inkml:trace contextRef="#ctx0" brushRef="#br0" timeOffset="55964.13">15505 16669 0,'0'-18'16,"0"0"-1,18-17 1,17-35-1,-18-19 17,1 54-32,-18 18 0,-35-107 31,-36 36-15,-17-18 15,-18 0-16,53 71-15,-88-71 32,106 88-32,-18-34 0,18 34 15,-1 0-15,-34-17 16,35 17-16,-1 18 16,-69-35-16,34 17 0,36 18 15,-53 0-15,-1 0 16,-34 0-1,88 18-15,-18-18 0,17 0 0,1 0 16,-18 18-16,18-18 0,-36 17 0,36-17 16,-36 18-16,1-18 15,35 18-15,-1-18 0,-87 35 16,88-17 0,-1-18-16,-34 17 0,52 1 15,-17-1-15,-18 1 0,18 0 0,-1-1 31,-16 19-31,34-1 0,-17-17 0,-36 34 16,53-34-16,-35 53 0,36-54 16,-1 1-16,1 0 0,-19 17 15,1 0 1,0 0-16,17-17 0,18 0 16,-18-1-16,1 1 0,-36 53 15,18-36-15,-18 18 16,17 0-1,36-71 32</inkml:trace>
  <inkml:trace contextRef="#ctx0" brushRef="#br0" timeOffset="56453.48">12489 16228 0,'0'17'31,"0"1"-31,0 17 32,0 1-32,-18 52 15,18-71 1,-18 36-16,18-35 0,0 17 15,18 71 1,0-88 0,-1-1-1,1-17-15,88-17 16,-71-1 0,0 18-1,18-35-15,-17 35 0,-19-18 0,54 1 16,-54 17-16,1-18 0,17 18 15,-17 0-15,0 0 16,-1-18-16</inkml:trace>
  <inkml:trace contextRef="#ctx0" brushRef="#br0" timeOffset="58093.66">17992 15804 0,'0'0'0,"-35"0"16,17 0-16,18-17 16,-18 17-16,18-18 0,18 18 31,70-17-16,-17 17-15,-54 0 16,54 17-16,0 18 0,-36-17 16,0 0-16,-17-1 0,17 19 15,-17-1-15,-1 0 0,1 36 16,-18-18-16,0-18 16,0 71-16,0-53 15,-18 53-15,1-36 0,17 1 0,-18-18 0,-17 70 16,35-52-1,-18-18-15,1 105 0,17-122 16,0-1-16,0 18 0,0-18 0,0 36 0,17-1 16,1-52-1,17 52-15,-17-52 0,-1 17 0,1 0 16,17 1-16,1 17 16,-19-18-16,1 36 0,-1-54 15,-17 18-15,-17 36 0,-1-53 16,-70 52-1,0-35-15,53-17 16,-1-18-16,-52 0 0,35 0 16,-88 0-16,106-18 15,-18 18-15</inkml:trace>
  <inkml:trace contextRef="#ctx0" brushRef="#br0" timeOffset="58710.87">18944 16951 0,'0'0'32,"-35"18"-32,53-18 15,141-18 1,-106 18-1,17-18-15,71 18 0,-70-17 0,17 17 16,71-18-16,-89 0 0,1 18 0,140-17 16,-158-1-1,0 18-15,-17 0 0</inkml:trace>
  <inkml:trace contextRef="#ctx0" brushRef="#br0" timeOffset="58993.23">19650 16704 0,'-18'18'0,"36"-36"0,-18 53 32,18-17-17,-1-18-15,1 0 0,53 18 0,52-1 16,-70-17-1,0 18-15,35 0 0,-53-1 16,36 18-16,-1 18 16,-70-17-16,0-1 15,-70 35-15,35-52 0,-1 17 16,-34 1-16,-1 17 16,36-36-16</inkml:trace>
  <inkml:trace contextRef="#ctx0" brushRef="#br0" timeOffset="69104.63">4463 5750 0,'18'0'0,"-1"0"0,19 0 16,52 0-16,-53-17 15,0 17-15,53-18 0,18 0 16,-53 18-16,88-35 16,0 17-16,-70 1 0,17 17 15,-17-18-15,88 1 16,17-19-16,318 1 31,-424 17-31,107 18 0,-107-17 16,18 17-16,54-18 15,-72 18-15,1-18 0,-18 18 0,0-17 16,52 17-16,-52 0 0,-17-18 16,-1 18-16,0 0 0,18 0 15,-35 0-15,-1-17 0,1 17 0,0 0 0,-1 0 16</inkml:trace>
  <inkml:trace contextRef="#ctx0" brushRef="#br0" timeOffset="70485.48">5804 8467 0,'0'-18'0,"17"18"0,1 0 31,-1 0-15,1 0 0,0-18-1,52 18-15,-34 0 16,52-17-16,18 17 16,-54-18-16,19 18 15,53-18-15,-54 18 0,71-35 16,-70 35-16,-18-17 0,88-1 15,-71 18-15,1 0 0,-1-18 16,1 18-16,0-17 0,70 17 0,-18-18 16,1 18-1,-71 0-15,52-18 0,-52 18 0,-17 0 16,-1 0-16,0 0 0,0 0 16,1 0-16,70-17 0,-89 17 15,54 0-15,-36 0 0,53-18 16,-70 18-1,35 0-15,-18-18 0,-17 18 0,-1 0 16,1 0-16,0 0 16,-1 0-1,-34 0 126,-1 0-125</inkml:trace>
  <inkml:trace contextRef="#ctx0" brushRef="#br0" timeOffset="72109.69">4410 14887 0,'53'0'0,"-35"0"16,17 0-16,35 0 0,-34 0 15,52 0-15,-53-17 16,53 17-16,-52 0 0,17-18 0,-1 18 16,1 0-16,36-18 15,-36 1-15,-1 17 0,54-18 16,18 0-16,35 1 15,-107 17-15,125-18 16,-124 0-16,17 18 16,36-17-16,18-1 15,-72 18-15,19-17 0,53-1 0,-19 0 16,160 1 0,-212 17-1,-18-18-15,18 18 0,-18 0 0,89 0 16,-107 0-1,1-18-15,0 18 0,-1 0 0,1 0 16,-18 18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08T08:28:17.8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3669 5715 0,'18'0'63,"52"0"-47,36 0-1,-70 0-15,210-18 31,-210 18-31,-19 0 16,36 0-16,-35-17 16,17 17-1,-35 17 17,-17-17 93</inkml:trace>
  <inkml:trace contextRef="#ctx0" brushRef="#br0" timeOffset="2519.48">5521 5768 0,'0'-18'16,"0"36"15,0 35-15,0-36 0,0 19-16,0-1 0,0 36 0,0-19 15,0 19-15,0-36 16</inkml:trace>
  <inkml:trace contextRef="#ctx0" brushRef="#br0" timeOffset="2861.11">5521 5733 0,'-53'-18'31,"36"36"-31,-1-18 0,0 17 16,1 1-16,17 0 0,-35-1 16,35 1-16,-18-1 15,18 1-15,0 0 0,18-36 32,-1 18-32,1-18 0,-1 1 15,1-1-15,17-17 0,1 0 16,-1 17-1,53-53 1,-53 54 0,36 34-1,-71 1-15,0 0 16,0 17-16,0-17 16</inkml:trace>
  <inkml:trace contextRef="#ctx0" brushRef="#br0" timeOffset="3231.66">7056 5574 0,'-18'0'31,"18"18"-15,18 70 15,-18-71-15,0 54-16,0-36 0,0-17 0,0 17 15,0 18-15,0-35 0,-18-1 0,18 1 16</inkml:trace>
  <inkml:trace contextRef="#ctx0" brushRef="#br0" timeOffset="3559.55">6985 5592 0,'-17'0'0,"34"0"0,-52 0 0,17 17 16,1 1-16,-1-18 16,1 17-16,-1 1 0,18 0 15,-18-1-15,18 1 0,0 0 16,0-1-1,18-34 1,17-36 0,0 17-1,-35 19-15,36-18 16,-36 17-16,17 18 16,19-18-16,-1 1 15,-17 34-15,17 36 31,-35-35-31,0-1 0,0 1 16</inkml:trace>
  <inkml:trace contextRef="#ctx0" brushRef="#br0" timeOffset="9481.89">1129 6597 0,'-17'18'0,"-1"-18"15,0 0-15,1 17 16,-36-17-16,35 0 16,-35 18-16,36-18 15,-1 0-15,-17 0 16,17 0-16,-17-18 0,-53-35 31,52 0-15,19 36-16,-1-1 0,-35-52 15,35 34-15,1 19 0,-1-19 16,18 19-16,-17-19 16,17 19-16,-18-18 0,18 17 0,0-17 0,-18-18 15,18 35-15,0-17 16,0-18-16,0 35 0,0 1 0,0-19 15,0 19-15,0-1 0,18-17 0,0-18 16,-1 18-16,18-18 16,-35 35-1,18 0-15,-18 1 0,88-54 32,-70 54-17,17-1-15,-17 0 0,-1 18 0,1-17 0,0 17 0,-18-18 16,35 18-16,-17-18 15,17 18 1,0-17 0,0-1-1,-17 0 17</inkml:trace>
  <inkml:trace contextRef="#ctx0" brushRef="#br0" timeOffset="9918.44">724 5486 0,'0'0'0,"0"17"0,17-17 63,36-17-32,-18-1-31,1 18 16,-1-18-16,0 18 0,0 0 15,-17 0 1,35 18-1,-53 0-15,18-18 0,-18 17 16,0 1 0,0 0-16,0-1 0,17 54 31,-34-54-31,17 1 0,0 0 16,-18-1-16,18 1 0,-18 0 0,18-1 15,-17 36 16</inkml:trace>
  <inkml:trace contextRef="#ctx0" brushRef="#br0" timeOffset="11980.45">4763 6985 0,'0'-18'0,"0"1"15,0 34 48,0 89-47,0-71-1,0-17-15,17 17 0,-17 1 0,0-19 0,18 19 0,-18-19 16,18 1-16,17-18 0,-17 0 15,-1 0-15,1 0 0,0-18 0,-1 1 16,18-1 0,1-17-16,-1-1 0,-17 19 15,17-54-15,-17 36 0,-18 17 0,0-17 16,-18 35 0,0-18-16,-17 18 0,17 0 0,1 0 15,-19 18-15,19 0 16,17-1-16,0 1 0,0 0 0,17-18 15,19 17-15,-1 18 0,-17-35 16,17 18-16,-17-18 16,35 18-16,-36-18 0,18 17 0,-17-17 15,0 18-15,-1-18 0,1 0 0,-18 18 16,18-18-16,52-36 31,-52 1-31,-1 17 16,-52-70-1,18 88 1,-1-17 0,-17 17-16,17 0 0,0 0 0,-87 35 31</inkml:trace>
  <inkml:trace contextRef="#ctx0" brushRef="#br0" timeOffset="12180.61">5574 6950 0,'0'17'31,"-17"1"-31,17 0 0,0-1 16,0 1-16,0 17 15,0-17-15,17 52 16,1-34-16</inkml:trace>
  <inkml:trace contextRef="#ctx0" brushRef="#br0" timeOffset="12319.9">5592 6791 0,'-35'0'0,"70"0"0,-88-18 0,53 36 32</inkml:trace>
  <inkml:trace contextRef="#ctx0" brushRef="#br0" timeOffset="12765.25">5998 6914 0,'-36'-17'31,"72"34"-31,-89-52 16,-36 106-1,72-54 1,-1 36-16,18-35 0,0 17 15,0 18-15,0-18 0,18-35 0,-1 0 16,1 0 0,0 0-16,17-17 0,18-19 0,-35 19 15,-1-18-15,54-36 16,-54 36-16,1-18 0,-18 35 16,0-35-16,0 18 15,0-18-15,-18 35 16,18 1-16,-17-18 0,-1 17 15,18 0-15,-18 71 16,1 106 15,17-106-31,0-18 16,0 53-16,0-52 16,0-19-16,35 36 0,-35-35 0,18-1 15,17 1-15,0 0 16,-17-18-16,0 0 0</inkml:trace>
  <inkml:trace contextRef="#ctx0" brushRef="#br0" timeOffset="13414.17">7215 6862 0,'0'17'0,"35"-52"31,0 0-15,0 17-16,18-35 16,-17 18-16,-1 17 0,71-88 15,-89 71-15,72-124 32,-89 142-32,-18 17 0,-17 0 15,17 0 1,-35 35-16,18 0 0,17-17 0,-17 35 15,35 0-15,0-18 0,18 0 16,123 89 0,-106-107-1,0 1-15,-17 0 16,0-1-16,17 19 0,-35-19 16,0 18-16,-18-17 15,-17 0-15,17-1 16,-17-17-16,-18 18 0,18-18 0</inkml:trace>
  <inkml:trace contextRef="#ctx0" brushRef="#br0" timeOffset="14182.28">7955 6579 0,'0'0'0,"18"-17"0,-18 34 31,-18 72-15,18-1-1,0-35 1,0 0-16,36-18 16,-19-35-1,1 0-15,0-35 0,-1 17 16,1 0-16,17-17 15,-17 17-15,0-17 0,-1 17 0,-17 1 16,18-1-16,-18 1 0,17-1 0,-17-17 16,0 17-1,0 71 1,0 0 0,0-18-16,0 124 31,0-142-31,0 1 15,18-36-15,17-52 16,-17 35 0,0-1-16,-1 19 0,-17-1 0,18 0 15,-18 1-15,35-18 16,-35 17-16,18 18 0,-1-18 16,1 18-16,-18 18 0,0 0 15,0 17-15,0-18 16,0 72-16,0-72 15,-18 19 1,18-54 0,36-53-1,-19 36 1,1 17 0,0 1-16,-1-1 0,1 1 0,0 17 15,-18 17 1,17 1-16,-17 52 15,-35 1 1,35-53 0,35-71 15,-17 17-15,17-17-16,0 18 0,-17 18 15,53-19 1,-54 54-1,-17 70 1,0-35 0</inkml:trace>
  <inkml:trace contextRef="#ctx0" brushRef="#br0" timeOffset="14416.65">9314 6473 0,'0'-70'16,"0"140"-16,-18-175 0,18 87 0,-18-35 16,1 35-16,-1 1 15,0 34 1,18 19-16,-17-19 0,-1 19 0,18-1 16,-17 18-16,-1 0 0,0 0 0,1 17 15,17 1-15,-18-18 0,18 17 0,0 71 16,0-88-16,35 53 0,-17-71 15,52 18-15</inkml:trace>
  <inkml:trace contextRef="#ctx0" brushRef="#br0" timeOffset="14599.7">9772 6720 0,'-35'-52'15,"70"104"-15,-70-87 16,35 123 0,0-17-1,0-36 1,0 18-16,18-35 0</inkml:trace>
  <inkml:trace contextRef="#ctx0" brushRef="#br0" timeOffset="14761.93">9808 6544 0,'-36'-159'31,"72"318"-31,-72-335 0,54 193 16,0 1-1,-1 0-15</inkml:trace>
  <inkml:trace contextRef="#ctx0" brushRef="#br0" timeOffset="15256.45">9913 6703 0,'18'-35'16,"0"17"0,17 0-1,0 18 1,-17 0-16,-1 36 15,1-36-15,-18 17 0,0 36 16,0-35-16,0-1 0,0 19 16,0-19-16,0 1 0,0 0 15,18-36 1,17-70 0,-17 70-1,-18 0-15,17 1 0,19 17 31,-36 17-31,35 54 32,-17-71-17,-1 0-15,1 0 0,17-18 16,36-52-16,-36 52 16,-17-17-16,-1 17 0,1-17 15,-1-18-15,1 0 16,-18 35-16,0-17 0,0 18 0,0-19 15,-18 19 1,1-54-16,17 53 0,-18 18 16,18 18-16,-17 53 15,-36 140 1,35-140 0,18-53-16,0 17 0,0-18 0,35 19 15,-17-36-15</inkml:trace>
  <inkml:trace contextRef="#ctx0" brushRef="#br0" timeOffset="15417.7">10301 6579 0,'-35'53'15,"70"-106"1,-35 106-16,53-53 15,71-17-15,-89 17 16</inkml:trace>
  <inkml:trace contextRef="#ctx0" brushRef="#br0" timeOffset="15616.24">10936 6720 0,'-17'18'0,"34"-36"15,-34 54-15,17-19 0,-18 1 16,18 0 0,-17-1-16,17 19 0,-18-1 15,18 35-15,-18-52 0,18 53 16,0-19-16,-17-34 16</inkml:trace>
  <inkml:trace contextRef="#ctx0" brushRef="#br0" timeOffset="15898.83">11254 6526 0,'0'18'31,"0"0"0,18 35-15,-18-36 0,0 19-16,0-19 0,0 1 0,0 17 15,0-17-15,0 35 0,0-18 16</inkml:trace>
  <inkml:trace contextRef="#ctx0" brushRef="#br0" timeOffset="16040.72">11289 6297 0,'0'-53'0,"0"36"15,0-19-15,0 19 16,0-1-16,35 36 15,-17-1 1</inkml:trace>
  <inkml:trace contextRef="#ctx0" brushRef="#br0" timeOffset="16564.91">11430 6456 0,'18'0'0,"17"-18"31,36 1-15,-1 69 0,-70 1-1,-17 53 1,-1-70 0,18-19-16,-18 1 0,18-36 31,18 1-31,35-19 0,-35 19 15,52-72-15,-52 72 0,17-36 16,0 18 0,-17 17-16,0 18 0,-1-18 0,-17 36 15,0 0 1,0 17-16,0 18 0,0 35 16,0-35-1,36-35-15,-19-18 16,1-18-16,70-17 0,-53-1 15,-17 19-15,35-36 16,-18-18-16,-35 36 16,18-36-16,-1 36 0,-17-35 15,0 34-15,0 1 0,0 0 16,0 17-16,0 0 16,0 1-16,0-1 0,-17 36 0,17-1 15,-18 19-15,1-1 0,17 0 16,-18 18-16,-35 53 0,0 106 15,53-177-15,0 0 0,35 1 16,-17-36 0,0 0-16</inkml:trace>
  <inkml:trace contextRef="#ctx0" brushRef="#br0" timeOffset="16711.66">11977 6350 0,'-35'35'0,"35"-17"16,141-18 0,-106-18-1,53 1-15</inkml:trace>
  <inkml:trace contextRef="#ctx0" brushRef="#br0" timeOffset="16965.53">12348 6085 0,'-18'0'15,"36"0"-15,-54-17 0,54 17 16,70 53 15,18 17-15,-71-34-16,36 69 15,-54-52-15,1-17 0,-18 69 16,-53 72 0,35-124-16,1-18 0,-54 18 15,1 17 1</inkml:trace>
  <inkml:trace contextRef="#ctx0" brushRef="#br0" timeOffset="17132.28">13018 6350 0,'0'0'0,"17"0"15,-17-18-15,0 36 16,0 0 15</inkml:trace>
  <inkml:trace contextRef="#ctx0" brushRef="#br0" timeOffset="17301.5">13000 6615 0,'0'35'0,"0"18"15,-53 35 1,-53 71 15,54-106-31</inkml:trace>
  <inkml:trace contextRef="#ctx0" brushRef="#br0" timeOffset="17819.48">11907 6879 0,'0'0'0,"0"-17"0,0-1 31,17 36-16,19-1 1,16 107 0,1 52 15,-53-141-31,89 142 16,-37-160-1,37 1-15,69-36 16,195-17 15,-265 17-31,71 1 0,-71 17 16,18 0-16,-18-18 0</inkml:trace>
  <inkml:trace contextRef="#ctx0" brushRef="#br0" timeOffset="18112.48">13512 7179 0,'-18'0'0,"36"0"0,-1 0 15,1 0-15,17 0 16,53 0-16,-52 18 15,52-1-15,-35 36 16,-18-18 0,-17 18-16,-18-35 15,0 17-15,-36 18 0,-16-17 0,34-19 16,-53 36-16,54-53 16</inkml:trace>
  <inkml:trace contextRef="#ctx0" brushRef="#br0" timeOffset="18318.62">14270 7161 0,'35'-17'0,"-70"34"0,88-52 16,-35 35-16,-1 0 0,-17 18 31,0-1-31,0 1 0,0 17 0,0-17 0,-35 70 15,17-17-15,1-18 16,17 0 0,-18-36-16</inkml:trace>
  <inkml:trace contextRef="#ctx0" brushRef="#br0" timeOffset="18455.09">14323 6932 0,'0'-53'0,"0"36"0,0 87 0,0-158 16,0 53-16,18 35 16,-1 0-16,1 17 15</inkml:trace>
  <inkml:trace contextRef="#ctx0" brushRef="#br0" timeOffset="18989.55">14482 7232 0,'35'0'0,"-17"-18"16,-71 36-16,141-71 0,-70 18 15,-1 35-15,1-18 16,17 18-16,1 35 16,-36 1-1,0-19-15,0 19 0,0-1 16,0-18-16,-18 1 0,0 0 15,1 17-15,17-17 16,17-36-16,71-70 31,-52 53-31,-19 17 0,19-17 16,-1-1 0,0 19-16,-17 17 15,-1 70 1,1-17-1,-18-35-15,88-18 32,-52-35-32,-1-1 15,0 19-15,0-36 0,1 17 16,-1-52-16,-17 53 16,-18 0-16,0-36 0,0 36 15,0-18-15,0 35 0,0 1 16,0-1-16,0 0 0,0 36 15,-18 0-15,0 17 16,18-17-16,-53 123 16,18-35-16,0-1 15,17-69 1,18-1-16,0 0 0,18 0 0,-1-17 0,54 17 16</inkml:trace>
  <inkml:trace contextRef="#ctx0" brushRef="#br0" timeOffset="19149.57">15205 7038 0,'-71'35'0,"142"-70"0,-159 70 16,105-35-1,1 0-15,17 0 16,1 0-16,-1 0 0</inkml:trace>
  <inkml:trace contextRef="#ctx0" brushRef="#br0" timeOffset="19414.53">15822 7056 0,'0'0'0,"-35"0"0,35 17 16,18-17 0,52 0-1,-17 0-15,-35 0 16,35 18-16,-36-18 16,1 17-16,0 1 0,-1 17 0,-17-17 15,0 35-15,-17-35 16,-1-1-16,-52 18 0,52-17 15,-17-18-15</inkml:trace>
  <inkml:trace contextRef="#ctx0" brushRef="#br0" timeOffset="19613.22">16193 7073 0,'0'-17'0,"-35"-1"15,-1 36 1,19 87 0,34 19 15,54-71-31</inkml:trace>
  <inkml:trace contextRef="#ctx0" brushRef="#br0" timeOffset="19815.32">16775 7320 0,'0'0'0,"35"18"0,-35-1 16,18 1 0,-18 53 15,-53 17-16,35-18 1,18-52 0</inkml:trace>
  <inkml:trace contextRef="#ctx0" brushRef="#br0" timeOffset="19999.91">17445 6950 0,'0'-53'0,"0"106"0,0-124 0,-17 89 16,17-1-1,-18 19-15,-17 17 16,-36 141 0,53-124-1</inkml:trace>
  <inkml:trace contextRef="#ctx0" brushRef="#br0" timeOffset="20142.07">17533 6615 0,'0'0'0,"18"0"16</inkml:trace>
  <inkml:trace contextRef="#ctx0" brushRef="#br0" timeOffset="20712">17551 7003 0,'18'0'0,"-36"0"0,53 0 15,1-18-15,-19 18 16,18-18-16,1 1 15,-1 17-15,18 0 0,-18 0 16,-17 88 0,-106 18 15,52-71-31,19 0 31,34-52-31,1-1 0,0 0 16,-1 1-16,36-19 0,-35 19 15,35-18-15,-36 17 0,1 0 16,0 18-16,35-35 16,-36 35-16,1 18 15,-18-1-15,0 1 0,0 0 16,0-1 0,0 18-16,0-17 0,18 0 0,34-18 15,1-36 1,-17 19-1,17-18-15,-36-1 0,1 19 0,0-19 16,-1 19-16,1-19 0,-18 1 16,17-18-16,1 18 0,-18 0 0,0-1 15,0 19-15,18-18 0,-18 17 16,0-17-16,0 17 0,0 0 0,0 36 16,-18 0-1,0 17-15,-17 35 0,-18 19 16,18-54-16,17 18 0,-17 0 15,17-18-15,18 53 0,0-53 16,36 18-16,-19-35 16,19-18-16,34 0 15</inkml:trace>
  <inkml:trace contextRef="#ctx0" brushRef="#br0" timeOffset="20864.06">18133 6844 0,'0'0'0,"0"35"16,35-35-16,1 0 15,-1 0-15,0 0 0,53-17 16,18 17-16,-53-18 16</inkml:trace>
  <inkml:trace contextRef="#ctx0" brushRef="#br0" timeOffset="21331.53">18892 6879 0,'0'18'47,"0"52"-31,17-17-1,1-35-15,-1-18 0,1 18 16,106-36 0,-89 0-1,-17 1-15,-1-1 0,-17 0 0,0 1 16,0-1-16,0 0 16,0 1-16,0-1 15,0 36 16,-17 88-15,-19-18 0,36-53-16,-17 0 0,-19 71 15,19-53-15,-1-18 16,0 1-16,1-1 0,-19 0 0,1 18 16,-35 18-16,34-54 15,-17 1-15,1-53 16,52 17-1,0 0-15,0-34 0,17 34 0,18-53 16,1 54-16,87-72 16,-52 37-16,-18 34 15,-18 0-15</inkml:trace>
  <inkml:trace contextRef="#ctx0" brushRef="#br0" timeOffset="21967.56">14323 7779 0,'18'0'62,"123"-36"-46,-35 19-16,-53-1 16,52 18-16,1-17 15</inkml:trace>
  <inkml:trace contextRef="#ctx0" brushRef="#br0" timeOffset="22619.28">17833 7497 0,'-17'0'0,"34"0"15,19 0 1,-19 0 0,18 0-16,1 0 0,-19-18 15,19 18-15,52-18 0,35 1 16,-105 17 0,0 0-16,-1 0 0,1-18 15</inkml:trace>
  <inkml:trace contextRef="#ctx0" brushRef="#br0" timeOffset="23164.54">16193 7585 0,'0'-18'32,"0"36"-17,0 17 1,0-17 0,0 35-16,0-36 0,0 18 15,0 107-15,-18-72 16,18 18-1</inkml:trace>
  <inkml:trace contextRef="#ctx0" brushRef="#br0" timeOffset="23498.32">16193 7549 0,'0'0'0,"-18"0"16,-17 0-16,0 36 16,17-19-1,0 1-15,1 35 0,-1-35 16,0 34-16,18-34 16,0 0-16,18-18 15,0 0-15,-1-18 16,1 18-16,0-18 0,-1 1 0,1-1 0,17-17 15,18-36 17,-35 54-32,35-19 15,-53 19-15,17 17 16,1 0-16,0 17 0,-1-17 0,1 18 16,-1 0-16,1-1 0,0 19 0,-18-19 15</inkml:trace>
  <inkml:trace contextRef="#ctx0" brushRef="#br0" timeOffset="24485.98">19227 7726 0,'0'17'79,"-36"72"-64,19-36 1,-1 0-16,-17-1 15,35-16 1,0-19-16,0 19 16,18-54-1,34-53 1,-52 54 0,18-18-16,-18 17 0,0-17 0,0-1 15,0 1-15,-18 0 16,18 17-16,-52 0 31,-1 89-15,35-36-16,18 18 31,18-53-31,70-53 31,-35 18-31,-36 17 16,1 1-16,35-36 0,-18 18 15,0-1 1,-17 19-16,0 17 0,-1-18 16,1 18-1,0 18-15,-18-1 0,0 19 16,0-19 0,-18 36-16,0-35 0</inkml:trace>
  <inkml:trace contextRef="#ctx0" brushRef="#br0" timeOffset="28498.99">2787 8326 0,'-17'0'16,"-1"0"30,36 0-46,-1 0 0,1 0 16,52-18-16,-34 18 16,52-18-16,35 1 15,-52-1-15,0 18 0,70-35 16,-53 35 0,53-18-16,-71 18 0,54 0 0,-1-18 15,-70 18 1,0 0-16,0 0 0,-18 0 0,1 0 15,34 0-15,-52 0 0,0 0 0,-1 0 16,1 0-16,0 0 16,-36 0 15</inkml:trace>
  <inkml:trace contextRef="#ctx0" brushRef="#br0" timeOffset="29199.72">6703 9296 0,'0'0'0,"0"17"0,18-17 16,-18 18 15,17 88-16,1-71 1,-18 0 0,18 18-16,-1-35 0,-17 0 0,36 17 15,-19-18 1,1-17-16,0 0 0,52-17 0,-35-1 16,1 1-16,69-36 0,-52 17 0,0 1 15,53-35-15,0-1 16,0 0-16,-53 36 15,35 0-15,-35 0 16,0-1-16</inkml:trace>
  <inkml:trace contextRef="#ctx0" brushRef="#br0" timeOffset="31129.72">5627 10583 0,'18'0'16,"-1"0"-16,1 0 15,0 0-15,-1 0 0,124 18 32,-123-18-32,17 0 0,18 0 15,-17 0 1,16 0-16,-16 18 0,52-18 0,-53 0 16,71 0-16,-53 0 0,0 17 15,70-17-15,-52 0 0,52 0 16,1 0-16,-54 0 15,477-17 1,-459 17 0,159-18-16,-158 18 15,-1-18 1,-18 18-16,107 0 0,-107-17 16,1 17-16,70 0 0,-18-18 0,177 0 31,-264 18-31,-1 0 0,18-17 15,-36 17-15,72-18 32,-72 18-32,-34 0 31,-19 0 0</inkml:trace>
  <inkml:trace contextRef="#ctx0" brushRef="#br0" timeOffset="32018.6">8961 10319 0,'-35'17'0,"17"-17"31,0 0-31,18 18 0,18-18 78,0 0-62,17 18-1,53-1 1,18 36 0,-71-35-1,18 70 1,-88-17 15,-124 34 0,141-87-31,-34 17 0,34-17 16,0 0-16,18-1 31,36-17-15</inkml:trace>
  <inkml:trace contextRef="#ctx0" brushRef="#br0" timeOffset="35529.83">6156 10389 0,'0'-17'15,"0"-19"1,0 19-1,0-1-15,0 0 16,0 1-16,18 17 16,17-35-16,36-1 15,-54 19-15,19-1 0,-1 0 16,0 1-16,-17-1 16,52 0-16,-17 1 0,-17-1 15,-1 1-15,0-1 0,0 0 16,54 1-16,-19-1 0,-34 0 0,52 1 15,-53 17-15,18-18 16,-18 0-16,71 1 0,-53 17 16,0 0-16,53-18 0,-1 0 0,142 18 31,-158 18-31,-54-18 16,106 18-16,-106-1 15,54 1-15,-37-18 0,-16 18 16,17-1-16,-18-17 0,18 18 0,0 0 15,-18-1-15,53 19 0,-35-19 16,-18 1-16,54 17 0,-54-17 16,18 17-16,17 18 0,-34-35 15,17 17-15,17 18 0,-35-36 16,195 160 0,-177-124-1,-18-18 1,0-17-16,18 35 0,-18-1 0,18 37 15,-35-72-15,0 19 16,-1-19-16,1 1 16,-18 17-16,17-17 0,19 35 0,-19-36 0,36 54 15,-35-36 1,0-17-16,17 35 0,-18-36 16,1 1-16,0 0 0,-1 17 0,1-17 0,17 52 15,1 36 16,-19-88-31,1 17 0,-18-18 16,17 19-16,1-1 16,-18-17-16,35 17 0,-17 18 15,0 17 1,-1-52-16,-17 0 0,18 17 16,-18-17-16,0 17 15,0-17-15,18-1 0,-18 36 16,0-35-16,0 70 15,0-70 1,0-1 0,0 1-16,0-1 0,0 1 0,-18 0 0,18-1 15,0 1-15,-18 0 16,18 17-16,-17 0 0,17-17 16,0-1-16,-18 1 15,18 17-15,-18 36 0,18-36 16,-17 89-1,-1-89 1,0 0-16,18 1 16,-17-19-1,17 18-15,0-17 0,-18 17 0,18-17 16,0 0-16,0-1 16,0 1-16,-17-18 31</inkml:trace>
  <inkml:trace contextRef="#ctx0" brushRef="#br0" timeOffset="35961.89">9843 12488 0,'-18'18'31,"36"-36"-31,-36 54 16,18-19-16,18 36 15,-1 18 1,-17-36-1,18 0-15,-18 1 0,18 52 16,-18-71 0,17 19-16,-17-19 0,18 1 0,17 0 15,36-1 1,52-70 15,1-35-15,-107 70 15,-34 18-15</inkml:trace>
  <inkml:trace contextRef="#ctx0" brushRef="#br0" timeOffset="38239.11">3934 13317 0,'-18'18'16,"1"-18"0,17 18-16,17-18 31,1 0-31,17 0 0,-17 0 16,52-18-16,18 18 15,-35-18-15,36 18 0,-36-17 16,35 17-16,-53 0 0,0-18 0,1 18 15,34 0-15,-35 0 16,54-18 0</inkml:trace>
  <inkml:trace contextRef="#ctx0" brushRef="#br0" timeOffset="40799.61">6580 12100 0,'17'-17'0,"-17"-1"15,0 0-15,0 1 16,-17-1-16,-1 0 0,0 1 16,1-1-16,-1 1 0,0 17 0,-34-18 15,34 18 1,-17 35-16,17-17 0,0-1 16,1 1-16,-19 35 0,19-35 15,-1 70-15,18-71 16,0 1-16,18 17 0,-18-17 15,35-18-15,-17-18 0,-1 18 16,1-17-16,35-19 0,-35 1 16,52-71-1,-35 71 1,-17 88 15,0 18-15,35 34-1,17-87 1</inkml:trace>
  <inkml:trace contextRef="#ctx0" brushRef="#br0" timeOffset="41023.61">6968 11977 0,'0'17'31,"0"1"-15,17 53 0,-17-54-16,0 19 15,36 87-15,-36-88 16,17 36-16,-17-36 0</inkml:trace>
  <inkml:trace contextRef="#ctx0" brushRef="#br0" timeOffset="41311.25">6950 12347 0,'0'0'0,"-35"-17"0,17 17 15,18 17 16,0 1-31,18 17 0,-18 0 16,17-17-16,1 17 0,-18-17 16,35 35-16,1-18 0,-19-17 15,19-18-15,16 0 0,-34-18 16,53-17 0,-18-18-16,-18 18 15,0-18-15,-17 17 16,-18 1-16,0 18 0,0-1 15,-18 0-15,0 1 0,1 17 16</inkml:trace>
  <inkml:trace contextRef="#ctx0" brushRef="#br0" timeOffset="42409.4">8344 11606 0,'17'-17'16,"-17"-1"-16,0 0 16,0 36 15,0 0-16,0 17-15,0-17 16,0 35-16,0 52 0,-17 1 16,-1-88-16,18 0 15,0-1-15,-18 18 16,18-52 0,71-71 15,-54 70-31,1-17 0,53-1 15,-54 19 1,1 17-16,0 0 0,-1 0 0,1 0 0,-1 0 16,1 35-16,-18-17 15,18 17-15,-18-17 0,0 17 0,-18-17 16,-17 34-16,17-34 0,-70 35 16,0-35-1,70-18 1,1 0-16,-19-36 15</inkml:trace>
  <inkml:trace contextRef="#ctx0" brushRef="#br0" timeOffset="42643.96">8873 11906 0,'17'-35'31,"-17"53"-15,0-1-1,18-17-15,-18 18 16,18 35-16,-18-36 0,17 54 0,1 0 16,-18-36-16,0 124 15,0-124 1</inkml:trace>
  <inkml:trace contextRef="#ctx0" brushRef="#br0" timeOffset="42959.66">8802 12277 0,'0'0'0,"-18"-18"15,18 36 1,53 52 15,-35-52-15,0-1-16,-1 1 0,1 0 0,-18-1 0,35 19 15,1-19 1,-36 1-16,35-18 0,0-18 16,-17 18-16,17-35 0,0 17 0,1-35 15,16-52 1,-52 87-16,0 0 0,0 1 15,0-1-15,-17 0 16,17 1 0</inkml:trace>
  <inkml:trace contextRef="#ctx0" brushRef="#br0" timeOffset="44409.64">7409 14552 0,'-18'0'0,"0"0"15,1 18-15,-1-18 16,0 0-16,1 0 0,-1 0 15,-35 0-15,36 17 0,-19-17 16,-17 0-16,36 0 0,-18 0 16,-18 0-16,17 0 0,-34 0 0,-18 0 15,-159 36 1,194-36 0,-53 17-16,71-17 15,-212 36 1,247-19-16,-18-17 15</inkml:trace>
  <inkml:trace contextRef="#ctx0" brushRef="#br0" timeOffset="45059.93">6668 14393 0,'0'0'16,"0"18"0,-35-18-1,17 0 1,-88 35 0,88-17-1,-17-18-15,-18 35 0,-17-17 16,-19 35-16,54-36 15,18-17-15,-1 18 0,-17 0 16,17-1-16,18 1 16,53 17-1,-18-17 1,177 17 15,-194-35-31,17 0 16,18 0-16,-36 0 0,54 0 15,-53 0 1,-18-18 203</inkml:trace>
  <inkml:trace contextRef="#ctx0" brushRef="#br0" timeOffset="46190.24">8097 16157 0,'0'18'0,"17"-18"16,-17 17-1,18-17-15,0 18 16,17-18-16,-18 18 0,19-18 0,34 0 15,-17 0 1,0 0-16,0-18 0,18 18 0,-1 0 0,142-18 16,-124 18-16,-17-17 0,-1 17 15,89 0-15,-89 0 16,72-18-16,-90 18 0,19 0 16,88 0-16,-124 0 15,0 0-15,1 0 0,-1 0 0,0 0 16,-17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08T08:29:21.4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C0000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1129 11642 0,'0'17'63,"0"36"-47,0-17-1,18-19-15,-18 71 16,0-52-16,0-1 15,17 35-15,1 1 0,0-18 16,17 0 0,18-88-1,-18-1 1,-17 1-16,52-124 31,-70 71-15,18 194 15,-18-71-15,18 18-16,-18-18 15,17 1-15,1-1 0,17-17 16,1-18-16,-19-18 16,1-17-16,17-18 0,0-35 15,-17 52-15,0-34 0,-18 34 16,0-34-1,0 35-15,0-1 0,-18 19 16,18-19-16,-18 36 0,18 18 31,0 17-31</inkml:trace>
  <inkml:trace contextRef="#ctx0" brushRef="#br0" timeOffset="190.83">1905 11695 0,'0'-36'0,"0"72"0,-17-89 0,17 35 16,-18 18-1,18 35-15,18-17 16,-18 0-16,17 35 0,1-18 16,0 53-16,-18-35 15,0 0-15,0-18 0,0 89 16</inkml:trace>
  <inkml:trace contextRef="#ctx0" brushRef="#br0" timeOffset="348.14">1870 11518 0,'-35'-53'0,"35"71"31,17 17-16</inkml:trace>
  <inkml:trace contextRef="#ctx0" brushRef="#br0" timeOffset="3132.07">2346 11465 0,'-17'0'15,"-1"0"-15,0 0 16,1 18 0,-1 0-1,18 17-15,-18 18 16,18 17-16,18 160 15,0-160 1,-1 1-16,1 17 31</inkml:trace>
  <inkml:trace contextRef="#ctx0" brushRef="#br0" timeOffset="3814.29">2205 11853 0,'0'0'0,"-17"18"16,17-36 0,17 18-16,36-35 15,35-35 1,-70 34-16,17 19 0,36-72 16,-54 54-1,1 0-15,-18 0 0,0 17 0,0-35 16,0 35-16,-18 1 15,18-1-15,-17 18 16,17 18-16,-18-1 16,18 19-16,0-1 15,0 0-15,0 36 0,0-18 16,18-18-16,-18 18 0,17 35 0,-17-53 16,18 1-16,-18-1 0,0-17 0,18-1 15,-18 1-15,0-1 16,17-17-16,-17-17 15,18-1-15,-18 1 0,0-1 16,18-17-16,-18 17 0,35-35 16,-35 35-16,18 1 0,17 17 31,-18 0-31,-17 35 16,18 0-16,-18 1 15,18-1-15,-18-17 0,17-1 0,-17 1 0,36 17 16,-19-53-16,71-123 31,-70 106-15,0 0-16,-18 0 0,0 17 15,0 0-15,0 1 0,0-1 16,0 89 0,0-54-1,0 18-15,0 54 16,53-1-1,-18-88-15,0-18 16,36-88 15,-71 89-31,17-19 16,-17 19-16,0-18 0,-35-1 0,18 19 16,-19-1-16,19 18 15,-36-18-15,35 18 0,0 0 0,18 18 16,-17-18-16</inkml:trace>
  <inkml:trace contextRef="#ctx0" brushRef="#br0" timeOffset="4384">3316 11606 0,'0'0'0,"18"-17"0,-36 17 31,1 17-16,17 36 1,0-35-16,0 17 0,0 53 16,0-52-16,0-19 15,0 19-15,17-19 0,-17 1 0,18 0 16,0-1-16,-18-34 0,17 17 0,1-36 16,53-87-1,-71 70 1,17 35-16,-17 1 0,18-19 31,-1 72-31,-17 17 16,0-36-16,36 71 15,70-35 17,-18-141-17,-35 35-15,88-176 31,-124 194-15,19-36-16,-36 36 0,0-1 0,0-34 16,-53-36-1,35 106 1,1 0-16,-1 18 0,-35 123 31,35-88-31,18 53 0,0-71 16,0 71-16,0-71 0,0 18 15,36 0-15,17 17 16,-36-70-16,124-53 31,-105 36-31</inkml:trace>
  <inkml:trace contextRef="#ctx0" brushRef="#br0" timeOffset="4551.5">3775 11536 0,'-35'17'0,"70"-34"0,-70 52 0,35-17 15,0-36 1,70 0-16,-52 18 0,35-17 16,35-18-16,0-1 15</inkml:trace>
  <inkml:trace contextRef="#ctx0" brushRef="#br0" timeOffset="4866.95">4992 11412 0,'18'0'15,"-1"0"1,-17 18 15,18-18-31,-18 18 0,18-1 16,-18 19-16,17 16 0,-17-16 15,0 52-15,0 124 16,0-159 0,0-36-16</inkml:trace>
  <inkml:trace contextRef="#ctx0" brushRef="#br0" timeOffset="5195.59">4992 11501 0,'-18'-18'0,"36"36"15,-36-54-15,1 19 0,-1-1 16,18 0-16,-17 18 0,17-17 0,0-1 16,0-17-16,0-18 0,123-106 31,-88 141-31,1 1 0,34-18 15,-35 17 1,-17 18-16,17 18 0,-17-1 16,0 18-16,-1 1 0,-17 17 15,-70 141 1,34-159 0,1-17-16,-18 35 0,-17-1 15,34-34 1,-34 17-16,52-35 0</inkml:trace>
  <inkml:trace contextRef="#ctx0" brushRef="#br0" timeOffset="6083.07">5662 11624 0,'-17'18'0,"34"-36"0,-52 53 0,35-17 16,-35 0-1,35-1 1,18-34 0,17-19-16,-18 1 15,19-71 1,-36 89-1,-71-1 1,54 18 0,-19 0-16,19 18 0,-19-1 15,1 18-15,17 18 16,18-17-16,-17 34 0,17 1 16,0-36-16,0-17 15,17 17-15,-17-17 0,18-18 0,0 0 16,-1-18-16,1 18 0,0-18 0,17-35 15,18 1-15,-36 16 16,19-34-16,-36 52 16,17-35-16,-17 106 47,-17 71-32,17-54 1,0-52-16,17-18 15,1 0-15,0-18 16,17-17-16,0 0 0,0-36 16,1 18-16,-19 35 15,19-35-15,-36 1 16,17 16-16,-17 19 0,-17-1 16,-1 18-16,-17 35 15,17-35 1,0 36-16,1-1 0,17 0 0,0-17 15,0-1-15,0 1 16,17 0-16,1 17 0,0-35 16,-1 18-16,19-1 0,-19 1 15,36 35-15,-18 17 32,1-52-32,-19-18 15,54-53 1,-53 35-1,-1-17 1,-17 18 0,-17 17-1,-1 0 1,18 17 15</inkml:trace>
  <inkml:trace contextRef="#ctx0" brushRef="#br0" timeOffset="6816.08">5098 11553 0,'18'0'31,"-18"18"-15,0 0 0,17-1-16,-17 1 0,36 70 15,16 0 1,-34-52-16,0-1 0,17 36 16,-17-54-1,17 18 1</inkml:trace>
  <inkml:trace contextRef="#ctx0" brushRef="#br0" timeOffset="8123.15">5521 11800 0,'18'0'16,"-18"-17"-16,18 17 15,35 0 1,-36 0-16,18-18 15,36 1-15,-53 17 16,17-18-16,0 0 0,0 1 0,107-36 16,-125 35-1,-140 36 17,52-1-32,18 1 15,18-18-15,0 18 0,-36 17 16,1 18-1,140-71 1,36-17 0,70-36-1,-140 54 1,17-1-16,-36 18 0,-34 0 31,-1 18-31,-17-18 16,17 17-16,-53 1 0,36 0 0,-88 35 15,105-53-15,0 0 16</inkml:trace>
  <inkml:trace contextRef="#ctx0" brushRef="#br0" timeOffset="8422.76">5627 10936 0,'0'-18'0,"0"-17"15,0 53 16,0 17-31,-35 141 16,35-140 0,0 52-16,0-53 15,0 1-15,0-1 0,18 18 0,-1-36 16,54-34 0</inkml:trace>
  <inkml:trace contextRef="#ctx0" brushRef="#br0" timeOffset="8596.73">5539 11218 0,'18'18'0,"87"-36"31,-16 1-15,-19-19-1,-52 36 1</inkml:trace>
  <inkml:trace contextRef="#ctx0" brushRef="#br0" timeOffset="9564">7285 11271 0,'-17'0'0,"-1"0"32,18 71-1,0-36-31,0-17 0,0 52 16,0-34-16,0-1 15,0 53-15,0-53 0,0-17 0,0 53 16,18-54-1,17-34-15,-18 17 0,1-18 16,0-17-16,-1-1 0,1 1 16,0 17-16,-1-17 0,1 0 15,-18 17-15,18 1 0,-18-1 16,17 0-16,1 18 0,-18 18 16,17 105 15,-17-105-31,18 17 0,-18-17 0,0 17 15,18-17 1,-18 0-16,17-1 0,1-17 0,0-53 16,-1 36-16,1-19 15,-18 19-15,18-36 0,-18-18 16,0 18-16,0 0 16,0 36-16,-18-19 15</inkml:trace>
  <inkml:trace contextRef="#ctx0" brushRef="#br0" timeOffset="9748.43">7814 11448 0,'18'0'0,"-18"-18"15,18 71 16,35 53-15,-36-53 0,-17-36-16</inkml:trace>
  <inkml:trace contextRef="#ctx0" brushRef="#br0" timeOffset="9897.19">7903 11342 0,'0'0'0,"-18"-53"16,0 35-16,18 1 16,0-1-16,0 36 15</inkml:trace>
  <inkml:trace contextRef="#ctx0" brushRef="#br0" timeOffset="10098.62">8132 11148 0,'0'-36'0,"0"72"0,-18-72 16,18 19-16,0-1 0,0 89 31,18-36-31,17 177 31,-35-159-31,0 0 0,0-1 16,18 37-16,-18-54 0</inkml:trace>
  <inkml:trace contextRef="#ctx0" brushRef="#br0" timeOffset="10764.39">8202 11412 0,'71'-17'31,"-53"-1"-31,52-17 0,1 17 16,-54 1-1,19-19-15,-1 19 0,-17-1 0,-1 0 0,36-35 16,-53 36-16,-70-19 31,52 36-31,0 18 16,18 0-16,-17 17 0,-19 18 0,36-18 15,0 1-15,-17 34 0,17-35 16,0 18-16,0-17 0,0 52 16,0-71-1,17-17-15,1 0 16,0 0-16,-18-17 0,17-1 16,1-17-16,0 17 15,-1-17-15,18 0 0,-17-1 31,0 54-31,-18 0 16,0-1-16,0 1 0,0 0 16,0 17-16,0 0 15,0 0-15,0-17 0,17 0 16,1-1-16,17-34 0,89-72 31,-107 72-31,19-18 16,-19-18-1,-17 35-15,0 0 16,-17 18-16,17 18 16,-18 17-16,18-17 0,0 17 15,0 18 1,0-18-16,0-17 16,124 0-1,-89-36-15,-18 0 16,36-17-16,-35 17 0,17-17 15,-17 18-15,-18-36 16,-18 35-16,-105-35 31,70 53-31,0 0 16</inkml:trace>
  <inkml:trace contextRef="#ctx0" brushRef="#br0" timeOffset="11282.94">9155 11377 0,'18'0'0,"-36"0"0,36 18 31,-18 17-31,0-17 16,0 17-16,35 35 31,18-52-16,35-71 1,-53 0 0,1 0-1,-36 36 1,0-1-16,0 36 16,0 17-1,0 0-15,17 18 16,-17-35-16,18-1 0,-1-17 15,1 18-15,17-18 16,1 0-16,34-35 0,107-71 31,-160 71-31,18 17 0,-17-17 16,0 0-16,17-18 0,-35 35 16,0-17-16,0-18 0,0 35 15,0-17-15,-18 0 0,1 35 31,-1 17-31,-17 89 16,-18 159 0,88-177 15,36-88-15</inkml:trace>
  <inkml:trace contextRef="#ctx0" brushRef="#br0" timeOffset="11418.22">9684 11342 0,'-18'17'0,"36"-34"0,-36 52 0,54-35 16,34-18 0,1 18-1</inkml:trace>
  <inkml:trace contextRef="#ctx0" brushRef="#br0" timeOffset="11632.39">10672 11218 0,'0'0'0,"18"0"0,-36-17 16,0 17-1,1 17-15,17 1 16,0 0-16,-18 17 0,18-17 15,0 193 17,0-52-17,0-141-15</inkml:trace>
  <inkml:trace contextRef="#ctx0" brushRef="#br0" timeOffset="11914.46">10672 11412 0,'0'-70'0,"0"52"15,18-123 1,-18 123 0,17 1-16,1-1 0,-18 0 15,53-17-15,-36 18 0,89-19 16,-88 36-16,52 18 15,-70 0-15,18-1 16,-18 1-16,0-1 0,0 1 16,-18 0-16,-35 35 0,36-36 15,-18 1-15,-54 17 0,54-17 16,-53 0-16,17-1 0,36-17 16,0 18-16</inkml:trace>
  <inkml:trace contextRef="#ctx0" brushRef="#br0" timeOffset="12652.48">1253 12965 0,'0'-18'0,"17"0"0,-17 1 31,18-1-31,-18 0 172</inkml:trace>
  <inkml:trace contextRef="#ctx0" brushRef="#br0" timeOffset="12952.46">2646 12823 0,'0'0'0,"0"18"16,-17-18-16,-1-18 16,0 18-1,18 53 17,0 0-32,0-17 15,18 34-15,-18 1 16,0-36-16,0 0 0,0 18 0,0-35 15</inkml:trace>
  <inkml:trace contextRef="#ctx0" brushRef="#br0" timeOffset="13128.73">2787 12982 0,'0'-35'0,"0"70"0,0-88 0,0 71 31,0 0-31,18 35 16,-18-36-16,0 18 0,0-17 16,0 53-16,0-54 0</inkml:trace>
  <inkml:trace contextRef="#ctx0" brushRef="#br0" timeOffset="14081.84">7814 12418 0,'0'-18'0,"0"0"0,0 1 31,0 34-15,18 54 0,-18-36-1,18 18-15,-18 35 0,0 71 31,17-106-31,19-53 16,16-70 0,37-72 15,-72 125-15,-17-1-16,18 1 0,-18-1 0,18 18 15,-1 88 1,-17-70-1,53 105 1,-53-105 0,18-18-16,-1 0 0,1 0 0,17-18 15,1-17-15,17-18 16,-53 35-16,35-35 0,-18 1 16,-17 16-1,0 19-15,0-19 0,-17 19 0,-1-1 16,1-17-16,17 17 0,-18 18 0</inkml:trace>
  <inkml:trace contextRef="#ctx0" brushRef="#br0" timeOffset="14253.16">8485 12594 0,'17'0'0,"-17"18"16,0-1-1,0 72 1,18-54 0,0-17-16,-18-1 15,17 1-15</inkml:trace>
  <inkml:trace contextRef="#ctx0" brushRef="#br0" timeOffset="14413.13">8608 12330 0,'-18'-36'16,"36"72"-16,-53-89 0,35 35 0,-18 0 15,18 1-15,18 34 32</inkml:trace>
  <inkml:trace contextRef="#ctx0" brushRef="#br0" timeOffset="14622.05">8820 12365 0,'0'-53'16,"0"71"15,0-1-31,17 1 0,-17-1 0,36 72 15,-36-54 1,17 0-16,-17 1 0,18 16 0,-18-16 0,18 52 16</inkml:trace>
  <inkml:trace contextRef="#ctx0" brushRef="#br0" timeOffset="15048.14">8873 12541 0,'0'0'16,"17"-17"-16,1-1 16,17 0-16,1 18 15,-1-35-15,35 0 16,-17-1-16,-35 19 16,0-1-16,-1 1 0,1-1 15,-18-17-15,0-1 16,-18 36-16,1 0 15,-1 0-15,0 18 16,18 17-16,0 1 16,0 16-16,18 107 15,17-53 17,0-88-17,1-36-15,-1-52 31,-17 52-31,-1-17 16,-17 17-16,36 18 31,-19 18-31,1 35 16,-18-36-16,18 36 0,-1-18 16,1-17-1,-18 0-15</inkml:trace>
  <inkml:trace contextRef="#ctx0" brushRef="#br0" timeOffset="15362.61">10372 12382 0,'18'-35'15,"-36"70"-15,36-87 16,-18 34-16,17 18 16,1 70 15,-18-52-16,0 35-15,18 0 16,-18 0-16,0-35 0,0-1 0,0 18 16</inkml:trace>
  <inkml:trace contextRef="#ctx0" brushRef="#br0" timeOffset="15614.7">10443 12524 0,'0'0'0,"-18"-36"0,18 19 0,-18-19 31,18-52-31,0 53 0,0-18 0,18 18 16,105-106 15,-105 141-31,70 105 32,-88-69-17,0-1-15,-17 18 0,-19-18 0,19 0 16,-1-17-16,0 17 0,-35 1 0,-70-1 31,105-35-31,-17 0 16</inkml:trace>
  <inkml:trace contextRef="#ctx0" brushRef="#br0" timeOffset="16566.62">1888 14499 0,'0'-17'0,"0"-1"16,0 0-16,0-17 31,17 35-31,-17 35 31,0-17-31,0 123 16,0-106 0,0 53-16,0-52 15,0-1-15,18 0 0,0 18 0,17-18 16,-17-35-1,-1-17-15,1-18 0,17-18 16,0 0-16,-17 17 0,17-52 16,-35 71-1,18-1-15,-18-17 0,18 35 16,-1 0-16,-17 17 0,71 89 31,-71-71-15,17-17-16,1 0 0,17 52 0,-17-70 15,35 0 1,-36 0-16,1-17 0,0-36 16,-1 17-1,1 1-15,-18-18 0,0 18 0,0-71 16,0 71-16,0 0 0,-18-1 16,18 19-1,0-1-15,0 36 16</inkml:trace>
  <inkml:trace contextRef="#ctx0" brushRef="#br0" timeOffset="16746.59">2734 14499 0,'18'-17'0,"-36"34"0,36-52 31,-18 105-16,18-34 1,-18-1-16,17 18 0,-17 0 16,0-18-1,18-17-15</inkml:trace>
  <inkml:trace contextRef="#ctx0" brushRef="#br0" timeOffset="16897.77">2805 14340 0,'0'0'16,"-35"-123"-16,17 105 16,18 1-1,18 34 1</inkml:trace>
  <inkml:trace contextRef="#ctx0" brushRef="#br0" timeOffset="17114.71">3070 14217 0,'0'-18'0,"-18"18"16,0-17-16,1 17 0,-1 0 16,36 53 15,52 105-16,-35-17 1,-35-52-16,0-54 16</inkml:trace>
  <inkml:trace contextRef="#ctx0" brushRef="#br0" timeOffset="17524.29">3087 14446 0,'35'-35'16,"-70"70"-16,123-88 16,-52 18-16,52-18 15,-18 18 1,-17-18-16,35-35 16,-88 17-1,0 54 1,-17 17-16,17-18 0,-18 18 0,1 18 15,17 17 1,0-18-16,0 54 0,0 35 16,0-53-1,17-18-15,1 141 16,-1-176 0,19-35-1,-19 18 1,1-36-16,-18 35 0,18-17 0,-1-18 0,1 35 15,0-35-15,-1 53 16,1 0-16,35 124 31,-36-54-15</inkml:trace>
  <inkml:trace contextRef="#ctx0" brushRef="#br0" timeOffset="18033.43">4639 14041 0,'36'-53'0,"-36"0"32,-18 53-32,18 106 31,0-89-31,0 18 0,0 1 15,0 17-15,0-18 0,0 0 16,0 36-16,0-36 0,-18 18 16,1-35-16,17-36 15,0 0 1,-18-35-16,18 36 0,0-54 16,0 36-16,0 0 0,0-1 15,0-52-15,0 53 0,18-18 16,35-53-16,-36 71 0,1 0 15,17 17-15,-17 0 16,-1 18-16,19 36 0,-36-19 16,0 71-16,-18-35 15,0-17-15,1-1 0,-1 18 0,1-18 0,-1-17 16,-17 17-16,-1 0 0,19-17 16,34-89 15,-17 54-31,18-1 0,35-17 15,-35 35-15,-1-18 0,1 18 0,17 0 16,-17 0-16,-1 18 0,36 17 16,-35-17-1,105 105-15,-87-70 16,17 0-16</inkml:trace>
  <inkml:trace contextRef="#ctx0" brushRef="#br0" timeOffset="18253.78">5645 13882 0,'17'-71'0,"-34"142"0,34-195 0,-17 107 16,0-19-16,0 19 0,0 34 31,0 72-15,-17 105-1,17-18 1,35-123 0,53-53-1</inkml:trace>
  <inkml:trace contextRef="#ctx0" brushRef="#br0" timeOffset="18428.37">5398 14023 0,'0'18'16,"0"-36"-16,17 18 15,1 0-15,17-18 0,-17 1 0,17 17 16,1-18-16,34 0 0,18 1 16,-52-1-16,-1 0 0,-17 18 15</inkml:trace>
  <inkml:trace contextRef="#ctx0" brushRef="#br0" timeOffset="19562.34">7744 13794 0,'-18'0'0,"1"0"0,-19 0 15,19 0-15,17-18 16,0 71 15,0-35-31,0-1 16,0 18-16,0 1 0,0-1 0,17-17 16,-17 35-16,0-18 0,18-18 0,0 54 15,-1-53-15,1-18 0,17-18 16,-17 0-1,17-17-15,0-35 16,1 17-16,-19 17 0,18-17 0,-17 1 16,0 34-16,-18 0 0,17 1 15,-17-1-15,0 36 16,18 70 0,-18-71-1,0 36-15,18-17 0,-18-1 16,17 18-16,1-18 0,17-17 31,-17-36-31,17-35 16,-17 36-16,-1-1 0,-17-17 0,18 17 15,0 0-15,-18-17 16,17 0-16,-17 17 0,0 1 0,0-36 16,0 35-1,0 0-15</inkml:trace>
  <inkml:trace contextRef="#ctx0" brushRef="#br0" timeOffset="19746.9">8414 13829 0,'18'-18'0,"-18"36"31,-18-18-31,36 35 0,-18-17 15,-18 70-15,0 71 32,18-89-17</inkml:trace>
  <inkml:trace contextRef="#ctx0" brushRef="#br0" timeOffset="19912.79">8432 13617 0,'0'0'0,"-18"-35"0,18 17 31,53 89 1</inkml:trace>
  <inkml:trace contextRef="#ctx0" brushRef="#br0" timeOffset="20107.75">8643 13652 0,'0'-52'0,"0"104"0,0-122 16,0 35-16,0 52 31,0 107-15,0-54-16,18 1 15,-18 17-15,18-17 16</inkml:trace>
  <inkml:trace contextRef="#ctx0" brushRef="#br0" timeOffset="20782.46">8661 13899 0,'-18'-17'0,"36"34"0,17-105 31,-17 71-31,17 17 0,-17-36 16,52 1-16,-34 17 15,-1-17-15,-17 17 0,17-17 0,-17 18 0,34-19 16,-52 1-16,18 17 0,-18-17 16,-18 17-1,-17 1-15,18 17 16,-1 106-1,18-89 1,0 19-16,0 16 0,18-16 0,-18 123 16,0-124-1,17 35-15,-17-52 0,18 0 16,-18-1 0,17-34-16,-17-1 0,18 18 15,-18-18-15,18 1 0,-1-19 16,1 1-1,35-35-15,-18 52 16,-17 18-16,-1 35 16,1 53-1,17-17 1,89-89 15,-54-70-15,-34-35-1,-36 52 17,-18 124-17,0 88 17,71-35-17,0-88 1,0-18-16,141-89 31,-123-34-15,-142 35-1,-70 52 1,106 36 0</inkml:trace>
  <inkml:trace contextRef="#ctx0" brushRef="#br0" timeOffset="21353.96">10019 13652 0,'0'0'16,"35"0"-16,-35 18 31,0 0-31,0-1 16,-17 1-16,17 0 0,0-1 0,0 36 15,0 35-15,17-70 16,-17 0-16,18-1 16,17-17-16,-17 0 0,17 0 15,-17 0-15,0-17 0,17-1 0,0-35 16,-17 36-16,35-54 16,-36-17-1,-17 70 16,0 53-31,-17 54 32,17-54-32,53 0 15,-36-35 1,1-17-16,35-1 0,-18 0 16,53-52-16,-70 52 15,17-17-15,-17-1 0,0 19 0,17-54 16,-18 36-16,1-18 15,-18 18-15,0-36 0,0 54 16,0-19-16,0 19 0,0-1 0,-18 0 16,18 1-1,-70 70 1,52-36-16,1 36 16,17-17-16,0 52 15,-18-53-15,18 18 0,0-18 0,0 0 0,0 54 16,18-72-16,105 36 31,-88-70-31</inkml:trace>
  <inkml:trace contextRef="#ctx0" brushRef="#br0" timeOffset="21514.58">10601 13617 0,'36'0'0,"-72"0"0,142-17 16,-35-1-16,17 0 15</inkml:trace>
  <inkml:trace contextRef="#ctx0" brushRef="#br0" timeOffset="21732.09">11377 13406 0,'0'0'0,"-35"0"15,17 17 1,1 36 0,17 0-1,0 35 1,0-53-16,0 18 0,0-17 15,0-1-15,0 18 0,0 0 16,17-18 0</inkml:trace>
  <inkml:trace contextRef="#ctx0" brushRef="#br0" timeOffset="21947.07">11360 13811 0,'0'-70'0,"-36"-107"15,36 107 1,18-142-1,0 177 1,-1 0-16,36-36 0,-17 53 16,17-17-16,17 17 15,-17 18-15,-18 0 0,-17 0 16,0 18-16,17 35 0,-35-35 16,0 52-16,-18-35 0,-17 18 15,0-17-15,-1 17 0,1-18 16,-71 35-16,-17 1 0</inkml:trace>
  <inkml:trace contextRef="#ctx0" brushRef="#br0" timeOffset="22679.1">3493 15540 0,'0'0'0,"0"18"16,-18-18-16,18 17 31,0 1-31,0-1 0,0 36 16,35 71 0,-35-89-1,0-17-15</inkml:trace>
  <inkml:trace contextRef="#ctx0" brushRef="#br0" timeOffset="22871.44">3740 15663 0,'0'-35'0,"0"17"0,0 71 0,0-141 16,0 53-1,35 105 16,-17 89-15,-18-35 15</inkml:trace>
  <inkml:trace contextRef="#ctx0" brushRef="#br0" timeOffset="24034.29">9208 14905 0,'0'-18'15,"0"1"1,0 34 15,0 1-31,-18-1 16,1 72-1,17-72 1,0 19-16,0-19 16,-18 19-16,0 34 0,1-35 15,17 18-15,-18 18 0,0-36 16,18 36-16,0-36 15,18-53 1,0 1-16,17-36 16,0-18-1,-35 54 1,0-1 0</inkml:trace>
  <inkml:trace contextRef="#ctx0" brushRef="#br0" timeOffset="24754.1">9173 15434 0,'0'0'0,"17"-18"15,1 1 1,-1-1-16,1 0 0,53-52 16,-54 52-16,1-17 15,0 17-15,17-17 0,35-35 16,-52 70 0,-18 35-1,0 53 1,0-35-1,0-35 1,0-1-16,0 18 0,0 1 0,18-36 16,-1 0-1,54-71 17,-36 1-17,-17 34-15,88-175 16,-89 87-1,-17 89 17,-35 53-17</inkml:trace>
  <inkml:trace contextRef="#ctx0" brushRef="#br0" timeOffset="24946.93">9984 15028 0,'0'0'0,"18"0"0,-18 18 15,-53 88 17,35-71-32,18-17 0,-18 17 15,18 18-15,0-18 0,0-17 16</inkml:trace>
  <inkml:trace contextRef="#ctx0" brushRef="#br0" timeOffset="25096.49">10125 14781 0,'0'0'0,"0"-35"0,0 17 0,-18 36 31,18 0-15,0-1-16</inkml:trace>
  <inkml:trace contextRef="#ctx0" brushRef="#br0" timeOffset="25328.24">10319 14764 0,'-18'-18'32,"36"36"-32,-53-36 15,35 36-15,-18 35 16,18 0-16,0 17 16,0-17-16,0 53 15,0-71-15,18 18 31</inkml:trace>
  <inkml:trace contextRef="#ctx0" brushRef="#br0" timeOffset="25749.52">10284 15011 0,'88'-18'15,"-176"36"-15,194-36 16,-71 0-1,-17 1-15,70-36 16,-53 18-16,0-18 16,-17 35-1,-18-17-15,0-1 16,-18 19 0,1 17-16,17 17 15,-18 1-15,18 0 16,0 17-16,0-17 0,0 17 0,-18 53 15,18-53 1,0 18-16,0-35 0,0 0 0,0 17 16,18-35-1,35-53 1,-18 18 0,18-18-16,-35 53 15,-1-18-15,19-17 0,-19 35 16,19 0-1,-19 17-15,-17 1 16,18 0-16,-18 17 0,0-17 0,18-1 16,-18 1-16,17 17 0,-17-17 0,18 0 15</inkml:trace>
  <inkml:trace contextRef="#ctx0" brushRef="#br0" timeOffset="25976.14">11571 14764 0,'0'0'0,"18"-36"15,-18 19-15,0-1 16,0 36-16,-18 70 31,1 71-15,-1 0-1,18-124 1</inkml:trace>
  <inkml:trace contextRef="#ctx0" brushRef="#br0" timeOffset="26262.92">11519 14799 0,'0'-88'0,"0"176"0,0-211 0,0 17 16,52 35-1,-34 54-15,70-54 16,-52 71 0,140-18-1,-141 71 1,-17-35-16,-18 35 0,-18-18 15,1 0-15,-19 36 0,1-53 16,-36 34-16,36-34 0,0 0 16,0-1-16,-36-17 15,53 0-15,-34 0 16</inkml:trace>
  <inkml:trace contextRef="#ctx0" brushRef="#br0" timeOffset="27349.06">11713 11201 0,'-18'17'0,"0"-17"0,-17 18 32,88 0-1,159-36-15,17-17-1,-141 35-15,441-36 31,-476 36-31,18 0 16</inkml:trace>
  <inkml:trace contextRef="#ctx0" brushRef="#br0" timeOffset="27763.46">11730 12065 0,'71'35'15,"-54"-52"-15,19 17 16,34-18-16,-17 18 0,18-18 15,140-17-15,-140 17 16,88 1-16,193-18 16,-210 35 15</inkml:trace>
  <inkml:trace contextRef="#ctx0" brushRef="#br0" timeOffset="28244.53">12489 13194 0,'-53'18'16,"106"-36"-16,-89 18 16,72-18-16,-1 18 15,0-17-15,0 17 0,71-36 16,71 19-16,-107-1 15,-17 0-15,88 18 0,-88-17 16,53 17-16,-53-18 0,0 18 16,-18 0-16,-17 0 0</inkml:trace>
  <inkml:trace contextRef="#ctx0" brushRef="#br0" timeOffset="28662.56">12736 14411 0,'-36'18'0,"36"17"31,212-88-15,158-53 15,-158 71-15,-71 17 0</inkml:trace>
  <inkml:trace contextRef="#ctx0" brushRef="#br0" timeOffset="38862.75">12012 9578 0</inkml:trace>
  <inkml:trace contextRef="#ctx0" brushRef="#br0" timeOffset="39083.58">12012 9578 0</inkml:trace>
  <inkml:trace contextRef="#ctx0" brushRef="#br1" timeOffset="48074.82">5998 10918 0,'0'-17'16,"-18"17"-16,-53-35 31,54 35-31,-1 0 0,0 0 15,-34-18-15,-90 0 16,-34 36 0,123-18-1,18 0-15,0 18 16,-54-1-16,54-17 0,-53 35 16,17 1-16,-140 140 31,193-123-16,-35 18-15,35-18 0,-17 88 16,35-88-16,0-1 0,35 107 16,54 18-1,34-36 1,89-88 0,-1-89 15,-175 19-31,34-19 0,142-69 31,-36-54-15,-52 0-1,-89 36 1,-53-54 0,-17 160-1,-18-36-15,18 35 0,0 0 16,-1 18-16,-52-17 0,53 17 15</inkml:trace>
  <inkml:trace contextRef="#ctx0" brushRef="#br1" timeOffset="49114.31">5010 12788 0,'0'-53'0,"17"36"15,-17-1-15,0 0 16,0 1-16,18 17 31,-18 70-15,0-17-1,0-35-15,0 52 0,-18 1 16,1-53 0,-1 52-16,0-35 0,18-17 15,-17-36-15,17 1 16,0-18-16,0-1 15,0 19-15,0-19 0,17-52 0,-17 53 16,18 0-16,-18-54 0,18 1 16,52-141 15,-34 176-31,-19 35 16,1 18-16,17 36 15,-35-19-15,0 54 16,0-36-16,0 0 15,-17 1-15,-1 17 0,18-18 0,-18 0 0,-35 53 16,0-70 0,36-36-1,17-35-15,17 0 16,1 53 0,-18-17-16,35 17 0,-17 0 15,0 0-15,-1 17 0,1 1 16,35 158-1,-53-140-15,0-19 16,17 19-16,1-19 0,0 1 16,70-71-1,-53 0-15,-17 35 16,17-34-16,-35 16 0,18 19 16,-18-19-16,0 1 15,0 0-15,0 17 0,-18 18 16,0 0-1,18 18-15,-35 35 16,35-18-16,-17 0 0,-1 53 16,18-52-16,0 17 15,18-53-15,-1 0 16,1-18 0,70-53-16,-70 54 15,35-54-15,-18 36 0,-17 17 0,52-105 16,-52 88-1,-18 17-15,0-53 0,0 54 0,0-19 16,-18 19-16,18-1 0,-18-17 16,-17 17-1,18 36 1,17 52-16,0-17 16,0 71-1,0-89-15,0 106 16,0-123-16,17 0 15,1-1-15,-1 1 0,19-1 16,-19-34-16</inkml:trace>
  <inkml:trace contextRef="#ctx0" brushRef="#br1" timeOffset="50008.24">5592 12612 0,'0'17'0,"0"-34"0,0 52 16,18-35-16,-1 0 0,1 0 16,17-18-1,0 1-15,18-1 16,0 1-16,-35-1 0,-1 18 0,1 0 16,17-18-16,-35 36 15,0 0-15,0-1 16,-17 18-16,-1-17 15,0 35-15,1-35 0,17-1 0,-18 54 16,18-54-16,53-52 31,-35 35-31,17-35 0,0 0 16,-17-1 0,17 1-16,-17 0 0,-1-18 31,-17 71-16,0 17-15,-35 71 32,53-53-17,-1-53 1,107-106 0,-106 88-1,-1-17-15,1 17 0,-1-17 16,-17 17-16,18 1 0,-18-19 15,0 19-15,0-1 0,-18 0 16,1 18 0,-1 0-16,1 18 0,-1 0 15,0 17-15,18-17 0,0 70 32,18-71-32,-18 1 15,35 17-15,-35-17 0,35 17 31,-17-35-31,0-17 16,52-54 0,-70 53-1,18 18-15,-18-17 0,18-1 16,-18 1-16,17-19 16,1 19-16,17 17 31,-35 17-16,0 1-15,0 17 0,0-17 0,0 52 16,0-52 0,0-36-1,0 1 1,18-1-16,-18 0 16,17 1-16,1-18 0,0-1 0,17-17 15,-17 36 1,-1 17-16,1-18 15,-18 36-15,0-1 0,0 1 0,0 0 16,0 17-16,0 18 16,0-36-1,0 1-15</inkml:trace>
  <inkml:trace contextRef="#ctx0" brushRef="#br1" timeOffset="50223.86">6809 12330 0,'0'-18'0,"0"0"16,-18 18-16,1 0 15,17 18-15,-18 35 32,18 0-32,0-18 15,0 36-15,0-36 0,0 18 0,0 53 16,0-89-1,0 19-15</inkml:trace>
  <inkml:trace contextRef="#ctx0" brushRef="#br1" timeOffset="50393.04">6703 12488 0,'-18'0'0,"36"0"0,-53 0 16,52 0-1,36-35-15,0 17 16,0 1-16,-35-1 16,35 0-16,-36 1 15,36 17-15,-35-18 0</inkml:trace>
  <inkml:trace contextRef="#ctx0" brushRef="#br1" timeOffset="51243.3">6915 12506 0,'0'53'32,"0"-106"-32,0 124 0,17-71 0,1 17 15,17-52 1,-17 35-16,0-18 0,-18 1 0,17 17 16,1-36-16,0 19 15,-1-1-15,-17 0 16,0 71-1,18-35 1,-18 0-16,0 35 16,0-36-16,0 18 0,17 1 15,-17-1-15,0 36 0,0-19 0,0 54 16,-35 35 0,0-105-1,17-19-15,-17 1 16,17-18-16,-35-18 0,36 18 15,-1-70-15,18 35 16,0-1-16,18 1 0,17-36 16,-17 36-16,35-35 0,-18 34 15,18-17-15,-18 18 16,-17 0-16,17 17 0,-17-17 16,17 17-16,-17-17 0,34-18 15,-34 35-15,0 1 0,-18-1 16,0 0-1,-36 89 1,36-53-16,-17-1 16,-1 54-16,18-36 15,-17-17-15,-1 52 0,18-34 0,-18 52 16,18-53-16,0 0 16,0-52 15,0-1-31,0 0 15,18 1-15,-18-1 0,0 1 0,18-36 16,-18 17-16,17 19 16,-17-54-16,18 1 0,-18 34 15,17 1-15,1 17 0,0-52 16,-1 35-16,1 17 0,0 18 16,-1 18-1,-17-1-15,0 1 16,0 35-16,0-36 15,0 36-15,0-35 0,0 0 0,0-1 16,53-70 0,-35 36-1,-1 17-15,1-18 0,-18 0 0,0 1 0,0-1 16,0 0 0,0 1-16,-18 17 0,1 0 15,-1 17-15,-17 54 16,17 53 15,71-36-15,-18-88-16</inkml:trace>
  <inkml:trace contextRef="#ctx0" brushRef="#br1" timeOffset="51911.54">2099 12382 0,'-35'18'0,"17"0"0,-17-18 31,53 17-31,-1-17 16,19 0-16,34-17 15,-17 17-15,0 0 0,18-18 16,-1 0-16,1 18 0,-1-17 15,107-18-15,-89 17 0,88-17 16,18 17-16,-105 0 0,157-17 16,107-18-1,-282 71 17</inkml:trace>
  <inkml:trace contextRef="#ctx0" brushRef="#br1" timeOffset="52432.28">2505 13564 0,'-35'18'0,"17"0"15,-35 17 17,71-35-17,123-35 1,71-18-1,-159 35-15,141-35 16,-124 35 0,-17 1-16,0-1 0,0 1 0,53 17 0,0-18 15,-54 0 1,-34 18 0</inkml:trace>
  <inkml:trace contextRef="#ctx0" brushRef="#br1" timeOffset="53943.15">14623 11359 0,'0'0'0,"0"-17"16,0-1-16,18 18 15,-18-17-15,0-1 31,17 0-15,-17-17 0,0 17-1,0 1-15,0-19 16,0 19 0,0 34 46,0 54-46,0-53-1,0 17-15,-17-17 0,17 17 0,0 0 16,0 0-16,0 18 0,0-17 16,17-19-16,19 36 15,-19-35-15,89-54 31,-88 19-31,-1 17 0,36-35 16,-35 17-16,-1 0 16,1-17-16,17 0 0,-35-18 15,-35-53 17,-18 88-17,71 18 1,88 18 15,52 0-15,-87-1-16,-18 36 31,-53 0-31,0-35 16,0-1-16,0 1 15,0 0-15,0-1 16,53 1-16,-18-36 15,36 1 1,-1-54 0,-87 1-1,-19 34 1,-87 1 0,88 35-1,17 0-15,-17 0 0,-1 0 16,19 18-16</inkml:trace>
  <inkml:trace contextRef="#ctx0" brushRef="#br1" timeOffset="54163">15805 11218 0,'17'0'0,"-17"-17"31,0 87-15,0 54 15,0 34-15,0-87 0</inkml:trace>
  <inkml:trace contextRef="#ctx0" brushRef="#br1" timeOffset="54331.75">15928 10936 0,'0'0'0,"0"18"16,0-1-1,36 19 16</inkml:trace>
  <inkml:trace contextRef="#ctx0" brushRef="#br1" timeOffset="54902.09">16369 11201 0,'-17'0'0,"34"0"0,-34-18 31,17 0-31,17 18 0,-17-17 16,0-36 15,-17 35-31,17 1 15,-18 17-15,0 0 0,1 0 0,-1 17 16,0-17 0,-17 53-16,17-35 0,1 17 0,-1-17 15,1 52-15,-1 1 0,18-1 16,0-52 0,0 0-16,18-1 0,-1-17 0,18 0 15,-17 0-15,35-17 0,-18 17 0,36-53 16,-36 35-1,-17 0-15,17-17 0,-17 0 0,-1 17 16,-17-52-16,0 52 16,0-88-16,-17 89 0,17-19 15,0 1-15,-18 17 0,18-17 16,0 17-16,0 1 0,0-1 0,0 36 31,-18 17-31,18-17 16,0 17-16,-17 0 15,17 1-15,-18 16 0,18 37 0,0-19 16,0-34-16,18 34 16,-1-52-16,1-1 0,0 1 15,17 0-15,0-1 0,1-17 0,-19 0 16,54 0-16,-54-17 0</inkml:trace>
  <inkml:trace contextRef="#ctx0" brushRef="#br1" timeOffset="57443.5">14746 12206 0,'0'-18'0,"0"1"16,0-1 15,0 36 0,0-1-15,0 1-16,0 0 15,-17 140-15,17-122 16,0-1-16,35-17 16,-17-18-16,52 0 15,-52-18-15,17 0 16,0 1-16,1-1 0,-1 0 0,53-52 15,-53 35-15,36-89 32,-71 89-17,-35 17-15,-36 1 16,-17 70 0,123-18 15,1-18-31,-1-17 15,35 0-15,-34 0 0,-1 0 0,36-17 16,-36 17-16,0 0 16,-17 0-16,52-18 0,-34 18 31,-36 18-31,-18 17 0,18-17 16,-18-18-16,1 35 15,17-17-15,0 17 16,0-17-16,0-1 15,17 1-15,1-18 0,0 0 16,-1 0-16,1 0 0,17-18 0,18 1 16,-18-1-16,-17 0 15,17-17-15,-17 17 0,-18 1 16,0-19-16,0 19 16,-18-1-16,1 1 0,-19-1 0,19 18 15,-36-35-15,17 35 0,19 0 16,-1 0-16</inkml:trace>
  <inkml:trace contextRef="#ctx0" brushRef="#br1" timeOffset="57642.57">15875 12065 0,'71'-35'31,"-142"70"-31,142-53 15,-71 71 1,0-35 0,0 17-16,0 0 0,0-17 15,0 17-15,0-17 0,0 17 0,-18 1 0</inkml:trace>
  <inkml:trace contextRef="#ctx0" brushRef="#br1" timeOffset="57784.02">16052 11818 0,'0'-18'0,"0"36"15,-18-36 1,18 36 0</inkml:trace>
  <inkml:trace contextRef="#ctx0" brushRef="#br1" timeOffset="58275.24">16369 12047 0,'0'18'0,"0"-36"0,0 18 46,-17-17-30,-36-1 0,35 36-1,-17-1-15,17 1 16,-17 35-16,17-35 16,18-1-16,-17 54 15,52-18 1,0-71-1,18 0-15,-18 18 0,1-17 16,34-36-16,-17 18 16,-35 17-16,-1 0 0,1 1 15,0-19-15,-1 19 0,-17-1 0,18-35 0,-18-35 16,0 70 0,0-35-16,0 36 0,0-1 0,0-17 15,-18 35-15,18 18 16,-17-1-16,-1 36 15,0-18-15,1 1 0,-19 52 16,-17 35-16,36-35 16,87 1-1,1-89-15,-36 0 16</inkml:trace>
  <inkml:trace contextRef="#ctx0" brushRef="#br1" timeOffset="61933.05">3193 14975 0,'-18'0'15,"18"18"48,36-18-48,17-18 1,-36 18 0,36 0-16,-18 0 0,-17 0 15,53-17-15,-36 17 0,0-18 0,0 18 16,54-18-16,-37 18 0,-16-17 16,17 17-16,53-35 0,-54 35 0,1-18 15,36 0-15,-37 18 0,1-17 16,53-1-16,-53 18 0,106-35 15,-106 35 1,53-18-16,-71 18 0,18-18 16,247-34-1,-230 52 1,-34-18-16,52 0 0,-71 18 16,36-17-1</inkml:trace>
  <inkml:trace contextRef="#ctx0" brushRef="#br1" timeOffset="62833.14">3440 16263 0,'0'18'15,"18"-18"1,70 0 15,-71 0-31,19-18 0,-1 18 16,0 0-16,89-18 15,-71 1-15,35 17 0,18-18 16,-53 0 0,-18 18-16,18-17 0,-18 17 0,18-18 0,70 1 15,-87 17-15,-1 0 0,0 0 16,36-18-16,-36 18 0,141-18 31,-158 1-31,17 17 16,1 0-16,-19 0 15,1 0 1,-36 0 0,1 17 15</inkml:trace>
  <inkml:trace contextRef="#ctx0" brushRef="#br1" timeOffset="67042.45">17763 11377 0,'-18'0'0,"36"0"47,-18-18-47,17 18 16,19-35-16,17 18 0,-36-1 16,89-53-16,88-70 31,-88 35-16,-106 89 1,-53-1 0,35 18-1,-35 18-15,18-1 0,-18 36 16,53 35 0,88-17 15,-52-36-31,52 54 31,-88-37-31,0-34 16,-35 17-16,-107 1 31,19-19-15,105-17-1</inkml:trace>
  <inkml:trace contextRef="#ctx0" brushRef="#br1" timeOffset="67874.7">18504 11112 0,'35'-35'15,"-70"70"1,52 1 15,-34-1-31,-1 18 0,0 18 16,18-1-16,0-35 15,18-17-15,0-18 16,17 0-16,-18-18 16,36-17-16,-17 0 0,-19 17 15,19-35-15,-19 36 0,-17-1 16,35-35-1,-35 35-15,0 1 16,0-1-16,18 0 0,-18 36 31,0 0-31,0-1 0,0 1 0,-35 70 16,35-52 0,-18-19-16,18 18 0,0-17 0,0 0 15,0-1-15,18-17 0,-1 0 31,54-53-31,-53 36 0,17-36 0,0 18 16,-17 17 0,-1 0-16,19 1 0,-19-1 0,1 0 15,0 1-15,-1 17 0,19 0 0,-19 35 16,-17 0 0,-17 18-16,-89 106 31,70-124-16,36-52 1,71-72 0,-53 72-1,17-18-15,-17-1 0,158-52 32,-158 88-32,-1 0 0,-17 18 15,0-1-15,0 19 16,-17 17-16,-1-36 15,0 18-15,1-17 0,-1 0 0,18-1 16,0-34 0,0-1-1,35-17-15,-35 17 0,18 1 16,123-89 0,-106 88-16,71-17 15,-88 52 1,-18 54-1,-18 0 1,-52 52 0,70-105-1,17-1-15</inkml:trace>
  <inkml:trace contextRef="#ctx0" brushRef="#br1" timeOffset="75604.83">19015 3246 0,'-18'0'0,"1"0"16,17-18 0,0 0-1,35-17 16,-17 17-31,-1 1 0,1 17 16,17-18-16,-17 18 16,0 0-16,34-18 0,-34 18 0,17 18 15,-17 0-15,-18-1 0,0 1 32,0 17-32,-53 18 0,35-18 0,-34 18 15,16-35-15,36 0 31,36-18-15,-19 0 0,18 17-16,1-17 0,-19 18 0,1-18 15,35 53-15,-53-36 16,18 36-16,-18-35 16,0 0-16,-18-1 0,0 1 15,1 0-15,-19-1 0,1-17 16,17 0-16,-34 0 0,16 0 15,1 0-15,-18 0 16,35 0-16,1-17 16</inkml:trace>
  <inkml:trace contextRef="#ctx0" brushRef="#br1" timeOffset="75774.53">19809 3422 0,'70'0'0,"-140"0"0,176 0 16,-18-18-16,-35 1 15,-18 17 1,0 0-16,53-18 0</inkml:trace>
  <inkml:trace contextRef="#ctx0" brushRef="#br1" timeOffset="75993.72">20056 3210 0,'-106'-53'31,"88"53"-31,18 18 31,18 0-31,0-1 16,-1 19-16,-17-19 0,18 18 0,-18 1 0,17 34 15,-17 1 1,18 17-16,-18-53 16</inkml:trace>
  <inkml:trace contextRef="#ctx0" brushRef="#br1" timeOffset="76290.58">20409 3122 0,'0'-35'0,"0"70"16,0-88-16,0 36 15,17-1-15,1 18 16,-1-18-16,1 18 16,17-17-16,71-1 0,-71 18 15,1 0-15,-1 0 0,0 0 16,1 0-16,-1 18 0,-17-18 0,17 17 0,-18 1 15,-17 0-15,0 17 0,0 35 16,0-52 0,-17 17-16,-1 18 0,18 0 15,-17 0-15,17 0 16,0 0-16,0-36 16,0 1-16</inkml:trace>
  <inkml:trace contextRef="#ctx0" brushRef="#br1" timeOffset="76539.39">21608 3228 0,'0'0'0,"18"0"47,105-35-31,-88 35 0,18 0-16</inkml:trace>
  <inkml:trace contextRef="#ctx0" brushRef="#br1" timeOffset="76676.95">21679 3334 0,'-36'35'31,"72"-70"-31,34 52 16,1-34-1,-18-1-15</inkml:trace>
  <inkml:trace contextRef="#ctx0" brushRef="#br1" timeOffset="76889.6">22278 2893 0,'-35'-18'0,"70"36"0,-70-1 46,35 89-30,0-70-16,18 52 0,-18-35 16,0 35-16,-18 0 15,0-17-15</inkml:trace>
  <inkml:trace contextRef="#ctx0" brushRef="#br1" timeOffset="77223">22578 3122 0,'0'-35'0,"0"70"0,0-88 31,0 71-31,0-1 16,0 54-1,0-53-15,0 35 0,18-36 16,-1 18-16,-17-17 0,36 0 15,-1-1-15,35-17 16,-17-17-16,-17 17 0,-1-18 16,0 0-16,18-17 0,-35 18 15,-1-19-15,-17 19 0,-35-54 16,-18 18 0,-17 18-16,17 0 0,17 35 0,-34-36 15,35 36-15,17 0 16,0 0-16,1 0 0,-1 18 15,-17 0-15,35-1 16</inkml:trace>
  <inkml:trace contextRef="#ctx0" brushRef="#br1" timeOffset="78934.16">19103 4145 0,'0'-17'0,"0"-19"15,0 19 1,0 34 15,-17 1-31,17 0 16,-71 176 0,71-159-1,-18 0-15,18 0 0,-17 18 0,17-17 16,0-1-16,0-18 0,0 36 15,35-53 1,53-105 0,-70 87-1,0 0-15,-18 1 0,0-19 16,0 19-16,0-1 0,-18 0 16,0 1-16,1 17 0,-1 0 15,-17 0-15,17 0 0</inkml:trace>
  <inkml:trace contextRef="#ctx0" brushRef="#br1" timeOffset="79089.42">19438 4286 0,'36'18'16,"-54"0"-1,-17-1 16,35 1-31</inkml:trace>
  <inkml:trace contextRef="#ctx0" brushRef="#br1" timeOffset="79424.17">19580 4198 0,'0'0'0,"0"-18"16,-18 1-16,18-1 15,18 1 1,-1 17 0,107 17-1,-107 1 1,1 52-16,-18-52 16,0 17-16,-35 18 0,17-18 15,0 1-15,1-19 0,-19 36 16,19-35-16,-18 0 15,35-36 1,35-53 0,35 36-1,-17 35 1,35 35 0,-35-17-16,-17 0 15</inkml:trace>
  <inkml:trace contextRef="#ctx0" brushRef="#br1" timeOffset="79589.75">20197 4304 0,'0'0'0,"-35"-18"16,52 18 15,71-17-16,-52-1-15,-1 18 0</inkml:trace>
  <inkml:trace contextRef="#ctx0" brushRef="#br1" timeOffset="79772.57">20320 4128 0,'0'0'0,"-17"0"16,-1 0-16,18 17 15,0 18 1,35 36 0,-35-53-1,0 35-15,18-36 16,-18 36-16</inkml:trace>
  <inkml:trace contextRef="#ctx0" brushRef="#br1" timeOffset="79990.92">20708 4004 0,'0'-18'16,"0"36"-1,0 0 1,18-1-16,-18 1 0,18 53 15,-18-36-15,0 35 0,0 1 16,0-36 0,0 0-16,17-17 0</inkml:trace>
  <inkml:trace contextRef="#ctx0" brushRef="#br1" timeOffset="80162.3">20973 4251 0,'0'0'0,"0"-18"16,0 36 15,0 0-15,18-18-16</inkml:trace>
  <inkml:trace contextRef="#ctx0" brushRef="#br1" timeOffset="80355.67">21202 4004 0,'18'-18'0,"-36"36"16,36-53-16,-18 52 31,0 1-31,0 0 0,0-1 16,0 1-16,18 53 15,-1-36-15,-17 0 0,0 0 0,0 1 16,0-1-16,0 0 16,0 0-16</inkml:trace>
  <inkml:trace contextRef="#ctx0" brushRef="#br1" timeOffset="80604.88">21961 4092 0,'0'0'16,"-18"18"-1,18-36 1,124 1-1,-71 17 1</inkml:trace>
  <inkml:trace contextRef="#ctx0" brushRef="#br1" timeOffset="80757.72">21943 4180 0,'-18'36'0,"36"-72"0,-36 89 16,36-53 0,88-17-1</inkml:trace>
  <inkml:trace contextRef="#ctx0" brushRef="#br1" timeOffset="81489.09">22684 3775 0,'0'0'0,"-18"0"15,36 0 48,0 0-48,17 0-15,18 0 16,-18 0-16,36 0 0,-36 0 16,18-18-16,0 18 15,0 0 1,-53 18 0,-71 123 15,53-124-16,18 19-15,-17-1 0,-1 0 0,1 1 0,17-1 0,-18 35 16,0-34 0,18-19-16</inkml:trace>
  <inkml:trace contextRef="#ctx0" brushRef="#br1" timeOffset="81692.87">23301 3969 0,'-35'0'31,"35"17"-31,0 1 16,0 0-16,0-1 16,18-17-1,17-17 1</inkml:trace>
  <inkml:trace contextRef="#ctx0" brushRef="#br1" timeOffset="82222.25">23584 3757 0,'-18'-18'0,"18"1"16,18-1-1,-1 18 1,54 0-16,-36 0 16,0 0-16,1 18 0,-1-18 0,-18 0 0,54 35 15,-36 0 1,-123 71-1,53-88-15,0-1 0,-18 19 16,17-19 0,-17 1-16,53 0 0,-17-18 15,34 17 1,1-17 0,35 0-16,-35 0 0,-1 0 15,19 0-15,-1 18 16,-18-18-16,1 35 15,-18-17-15,0 0 0,0-1 16,-35 1-16,17-1 16,-70 19-1,-18-19 1,71-17 0,35-17 15</inkml:trace>
  <inkml:trace contextRef="#ctx0" brushRef="#br1" timeOffset="84838.36">17445 3722 0,'0'0'0,"-35"17"0,0-17 0,17 18 16,36-18 0,87 0 15,-52-18-31,-17 18 0,17 0 16,-1-17-16,72-1 0,-71 1 0,17 17 15,36-36-15,18 19 16,52-19-1</inkml:trace>
  <inkml:trace contextRef="#ctx0" brushRef="#br1" timeOffset="85122.48">18045 3510 0,'0'0'15,"18"0"17,34 0-17,-34 0 1,53 18-16,-54-18 0,19 17 16,-1 1-16,-17 0 15,-18-1-15,17-17 0,-17 18 16,0 17-16,-17-17 0,-1 0 15,0-1-15,-35 18 16,36-17-16,-72 35 0,72-35 16,-18-1-16,-1 1 15</inkml:trace>
  <inkml:trace contextRef="#ctx0" brushRef="#br1" timeOffset="85635.62">19103 3828 0,'36'0'31,"-19"0"-31,18 0 16,-17 0-16,0 0 16,17 0-16,71-18 0,-71 18 0,53-18 15</inkml:trace>
  <inkml:trace contextRef="#ctx0" brushRef="#br1" timeOffset="85871.19">20391 3739 0,'0'18'0,"0"-36"0,18 36 0,-1-18 16,71 0 15,-52 0-31,34 0 15,-17-18-15,-18 18 0,-17 0 16,0 0-16,17 0 16,-17-17-16</inkml:trace>
  <inkml:trace contextRef="#ctx0" brushRef="#br1" timeOffset="86502.4">24060 2011 0,'0'0'0,"0"17"32,-18-17-17,-35 36 1,0-1 0,36-17-16,-1 17 0,-123 88 15,-71 89 16,177-177-31,-18 18 0,18 0 0,-53 35 16,52-52-16,1-1 16,-18 18-16,18 0 0</inkml:trace>
  <inkml:trace contextRef="#ctx0" brushRef="#br1" timeOffset="86856.32">23195 2611 0,'0'0'0,"0"-18"16,0 36 30,-17 34-14,-1-34-32,1 0 15,-1 17-15,-17 18 0,17-18 16,-17 53-16,35-70 16,0 17-16,0 1 0,0-19 15,17-17-15,19 36 0,-1-36 16,-17 0-16,17 0 0,0 0 15,0-18-15,1 18 0,34-18 16,1-17-16</inkml:trace>
  <inkml:trace contextRef="#ctx0" brushRef="#br1" timeOffset="88287.79">17075 4798 0,'17'0'31,"1"0"-31,0 0 0,-1-18 16,72 18-16,157-35 16,-122 17-1,-1 1 1,1-1-16,-71 18 0,17-18 16</inkml:trace>
  <inkml:trace contextRef="#ctx0" brushRef="#br1" timeOffset="88562.92">17692 4586 0,'-53'0'0,"36"0"15,34 0 1,124 18 15,-70-1-31,-36 1 16,36 17-16,-54-17 0,1 0 15,17 17-15,-17-18 0,0 1 16,-18 0-16,0 35 0,-53-18 16,-18 18-16,36-35 15,-18 17-15,35-18 16</inkml:trace>
  <inkml:trace contextRef="#ctx0" brushRef="#br1" timeOffset="88787.97">19050 4868 0,'0'36'16,"0"-72"-16,18 54 16,53-18-1,-36-18-15,141-17 16,-52 0 0,-71 17-16</inkml:trace>
  <inkml:trace contextRef="#ctx0" brushRef="#br1" timeOffset="88994.38">20726 4692 0,'53'18'0,"0"-1"0,-159-52 0,265 70 15,-142-35 1,36-17-16,0 17 15,35-18-15,-17 0 16,-36 18 0,-17 0-16,0-17 0</inkml:trace>
  <inkml:trace contextRef="#ctx0" brushRef="#br1" timeOffset="89642.93">24942 2981 0,'0'-18'32,"0"36"-32,0-53 15,0 52 17,-36 19-17,19-19 1,-18 19-16,-18 34 0,0 1 15,-53 70 1,53-88-16,18-18 0,-18 18 0,-35 35 16,-71 53-1,141-123 1</inkml:trace>
  <inkml:trace contextRef="#ctx0" brushRef="#br1" timeOffset="89963.81">24395 3457 0,'0'0'0,"-18"0"16,1 18 46,-1 35-46,0 0-1,-35 70 1,36-88 0,-18 54-16,17-54 0,18 0 0,-18 71 15,18-88 1,18-18-16,0 17 0,-1-17 0,54 0 15,-36 0-15</inkml:trace>
  <inkml:trace contextRef="#ctx0" brushRef="#br1" timeOffset="94385.46">15293 12859 0,'0'-18'0,"0"0"31,0 36 0,0 70 0,-17 1-31,17-54 16,-18 0-16,0 36 0,18-36 16,0 18-16,0-18 15</inkml:trace>
  <inkml:trace contextRef="#ctx0" brushRef="#br1" timeOffset="94672.38">15311 12629 0,'-53'0'16,"53"18"-1,0 0-15,0-1 16,0 1-16,71-36 31,-1-35 0,-52 18-31,-18 18 0,-18-1 16,-52 18 0,52 0-1</inkml:trace>
  <inkml:trace contextRef="#ctx0" brushRef="#br1" timeOffset="95339.32">15523 12859 0,'17'0'31,"1"-18"-15,70 18 0,-53 35 15,-35-17-31,0 0 0,0-1 0,0 1 0,-35 35 16,17-35-16,-17 17 15,35-18 1,53-69 15,-35 34-31,-1 0 16,107-52-1,-107 52-15,1 0 0,17 1 16,-17 17-16,-18 53 31,-18 70-15,18-88-1,53-35 1,-35 0-16,52-17 16,-52-1-16,17 1 0,1-1 15,17-35-15,-1 18 0,-16-18 16,-1 0-16,18-88 31,-53 105-15,0 1-16,0 18 0,0-36 0,0 35 0,0 0 15,0 1-15,-18 17 0,1 88 32,-1-53-32,0 71 15,18-71-15,0 1 16,0 16-16,0-16 0,18 52 16,0-70-1,17 17-15,-35-17 16,18-18-16,17 0 0,35-18 15</inkml:trace>
  <inkml:trace contextRef="#ctx0" brushRef="#br1" timeOffset="95536.61">16210 12753 0,'-35'18'0,"70"-36"0,-87 36 16,140-18 0,-53-18-1,53 18-15,-35-18 0,141 1 16,-141-1-16,53 0 16</inkml:trace>
  <inkml:trace contextRef="#ctx0" brushRef="#br1" timeOffset="102873.45">15470 13864 0,'17'0'31,"54"-35"1,-54 17-32,36-17 0,-17 17 0,-1-17 15,18 0-15,-18-18 16,-17 18-16,17-1 16,-35 1-16,0 0 15,0 17-15,0 0 0,0 1 16,0-1-16,-18 18 0,1-17 0,-18 17 15,17 0-15,-17 17 16,35 1 0,-18 35-16,0-18 0,18-17 0,0 52 15,0-35 1,-17 54-16,-1-1 0,18-35 16,0 0-16,-18 70 0,1-70 15,-1 53-15,18-18 16,-18 0-16,18-52 0,0-1 15,0 35-15,0-52 0,0 0 16,0-1-16,0 1 0</inkml:trace>
  <inkml:trace contextRef="#ctx0" brushRef="#br1" timeOffset="103484.11">15523 14146 0,'0'0'0,"0"-17"16,141-71 15,-106 70-31,53-35 0,0-18 16,-35 54-16,18-54 15,17 1-15,-70 34 16,17 1-16,0-18 0,-17 18 0,-18 17 15,0-35-15,0 36 16,-35 17 0,17 0-16,0 0 0,-70 88 15,70-70 1,18 17-16,0 18 16,0-18-16,0 0 15,0 1-15,0-1 0,0 0 16,0 36-16,0-54 0,0 19 0,18 17 15,0-36-15,17 18 16,-17-35 0,-1 0-16,19-17 0,34-71 31,-52 88-31,-18-18 16,17 0-16,-17 1 0,0-1 15,0 53 16,0 18-31,0-35 16,53 17 0,-35-35-1,17-17-15,-17-1 0,17-17 16,0 17-16,-17 0 0,0-17 16,-1 17-16,-17 1 0,0-18 15,0 17 1,-17 0-16,-1 1 0,0 17 0,1 0 15,-36 0-15,18 0 16,17 0-16,0 17 0</inkml:trace>
  <inkml:trace contextRef="#ctx0" brushRef="#br1" timeOffset="104060.78">16793 13794 0,'0'0'0,"-36"-18"32,1 18-32,-18 18 15,35-1-15,1 1 0,-1 0 16,1-1 0,-1 18-16,18 1 0,0-19 15,0 1-15,18-18 16,-1-18-16,1 18 0,-1-17 0,36-36 15,-35 53-15,70-88 32,-70 88-32,-18 35 31,0 0-31,-18 36 16,18-54-1,0 1-15,0 0 0,18-1 16,17-17-16,0-17 15,1-1-15,17-17 0,-36-1 16,1 19-16,35-36 0,-18 0 16,-17 18-1,-1-36-15,1 53 0,0-17 0,-18 0 0,17 0 16,1-1-16,0-69 16,-1 87-16,-17-17 15,0 17-15,18 0 0,-18 1 16,0 34-16,-18 1 0,1 17 15,17-17 1,-18 17-16,0 36 0,1-18 16,-1-18-16,0 106 0,1-53 15,17-35-15,0 0 16,35-18-16,-35-17 16,18-18-16,17 0 0,0 0 15,-17-18-15,35 1 0</inkml:trace>
  <inkml:trace contextRef="#ctx0" brushRef="#br1" timeOffset="104273.38">16987 13652 0,'0'18'0,"0"-36"0,70 36 15,107-53 1,-142 17 0,106 1-16,-106-1 15,53 0-15,-35 18 16,-35-17-16</inkml:trace>
  <inkml:trace contextRef="#ctx0" brushRef="#br1" timeOffset="105268.02">17833 12136 0,'18'0'31,"0"-18"-31,-1 18 16,1-18-16,-1 1 0,36-19 0,-17 19 16,17-36-16,88-53 15,-106 88 1,0-35-16,-17 18 0,-36-18 15,1 53 1,-36 0-16,35 0 0,-17 18 16,-18 17-16,35 53 31,106-35 0,-35-17-31,71 34 16,-107-52-1,1 17-15,-18 0 0,-35-17 16,0 17 0,-36-17-16,36-1 0,-18-17 0,-18 0 15,54 0 1</inkml:trace>
  <inkml:trace contextRef="#ctx0" brushRef="#br1" timeOffset="106002.98">18539 11836 0,'17'0'0,"-34"0"15,17 35 1,-35 36 0,17-54-16,18 18 15,0 1-15,0-1 0,0-17 16,18-1-16,-1 1 0,1-18 15,-1-18-15,19 18 0,-1-35 16,-17 35-16,17-53 16,-17 18-16,-1 17 15,-17 1-15,0-1 0,0 0 16,0 1-16,0 34 31,0 1-31,0 17 0,-17-17 16,17 17-16,0 0 0,-18-17 0,18 0 15,0 17-15,18-17 16,34-54 0,-16 19-1,-19-1-15,-17 0 0,36-17 16,-19 17-16,19-34 16,-19 52-16,18-18 15,-17 0-15,0 18 16,-1 18-16,1 0 0,-18-1 0,0 18 15,0 1-15,0-19 16,0 19-16,0-19 0,-18 1 16,18-36 15,18 1-31,-18-1 0,18 0 16,-1-17-16,54-35 15,-1 52 16,-52 71-15,-36 35 0,18-70 15,18-71-15,0 35-16,-1 0 0,19-17 15,87-71 1,-105 106-1,-1 0-15,1 0 16,-18 18-16,18 0 0,-18 17 16,0 0-16,0 0 0,-18 36 0</inkml:trace>
  <inkml:trace contextRef="#ctx0" brushRef="#br1" timeOffset="106519.48">17939 12859 0,'0'-36'15,"18"19"-15,-1-1 0,-17 1 16,36-1-16,-1 0 16,-17-17-16,52 0 15,-35-1-15,71-34 0,-18 17 16,-35 0-16,0 18 15,-35 17-15,-36 18 16,-88 53 15,89-35-31,-18 35 0,35-36 16,-18 19-16,18 16 16,18-16-16,-1-19 15,18 19-15,-17-36 16,17 35-16,1 0 15,-72 36 1,-17-18 0,36-36-16,-1-17 0,-17 18 15</inkml:trace>
  <inkml:trace contextRef="#ctx0" brushRef="#br1" timeOffset="107220.09">18662 12629 0,'18'0'0,"-36"0"0,36-17 16,-18 34 15,0 89 0,0-53-31,0 0 16,0-35-1,0-1-15,35-17 0,-17 0 16,17-17-16,-17-1 16,35-17-16,-53 17 15,17 1-15,19-19 0,-19 36 16,-17-17-16,18-1 0,-1-17 0,-17 17 15,0 36 17,0-1-32,0 36 0,-17-35 15,17 0-15,-18 34 16,18-34-16,0 0 16,0-1-16,0 1 0,18-18 0,70-53 31,-70 35-31,35-34 15,-36 34 1,19-17-16,-19 17 0,1 0 16,-1 18-16,19-17 0,-19 17 0,1 0 15,0 0-15,-18 17 16,0 1-16,0 0 0,0-1 16,0 1-16,-18 0 0,18-1 0,-18 1 15,18-1-15,0-34 31,36-54-15,-36 54-16,35-1 0,-17-17 16,87-18 15,-87 53-31,17 0 16,-35 17-16,0 89 31,-17-88-31,-1 35 31</inkml:trace>
  <inkml:trace contextRef="#ctx0" brushRef="#br1" timeOffset="107721.83">18521 13776 0,'0'-18'16,"0"36"-16,18-71 16,17 18-16,53-36 15,-70 36 1,52-36-16,-34 36 0,-19 0 16,54-18-16,-53 18 0,-1 17 15,1 0-15,-18-17 0,-18 53 16,1-18-16,-1 17 15,0 1-15,-17 0 0,17-1 0,-17 19 16,35-1-16,-18 0 0,18-17 16,0 17-16,18-17 15,0-1-15,-1 1 0,1-18 16,0 18-16,-1-18 0,19 17 16,-1 36-1,-35-35 1,-18-1-16,-17 19 0,-36-19 15,54-17 1,-1 0-16</inkml:trace>
  <inkml:trace contextRef="#ctx0" brushRef="#br1" timeOffset="108517.52">19139 13406 0,'17'0'15,"-34"0"-15,17 17 32,0 1-17,-18 88 1,36 52 15,123-158-15,17-141 15,-140 71-15,-18 34 15,0 54-31,0 53 31,0-54-31,0 1 0,-18 17 16,18 0-16,0-17 15,0 0-15,18-18 16,0-18-16,-1 0 16,1 1-16,0-1 0,-18 1 15,35-19-15,0 1 16,-17 17 0,17-17-16,-17 17 0,-1 1 0,19 17 15,-36 17-15,0 1 16,0 0-1,0 17-15,-18 0 0,18-17 0,-18 0 16,18-1-16,-17 1 0,17-1 0,0 1 16,0-36 15,17 1-31,54-71 16,17-1-1,0 54 16,-105 106-15,-1-36-16,-35 53 31,35-70-31,1-1 16,17-34 0,70-54-1,-34 18 1,-19 36-16,1-1 0,0 0 15,34-17-15,-34 35 0,0-17 16,-1 17-16,-17 17 0,-17 107 31,-1-107-15</inkml:trace>
  <inkml:trace contextRef="#ctx0" brushRef="#br1" timeOffset="110816.82">6791 10760 0,'0'17'15,"0"1"1,0 17-1,0-17 1,18 17-16,0 36 0,52 158 31,-52-176-31,17 53 0,-35-53 16,18 17-16,-1-17 16,19 53-16,-19-53 0,-17 18 15,18-19-15,0 1 0,-1 53 0,1-53 16,17 88-16,0-53 15,-17-35-15,0-17 0,-1 69 16,19 1-16,-19 0 16,-17-53-16,18 0 0,-18 106 15,17-106 1,-17 35-16,18 18 0,0 158 31,-1-211-31,-17 0 0,18 53 16,0 0-16,-1-53 15,1 0-15,0 70 0,-1-70 16,-17 0-16,18 53 0,-1-53 0,-17 0 16,36 52-16,-36-52 15,17 0-15,1 18 0,-18-18 0,18 0 16,-1-1 0,1 72-16,0-71 0,-1 70 0,1 1 15,0-1-15,-1-70 16,-17 71-16,18-71 15,-1 123-15,-17-105 0,0-19 0,18 54 16,-18-53 0,18 53-16,-1-53 0,1 0 0,-18 0 15,35 53-15,-17-71 16,0 18-16,17 35 0,0-35 0,18 53 16,-35-71-1,-1-17-15,19 35 0,-1-18 16,-17-35-16</inkml:trace>
  <inkml:trace contextRef="#ctx0" brushRef="#br1" timeOffset="111719.11">9508 11871 0,'0'18'0,"17"-18"31,19 0-15,-19-18 0,1 18-1,17 0-15,0 0 0,36-18 0,0 1 16,70-1-16,-71 18 0,18-18 0,1 18 15,-1-17-15,18 17 0,-18-18 16,18 18-16,-18-17 0,0 17 0,0-18 0,-17 18 16,-1-18-16,54 1 0,-71 17 15,35-18-15,-70 18 16,34-18-16,-34 18 16,-36 0 15,1 0-16</inkml:trace>
  <inkml:trace contextRef="#ctx0" brushRef="#br1" timeOffset="114220.03">300 11765 0,'0'18'31,"18"17"1,-18-17-32,17 35 15,-17-18-15,18 0 0,-18 0 16,0 54-16,18-54 0,-18 71 31</inkml:trace>
  <inkml:trace contextRef="#ctx0" brushRef="#br1" timeOffset="114418.96">371 11659 0,'0'-35'0,"53"17"16,-18 36-16,71 106 31,-71-89-31,0 53 0,-17-35 16,0 0-16,17 53 16,-35-53-16,0-1 15,0 1-15</inkml:trace>
  <inkml:trace contextRef="#ctx0" brushRef="#br1" timeOffset="114868.74">600 13229 0,'-18'0'0,"36"0"16,-53-17-16,35-1 16,0 0-16,17 1 0,1-19 15,0 36-15,70-35 16,-70 53-1,-1-1-15,-17 19 0,0-19 16,0 54-16,0-36 16,-35 53-16,17-52 0,-17 52 0,0-18 15,17-34 1,-17 16-16,35-69 16,17-71-1,1 52 1,17-17-16,-17 18 0,17 18 0,18-36 15,18 17-15,-36 19 16,53-1-16</inkml:trace>
  <inkml:trace contextRef="#ctx0" brushRef="#br1" timeOffset="115083.31">882 13000 0,'-17'-18'0,"34"36"16,36-36 0,-35 36-1,-1-18-15,89 123 16,-18 107 15,-88-89-31,-35 176 31,18-264-31</inkml:trace>
  <inkml:trace contextRef="#ctx0" brushRef="#br1" timeOffset="115565.9">635 14799 0,'0'0'0,"-35"0"0,35-35 31,106-36-15,-53 36 0,53 0-16,-89 35 15,1 17-15,-18 1 0,0 0 16,-88 123 0,70-124-1,18 1-15,-18-18 16,1 18-16,34-18 15,1-18-15,17 0 16,-17 18-16,53 0 16,-54 0-16,-17 18 0,35 0 15,-35-1 1,18 1-16,-18 35 0,-35 17 16,0-34-1,-1-19-15</inkml:trace>
  <inkml:trace contextRef="#ctx0" brushRef="#br1" timeOffset="115817.99">882 14393 0,'0'18'16,"0"-36"-16,36 54 15,-1-36-15,18 35 16,70 35 0,-105-34-1,17-1-15,36 106 0,-54-35 16,-17 17-16,0 36 16,-17-106-1,-89 212 1</inkml:trace>
  <inkml:trace contextRef="#ctx0" brushRef="#br1" timeOffset="116243.83">1394 16228 0,'35'-71'31,"-35"89"0,18-18-31,-1 35 0,-17-17 16,18 17-16,0 0 0,-1 1 15,19-19 1,-19 1-16,1-18 0,-1 0 16,36-106-1,-53 71 1,18-18 0,0 88 15,17 89-16,-17-89 1,-1 35-16,-17-34 0,18-1 16,0 36-16,-18-54 0</inkml:trace>
  <inkml:trace contextRef="#ctx0" brushRef="#br1" timeOffset="116511.69">1747 15893 0,'0'0'15,"17"17"1,19 1 0,-19 0-16,18 17 0,1-18 15,34 72 1,-34-54-16,16 35 0,-16 19 15,-19-36 1,1 70-16,-18-70 0,0 18 0,-18 105 16,1-123-16,17-18 0,-36 18 15,1 18-15</inkml:trace>
  <inkml:trace contextRef="#ctx0" brushRef="#br1" timeOffset="119492.83">20109 10918 0,'-18'0'63,"0"18"-63,1-18 15,17 18-15,-53 17 0,35-17 16,1-1-16,-19 19 0,19-1 16,-19 53-1,19-53-15,17 1 0,0-1 16,0 18-16,17-18 0,1-17 15,35 17-15,-35-35 0,17 18 16,53-18-16,-53-18 0,18 18 16,35-18-16</inkml:trace>
  <inkml:trace contextRef="#ctx0" brushRef="#br1" timeOffset="119867.4">20532 10901 0,'18'0'47,"70"17"-32,-53 1 1,18 0-16,-35-1 0,-1 1 16,36 35-16,-35-18 0,-18 0 15,0 89-15,-18-89 16,-17 36-16,17-54 0,-17 19 0,-18-1 15,0-17 1,0-1-16,36-17 16</inkml:trace>
  <inkml:trace contextRef="#ctx0" brushRef="#br1" timeOffset="120192.99">21255 11060 0,'0'-18'16,"0"36"-1,0 34 17,0-16-17,18-36 1,17-18 0,-35 0-16,18 1 15,-18-18-15,-18 17 16</inkml:trace>
  <inkml:trace contextRef="#ctx0" brushRef="#br1" timeOffset="120452.97">21238 11395 0,'0'0'0,"0"-18"16,-18 0-16,36 18 31,-18 18-15,0 0 0,-18 88-1,-17-36 1,-1-35-1</inkml:trace>
  <inkml:trace contextRef="#ctx0" brushRef="#br1" timeOffset="124382.34">9578 13070 0,'0'-17'0,"0"34"63,53-17-47,-18-17-1,36-1-15,105-17 0,-105 17 16,70 1-16,-70-1 0,-1 0 0,-17 18 15,18-17-15,-18 17 0,-1 0 16,72-18-16,-53 18 31</inkml:trace>
  <inkml:trace contextRef="#ctx0" brushRef="#br1" timeOffset="124723.05">9913 13088 0,'-17'18'16,"34"-36"-16,-34 53 16,17-17-1,17-18 1,19 0-16,-1-18 15,177-35 1,-107 18-16,-52 18 16,124-19-16,-89 19 15,53-1 17,-123 18-32,-36 0 31,0 18-16</inkml:trace>
  <inkml:trace contextRef="#ctx0" brushRef="#br1" timeOffset="126533.13">20179 11659 0,'-17'0'47,"-1"0"94,0 0-94,1 18-32,17 0 32,-18-18-47,18 17 32,-35 19-17,35-19-15,-18 1 0,18-1 16,-35 19-1,17 17-15,18-18 16,-17-17-16,-1 17 0,18 0 0,-18 0 0,18 71 16,0-71-16,0-17 15,18 0-15,0-1 0,17 19 0,18-19 16,-18 1 0,0-18-16,-17 0 0</inkml:trace>
  <inkml:trace contextRef="#ctx0" brushRef="#br1" timeOffset="126853.69">20356 11924 0,'0'0'16,"0"-18"15,0 36-15,0 0 0,17 52-1,-17 1 1,0-36-16,-35 35 15,35-17 1,-18-35-16</inkml:trace>
  <inkml:trace contextRef="#ctx0" brushRef="#br1" timeOffset="127023.34">20409 11712 0,'0'-35'16,"0"70"-16,0-88 16,17 53 15</inkml:trace>
  <inkml:trace contextRef="#ctx0" brushRef="#br1" timeOffset="127618.6">20532 11959 0,'0'0'32,"0"18"-32,18-18 15,52 0 1,-35 17-1,-17-17-15,0 36 16,-18-19-16,0 19 0,-18-1 16,18-17-16,-35-1 15,35 1-15,-18-1 16,18-34 0,18-1-1,-1 1-15,1-1 0,0 0 16,17-17-16,0 0 0,-17 17 15,35 0-15,-35 1 16,17 17-16,-35 35 16,0 71 15,17-106-15,1 18-16,0-18 0,-1 0 0,54-18 15,52-53 1,-52-17-1,-36 71 1,-17-19-16,-1 19 0,1-36 0,0-18 16,-18 54-16,0-19 0,0 1 15,0 17-15,-18 1 16,0-1-16,18 36 0,-35 105 31,35-88-31,-17 1 0,17-1 0,0 0 16,0 36-16,52 35 31,-16-89-31,34-34 16</inkml:trace>
  <inkml:trace contextRef="#ctx0" brushRef="#br1" timeOffset="127785.03">21202 11959 0,'0'0'0,"-17"18"16,70-18-1,88-35 1,-106 35 0</inkml:trace>
  <inkml:trace contextRef="#ctx0" brushRef="#br1" timeOffset="128003.85">21802 11942 0,'18'-18'32,"-18"0"-32,17 18 15,-17 18 1,18 0-16,-18 17 0,-18 106 31,1-123-31,17 17 16</inkml:trace>
  <inkml:trace contextRef="#ctx0" brushRef="#br1" timeOffset="128187.73">22278 11712 0,'0'0'16,"0"18"-1,0 70 1,0-35 0,0 53-1,0-89-15,0 19 16</inkml:trace>
  <inkml:trace contextRef="#ctx0" brushRef="#br1" timeOffset="128347.93">22366 11536 0,'0'-35'0,"0"70"15,0-106-15,18 54 0,0 17 16,-1 17-16,19 1 15,-1 0 1</inkml:trace>
  <inkml:trace contextRef="#ctx0" brushRef="#br1" timeOffset="128933.2">22508 11730 0,'0'0'15,"17"0"17,18 0-32,1 0 0,-19 0 0,54 18 15,-53-1 1,-1-17-16,1 18 0,-18-1 0,-35 89 16,17-88-1,-17 17-15,17-17 16,0-1-16,18-34 0,71-54 31,-53 54-15,17-19-16,-18 19 0,1-1 15,17 18-15,1-35 0,-1 17 16,-17 1-16,-1 17 0,1 0 16,-18 17-16,18-17 0,-18 18 15,0-1-15,-18 36 16,0-35-16,18 0 0,0-1 15,0 1-15,18-18 16,0 0-16,-1-18 0,18 18 16,18-35-16,-35 17 0,0 1 15,35-19-15,-36 1 0,1 18 0,17-54 16,-17 36 0,-1-18-16,-17 17 0,36-69 15,-36 87-15,0-17 16,0 52 15,0 1-31,0 0 0,-18-1 0,18 1 16,-18 17-16,1 36 0,-1-18 15,18 53-15,0-89 16,0 18-16,18 1 0,-18-19 16,35 1-16,-17-18 0,17 18 15,-17-18 1</inkml:trace>
  <inkml:trace contextRef="#ctx0" brushRef="#br1" timeOffset="129124.5">23125 11624 0,'-18'0'0,"18"18"0,18-36 0,-18 36 16,18-18-16,-1 0 0,89 0 15,-53 0 1,35 0-16,-35 0 0,0 0 16</inkml:trace>
  <inkml:trace contextRef="#ctx0" brushRef="#br1" timeOffset="129398.16">23584 11289 0,'-18'-18'0,"36"36"15,-36-53 1,106 52 0,-53-17-1,18 18-15,-35 0 0,35 17 16,-36 0-16,1 0 0,0 18 0,-18 0 15,0-18-15,0 18 16,-18 0-16,-17 53 0,17-71 16,-17 18-16,-53 88 0,52-105 15,-34 17-15,52-36 0,-17 1 16</inkml:trace>
  <inkml:trace contextRef="#ctx0" brushRef="#br1" timeOffset="129748.38">24042 11553 0,'0'0'0,"-35"18"16,52 0 31,1-18-31,0 0-16,-1 0 15,1 0-15,0 0 0,-18-18 31,-18 18-15,-35-18 0</inkml:trace>
  <inkml:trace contextRef="#ctx0" brushRef="#br1" timeOffset="129964.69">24113 11924 0,'0'-18'15,"17"1"1,-17 34 0,0 1-1,0 0-15,-70 123 16,52-106-1,-35 35 1</inkml:trace>
  <inkml:trace contextRef="#ctx0" brushRef="#br1" timeOffset="142712.96">16105 13212 0,'17'0'16,"71"-18"-1,-52 18 1,34-18-16,18 1 16,-35 17-16,53-18 0,-53 0 15,0 18-15,88-17 16,-106-1-16,1 18 0,34 0 15,-52 0-15</inkml:trace>
  <inkml:trace contextRef="#ctx0" brushRef="#br1" timeOffset="143063.18">16281 13247 0,'53'0'16,"0"0"0,0 0-1,17-18-15,54 1 16,-89-1-16,89 0 16,-72 18-16,-16-17 0,-19 17 0,54 0 15,-53 0 1</inkml:trace>
  <inkml:trace contextRef="#ctx0" brushRef="#br1" timeOffset="145880.1">20409 12453 0,'-18'0'78,"-70"53"-47,70-35-31,-53 52 16,71-35-16,-17 18 15,17 18-15,17-18 16,54 17-16,-36-34 16,18-36-16,-17 17 0,-1 1 15,18-18-15,-18 0 0</inkml:trace>
  <inkml:trace contextRef="#ctx0" brushRef="#br1" timeOffset="146267.22">20991 12418 0,'0'-18'16,"0"36"15,53-1-15,-36-17-1,1 18 1,17 0-16,0 35 0,-17 0 0,-18-36 15,0 18-15,0 36 16,-18-53-16,-35 52 16,36-35-1,-1-17-15,1-18 0,-19 35 0,19-35 0,-19 18 16</inkml:trace>
  <inkml:trace contextRef="#ctx0" brushRef="#br1" timeOffset="146547.2">21502 12471 0,'-18'0'31,"18"17"-16,18 1 1,0-18-16,17 0 16,-17 0-16,-1-18 15,-17-17 1,-17 35-16,-19-18 16,19 18-16,-1 0 15</inkml:trace>
  <inkml:trace contextRef="#ctx0" brushRef="#br1" timeOffset="146746.54">21484 12753 0,'18'18'0,"-18"-1"15,-35 54 16,35-54-31,-18 1 0,1 0 16,-1-1-16,0 19 0,-17 17 16,17-36-16</inkml:trace>
  <inkml:trace contextRef="#ctx0" brushRef="#br1" timeOffset="149128.69">20691 13194 0,'0'-18'15,"17"18"-15,-17-17 16,0 34 15,-17-17-15,-54 53-1,54-35 1,-1-1-16,0 1 0,1 17 0,-1-17 0,-17 53 16,17-36-1,0 53-15,18-53 0,0 18 0,0 53 16,18-71-16,0 1 0,52 34 15,-52-52 1,17-1-16,18 19 0,-18-36 16,18 17-16,-17-17 15</inkml:trace>
  <inkml:trace contextRef="#ctx0" brushRef="#br1" timeOffset="149427.59">21167 13458 0,'0'-17'31,"0"34"-15,0 54 0,18 0-1,-18-54 1,0 107 0</inkml:trace>
  <inkml:trace contextRef="#ctx0" brushRef="#br1" timeOffset="149584.12">21149 13212 0,'-17'-36'31,"34"72"-31,-17-72 31</inkml:trace>
  <inkml:trace contextRef="#ctx0" brushRef="#br1" timeOffset="150163.91">21343 13335 0,'0'0'0,"0"35"16,0-17-16,0 0 16,18-1-1,0 1-15,-1 35 16,-17-36-16,0 36 31,0-70 0,53-72-15,-35 72 0,-1-1-16,1 1 0,0-1 0,-1 18 15,1-18-15,17 1 0,-17 17 16,-4004 88 0,7972-71-1,-4004 19-15,18-1 16,0-17-16,0-1 0,0 1 0,18-18 15,17-18-15,1 1 16,-1-1-16,0-35 16,71-35-1,-71 53-15,-35-1 0,18 19 16,-1-36-16,-17 35 16,0-35-16,0 36 15,0-1-15,0-17 0,0 17 0,0 0 16,0 36-16,0 0 15,-17 17-15,-1 0 16,18 1-16,-17-1 0,-1 0 0,-17 89 16,17-89-1,18 18-15,0-36 0,35 19 16,-17-19-16,52-17 16</inkml:trace>
  <inkml:trace contextRef="#ctx0" brushRef="#br1" timeOffset="150363.31">21802 13335 0,'53'-18'16,"-18"18"-16,-17-17 15,17 17-15,18-18 0,53 0 16</inkml:trace>
  <inkml:trace contextRef="#ctx0" brushRef="#br1" timeOffset="150573.64">22331 13458 0,'0'36'0,"0"17"32,-35 35-17,0 0 1,17-70-16</inkml:trace>
  <inkml:trace contextRef="#ctx0" brushRef="#br1" timeOffset="150944.29">22913 13176 0,'-17'0'0,"34"0"0,-34-17 16,-1-1-1,36 18 17,17 0-17,-53-18 32,18 36 0</inkml:trace>
  <inkml:trace contextRef="#ctx0" brushRef="#br1" timeOffset="151375.1">22825 13300 0,'53'-18'15,"-35"0"1,35-17-16,-36 18 16,54-19-16,-54 19 15,1-1-15,17-35 16,-17 35-16,-18-17 0,0 0 15,-35-53 17,-18 88-17,17 17-15,19 19 16,-18 17-16,17 17 16,0 1-1,18-18-15,0-1 0,-17 1 0,17 53 16,0 0-16,0-53 15,0 106-15,0-106 16,0 35-16,0-35 0,0-18 0,17 53 16,-17-53-1</inkml:trace>
  <inkml:trace contextRef="#ctx0" brushRef="#br1" timeOffset="151912.94">23054 13441 0,'89'-71'15,"-178"142"-15,213-159 16,-71 35-16,17 17 16,1-16-1,-18 16-15,0-17 0,0-35 31,-53 71-31,-36-1 32,19 36-32,-1-1 0,0 1 0,18-1 15,-35 36-15,35-17 0,-17-1 0,-19 35 16,1 160 0,53-195-1,-1 0-15,1-35 16,17 0-16,-17-17 0,17-1 15,-17 0-15,-1 1 16,1-1-16,-18-17 16,0 17-1,18 18 1,-18 88 0,0-17-1,88-71 16,-53-18-31,71-70 32,-88 70-32,-18-17 0,0 18 0,-18-36 15,18 35 1,-35-17-16,-1 17 16</inkml:trace>
  <inkml:trace contextRef="#ctx0" brushRef="#br1" timeOffset="152412.84">23954 13300 0,'0'-36'16,"0"72"-16,-18-72 15,-17 72-15,0 17 16,17-18-16,18-17 15,-18-1-15,18 18 0,0-17 16,18 0 0,0-18-16,-1-18 0,1 0 15,53-52 1,-54 52 0,1-17-1,-18 53 1,0 17-16,-18 35 31,18-52-31,53-36 31,-35 18-31,-1-17 0,36-54 16,-35 54-16,0-1 0,17-53 16,-17-17-1,-18 71 1,17-36-16,-17 35 0,0-35 15,0 53 1,-35 35-16,35 1 16,-18-19-16,1 19 0,-1-1 15,0 0-15,1 36 0,17-36 16,0 36-16,0-54 16,17-17-16,1 0 0</inkml:trace>
  <inkml:trace contextRef="#ctx0" brushRef="#br1" timeOffset="152583.34">24060 13212 0,'-18'17'16,"36"-34"-16,-36 52 0,53-35 15,1 0-15,-1 0 16,71-18-16,-36 18 15</inkml:trace>
  <inkml:trace contextRef="#ctx0" brushRef="#br1" timeOffset="152845.04">24377 12859 0,'-35'-18'15,"17"18"-15,71 18 0,-88-36 16,88 53 0,17 18-1,-52-35-15,17 0 0,36 70 16,-53-53-16,17 300 31,-70-229-31,-18-18 16,-18 0-16,-17-17 15,70-53 1</inkml:trace>
  <inkml:trace contextRef="#ctx0" brushRef="#br1" timeOffset="153003.97">24818 13212 0,'-17'0'32</inkml:trace>
  <inkml:trace contextRef="#ctx0" brushRef="#br1" timeOffset="153183.49">24748 13564 0,'0'36'0,"0"-72"16,0 107-16,-18-54 0,-17 54 16,-18 17 15</inkml:trace>
  <inkml:trace contextRef="#ctx0" brushRef="#br1" timeOffset="154452.74">21396 14482 0,'-17'0'16,"-1"0"-1,18-18 1,35 0-16,53 1 31,18 17-15,-53 53-1,-123 52 17,52-87-32,-70 53 31,105-71-16,54-18 1,-36 18-16,-17 0 0,17 18 16,-17-1-1,0 18-15,-18-17 16,0 0-16,-36 35 16,-52-36 15,70-17-31,-17 0 0,17 0 15</inkml:trace>
  <inkml:trace contextRef="#ctx0" brushRef="#br1" timeOffset="154714.1">22243 14587 0,'-18'0'0,"71"0"47,-17 0-47,-19 0 0,36 0 0,-18-17 15,36 17 1</inkml:trace>
  <inkml:trace contextRef="#ctx0" brushRef="#br1" timeOffset="154929.25">22402 14393 0,'0'0'0,"0"-17"0,0 34 32,0 1-32,17 70 15,-17-35 1,0-18-16,0-17 0,0 17 16,0-17-16,0 35 0,0-18 15,18-17-15,0-1 0</inkml:trace>
  <inkml:trace contextRef="#ctx0" brushRef="#br1" timeOffset="155312.06">23143 14376 0,'-18'0'16,"0"17"0,1-17-1,-1 36-15,0 17 16,1-18 0,17-18-16,-18 89 0,0-88 15,18 52-15,0-52 0,0 17 16,18 1-16,17-19 15,54-34 1,-72-1-16,36-17 16,-53 17-16,0 0 15,0 1-15,-18-1 0,-34 1 16,34-1-16,-17 0 16,-1 18-16,19 0 15,-1 0-15,0 0 0,1 18 0</inkml:trace>
  <inkml:trace contextRef="#ctx0" brushRef="#br1" timeOffset="155485.31">23354 14623 0,'0'-18'0,"0"36"0,-17-36 31,17 36-31,0 17 32</inkml:trace>
  <inkml:trace contextRef="#ctx0" brushRef="#br1" timeOffset="155795.44">23495 14464 0,'-17'-18'0,"34"1"31,89-1 1,18 53-17,-89 1 1,-53 87-1,-35-88-15,-35 36 32,71-54-17,34-17 1,89-17 0,-88-1-1</inkml:trace>
  <inkml:trace contextRef="#ctx0" brushRef="#br1" timeOffset="156008.72">24130 14534 0,'0'-17'15,"18"17"-15,17 0 16,18 17 0,18-17-1,-54 0-15</inkml:trace>
  <inkml:trace contextRef="#ctx0" brushRef="#br1" timeOffset="156147.41">24148 14658 0,'0'0'16,"35"18"-16,1-18 15,-1 0-15,-18 0 0,19-18 16</inkml:trace>
  <inkml:trace contextRef="#ctx0" brushRef="#br1" timeOffset="157026.79">24801 14340 0,'0'-17'0,"17"17"15,-17-18 1,0-17 15,-17 35-31,-72 0 32,89 18-17,-35 17-15,18-18 0,-1 19 0,0 17 16,18-18-1,18-17-15,0-18 16,17 0-16,-18 0 0,19 0 0,34-36 16,-52-34 15,-18 52-15,0 36 15,0 35-16,0 17 1,-18 89 15,18-106-31,0 17 16</inkml:trace>
  <inkml:trace contextRef="#ctx0" brushRef="#br1" timeOffset="157227.91">24995 14570 0,'0'-18'0,"17"36"47,1-18-47,35 0 15</inkml:trace>
  <inkml:trace contextRef="#ctx0" brushRef="#br1" timeOffset="157580.47">25171 14393 0,'18'-35'32,"17"35"-32,-17-18 15,-1 18-15,18 0 0,1 18 16,-36 53 15,0-36-31,-36 18 16,-16 0-16,-1 0 15,0-18-15,17 18 16,1-18 0,88-17-1,18-36 1,-54 18-1</inkml:trace>
  <inkml:trace contextRef="#ctx0" brushRef="#br1" timeOffset="157946.37">25012 15011 0,'0'-18'15,"18"18"17,-18 18-32,18-1 15,-18 19-15,0 122 32,-53 36-17,53-105 1</inkml:trace>
  <inkml:trace contextRef="#ctx0" brushRef="#br1" timeOffset="158380.04">25030 14993 0,'0'0'16,"-18"0"-16,1 0 47,-1 18-47,-35 52 31,18-34-31,17-19 15,18 1 1,18-36 0,17 1-1,-17-1 1,17 0-16,-17 1 0,17-1 0,0 0 16,0 1-16,1 17 15,-19 0 1,1 0-16,0 0 0,17 17 15,-35 1-15,18-18 16,-1 18-16,-17-1 0,18 1 31</inkml:trace>
  <inkml:trace contextRef="#ctx0" brushRef="#br1" timeOffset="159863.31">16299 14358 0,'-18'18'0,"0"-18"0,1 0 16,70 0 15,-18-18-31,18 0 15,35 1 1,-35 17-16,70-35 0,-87 35 0,-1 0 16</inkml:trace>
  <inkml:trace contextRef="#ctx0" brushRef="#br1" timeOffset="160029.37">16440 14429 0,'0'17'0,"0"-34"0,17 34 16,19-17-16,17 0 15,0-17-15,17-1 16,18 0-16,-35 18 16</inkml:trace>
  <inkml:trace contextRef="#ctx0" brushRef="#br1" timeOffset="163844.69">23848 15363 0,'18'0'15,"17"-17"1,-17 17 0,-1 0-1,1 0 1,35-18 0,-18 1-16,0-19 15,-17 19 1,17-36-16,-35 35 15,0 0-15,0 1 0,0-1 16,-17 18-16,-1 0 0,0 0 16,-35 0-16,-52 88 15,69-52 1,19-1-16,-1-17 16,18-1-16,0 18 0,18-17 15,17-18-15,0 0 16,-17-18-16,17 18 0,-17-17 15,35-18-15,-36 35 0,19-18 0,-19 0 16,19 1-16,-19-1 16,-34 36 15,17-1-31,-18 1 16,18 0-16,-18 52 15,1 71 1,17-105-1,0 34-15,0-35 0,0-17 16</inkml:trace>
  <inkml:trace contextRef="#ctx0" brushRef="#br1" timeOffset="168629.75">17604 15205 0,'-18'17'15,"18"1"-15,0 0 16,18-1 0,0-17-1,17-17-15,-18-1 16,1 0-16,0 1 0,-1-1 0,1-17 15,17-36-15,-17 36 16,-18 0-16,0 17 0,0-17 0,-18 17 16,1-17-16,17 0 0,-18 17 15,0 0-15,-17 1 16,17-1-16,1 0 0,-1 18 0,-35 0 0,18 36 16,17-1-1,1 18-15,-1 0 0,0-18 0,18 0 16,0 54-16,0-37 0,0-16 15,18 34-15,0-52 16,-1 0-16,36-18 0,-17 0 0,-1-18 0,71-53 16,-71 36-1,0 0-15,18-36 0,-35 36 16,52-300 0,-70 282-1,0 0-15,0 0 0,0 18 0,0 0 16,0-1-16,-17 1 0,17 0 0,-18 17 15,18 0-15,0 36 16,-18-18-16,18 35 0,0-17 16,0 53-16,-17 87 15,17-34-15,0-71 16,0 17-16,0-17 0,0 0 0,0 0 16,17 35-16,36-35 15,-17-35-15,-19-18 0,71-36 16,-70 1-16,17 18 15,1-36-15,17-36 16,-36 72-16,-17-54 16,-17-52-1,17 140 1,0 1 0,0 0-16,0 52 0,0 1 15,0-18-15,0-36 16,17 1-16,36-18 15,106-124 1,-141 107 0,70-89-1,-53 88 1,-35 54 0,0-19-16,-18 19 15,1-1-15,17-18 16,0 1-1,0-36 1,0 1-16,-36-36 31,19 53-31,-1 18 16,1-18 0,-19 35-16,19 0 0,17 0 15,0-17-15,-18 35 0,18-35 16,0 35-1,53-36-15,-35-17 0,52-17 16,-52 17-16,52-53 0,-17 35 16,-18-17-16,1-1 0,-1 19 0,18-54 15,0 1 1,-36 34-16,1 1 0,0-18 16,-1 18-16,-17 0 0,0-71 15,0 71-15,0 17 0,0-17 16,0 17-16,0 0 0,0 1 15,-17 17-15,-54 158 16,54-105 0,-1 0-16,-17 53 0,-1 35 15,54-17 1,0-107 0,-1 19-16,36-19 0,-18-17 15,1 0-15,34-17 0,-34-1 0,-1 18 16,0-18-16,0 1 0,54-36 15,-72 0-15,1 35 16,-18 1-16,0-1 16,0 0-16,0 1 0,-35-1 0,17 0 0,0 18 15,1 0-15,-19 18 16,19 0-16,-18 17 16,17-17-16,0 17 0,-17 0 0,35 0 15,-18 1-15,18-19 16,18-17-1,0 0-15,17-17 0,0-19 16,18 19-16,-35-1 0,-1 0 0,1 1 16,0 17-16,-18 17 15,0 72 17,0-72-17,17-34 1,1 17-16,17-36 0,18 1 15,18-35-15,17-54 32,-70 36-17,-18 70 1,-71 18 0,36 36-1,35-19-15,0 1 0,-18 17 16,18-17-1,35 17-15,-35-17 16,36 17-16,-1 35 16,-17-34-1,-1-1-15,36-35 32,35-53-17,-70 18 1,0-71-1,-18 88-15,0 1 16,0-1-16,-18 18 16,18 18-16,-18-1 15,18 1-15,-35 35 16,17-35 0,18 17-16,18-35 15,0 0-15,-1-18 0,1 1 16,0-1-1,17-17-15,0-1 0,0 19 16,-35-1 0,18 18-16,-18 18 0,0-1 15,-18 19-15,18-19 16,-17 1 0,17 0-16,0-1 0,17-17 15,1 0-15,0-17 16,17-1-16,-17 0 0,34-35 15,-34 36-15,17-19 16,-17 1-16,0 0 0,-18 0 16,17 17-16,-17-35 0,0 18 15,0-18-15,0-18 16,0 36 0,0-35-16,0 34 0,0-52 15,-17 88 1,17 35-16,-18 18 15,0-17-15,1 16 0,-1 1 0,-17 53 16,0 53-16,17-106 16,18 17-16,0-34 0,18-19 15,-1 1-15</inkml:trace>
  <inkml:trace contextRef="#ctx0" brushRef="#br1" timeOffset="169293.2">20003 14658 0,'-18'35'0,"36"-17"31,88-53-15,52-1 0,-69 36-1,-89 18 1,-18 70-1,0-70 1,18-1-16,0 1 0,0 0 16,0-1-16,18-17 15,0 0-15,17-17 0,-17-1 16,17-17-16,-18 17 16,19-17-16,-19 17 0,1 1 0,-18-1 15,0 0-15,18-17 16,-36 53 15,0-1-31,18 1 0,-17 17 16,-1-17-16,18 17 15,0-17-15,0-1 16,18-17-16,17-17 16,36-36-1,-19-18 1,-34 54-1,0-19-15,-18 19 16,0 34 0,0 36-1,0 0 17,53-70-1,17-19-16,-52 1 1,17 17 0,-35 36-1,0 0 1,0-1-16,-17 1 0,-1 0 16,0 34-16,1-34 15</inkml:trace>
  <inkml:trace contextRef="#ctx0" brushRef="#br1" timeOffset="169453.07">20461 14252 0,'0'0'0,"-17"-17"0,17 34 15,0 1 1,17 0-16</inkml:trace>
  <inkml:trace contextRef="#ctx0" brushRef="#br1" timeOffset="170042.58">18486 15346 0,'-53'17'0,"106"-34"0,-124 52 16,89-35-1,35-18 1,-18 18 0,353-52-1,-317 34-15,405-53 31,-194 36-31,-194 17 16,106 1 0,-88-1-16,-18 18 15,142-17-15,-160 17 16,89-18-16,-124 18 16,54 0-16,-89-18 0</inkml:trace>
  <inkml:trace contextRef="#ctx0" brushRef="#br2" timeOffset="188341.91">10284 16351 0,'-18'36'0,"1"-19"15,17-17 17,35-17-17,-18-1-15,19-17 16,-1-1-16,-17 19 0,52-54 15,36-17-15,-88 70 16,52-52-16,-52 52 16,35-35-16,-36 18 0,-69 17 31,34 36-31,-53 0 0,36-1 16,0 18-16,-1-17 15,-16 17-15,34-17 0,0 17 0,18-17 16,0 0-1,36-18-15,-1 17 0,-18-17 0,89 0 16,53 35 0,-106 1-1,-53-19-15,-18 54 32,1-71-32,34 0 31,1-18-31,17-17 0,1 17 15,-1-17-15,0 17 0,-17 1 16,17-18-16,-17 17 0,-1 0 0,1 1 31,0-1-31,-18 0 0,-36 71 32,1 18-17,35-54-15,0 36 16,0-35-16,71-18 15,-36 0 1,-18-18-16,19 1 0,87-89 16,-105 88-16,70-70 15,-53 53-15,-17 0 0,35-36 16,-53 36-16,35-71 16,-35 88-1,0-35-15,0 18 0,0 17 0,-17 1 31,-19 34-31,-17 54 16,53-53 0,-17 17-16,-1 18 0,0 17 15,1 124 1,17-158 0,0-19-16,17 19 15,1-19-15,0-17 0,35 0 16,35-17-1,-53-1-15</inkml:trace>
  <inkml:trace contextRef="#ctx0" brushRef="#br2" timeOffset="189292.14">11413 15963 0,'0'18'0,"0"-36"0,17 36 15,1-36 1,0 18-16,-1 0 0,19-17 0,-19 17 16,18-18-16,1 0 0,-1 18 15,0-17-15,1 17 0,-19 0 16,-17 17 0,-53 54-1,36-36-15,-1-17 0,0 17 16,1 18-16,-1-35 15,18-1-15,0 1 0,0-1 0,141-52 32,-88-18-32,71-53 15,-107 89 1,1-1-16,17-17 0,-17 0 31,-18 52-15,-18 1-16,18 0 15,0-1-15,-35 18 0,17 18 16,18 36 0,18-72-16,88-70 31,-36 0-31,-34 18 16,-19 17-16,36-17 15,-18-18-15,1-88 31,-36 124-31,-18 17 16,0 0-16,-17 35 16,17-18-1,-17 19-15,35-1 0,-17-17 0,17 17 0,-18 18 16,18 0-16,53 35 31,-36-88-15,19 0-16,-19 0 15,36-18-15,-35 1 16,0-1-16,17 0 0,0-17 16,-17 0-16,-18 17 15,17 1-15,-17-36 0,18 53 16,-18-18-16,18 0 0,-1 18 16,1 0-1,-18 18-15,0 0 16,0 17-16,0-17 15,0 17-15,0 18 0,0 0 32,0-71-17,0 0-15,18 1 0,70-107 32,-53 71-17,-17 36-15,-1-1 0,19 0 16,-19 1-16,36-1 0,-35 18 15,-1 0-15,1 18 0,-18-1 0,0 1 16,0 0-16,0 17 0,-18-17 16,18 17-16,-17 0 0,-1 0 15,18-17-15,0 0 16,18-18-16,-1 0 0,36-18 0,-35 0 16,17 18-16,1-17 15</inkml:trace>
  <inkml:trace contextRef="#ctx0" brushRef="#br2" timeOffset="189611.8">11660 16598 0,'0'-17'0,"0"34"15,0-52-15,0 17 16,-18 36 0,-105 141 15,87-124-31,-17 53 0,0 0 15,18-52-15,-35 69 16,70-87 0,-18 17-16</inkml:trace>
  <inkml:trace contextRef="#ctx0" brushRef="#br2" timeOffset="189893.11">11748 16422 0,'17'0'31,"-34"0"-31,52 0 0,0 17 16,54 1-1,-54-18-15,53 35 0,-35-17 16,0 0-16,70 35 15,-70-18-15,71 18 0,-18-18 16,-18 18-16,-18-35 16,36 17-1</inkml:trace>
  <inkml:trace contextRef="#ctx0" brushRef="#br2" timeOffset="191356.99">8714 18292 0,'-18'17'0,"54"-52"47,34 0-32,-52 17-15,35-35 16,-18 35-16,18-34 0,-18 16 15,18-17-15,-18 18 0,1 0 16,17-36-16,-18 54 0,-18-19 16,1 1-16,0 0 0,-18 17 15,0 0-15,-18 1 0,0 17 16,-17 0-16,18 17 0,-19 1 0,19 0 16,-19-1-1,-34 19-15,35-1 0,17-17 0,0 17 0,-17 0 16,35 0-16,18-17 15,-1-18-15,19 0 16,-19 0-16,18 0 0,-17 0 0,17 18 0,36-1 16,-36-17-1,18 36-15,-35-19 0,-1 1 0,1 35 16,0-18-16,-18-17 16,0-1-16,0 1 0,0 0 0,0-1 15,17-17 1,72-70-1,-72 34 1,1 19-16,-1-1 0,1-17 0,35-18 16,-18-18-16,-17 54 15,-18-1-15,18 18 0,-18-18 16,-18 36 0,18 0-16,-18-18 0,1 53 15,-19 0-15,19 0 16,17-36-16,-18 18 0,18 1 0,0-19 15,0 1-15,18-18 16,17 0-16,-17 0 16,17-18-16,18-17 0,88-106 15,-71 88 1,-52 18 0,35-36-16,-35 36 0,-1 0 15,19-36-15,-19 1 0,-17 34 16,0 1-16,18-36 0,-18 54 15,0-36-15,0 35 16,-18-17-16,-17 53 16,35-1-1,-18 18-15,1 1 0,17-19 16,-18 19-16,18 17 0,-18-18 0,18 18 16,-17 35-1,-1 18-15,18-71 0,0 71 16,0-88-1,35 35-15,-17-53 0,0 0 0,35-18 16,-36 0 0,18 1-16</inkml:trace>
  <inkml:trace contextRef="#ctx0" brushRef="#br2" timeOffset="192157.9">9913 17815 0,'0'0'0,"-35"36"0,35-19 16,53-34 0,70-19 15,-52 19-31,-53-1 16,35 18-16,-36-18 15,1 18-15,-18 18 16,0 0-1,-35-1-15,-1 54 0,-34 70 32,70-123-32,0-1 15,17-17-15,19 0 0,-19 0 16,1-17-16,0 17 0,-1-18 16,36-17-16,-35 17 0,-1 0 0,1 1 15,0-1-15,-18 0 0,17 1 0,1-1 16,-18-35-16,18 18 15,-18 53 17,0-1-32,0 19 0,-18-19 15,18 1-15,0 35 0,0-18 16,0 0-16,0-17 16,18 17-16,35-35 15,-36 0-15,18-35 16,1 17-16,-19 1 0,36-36 15,-17 17-15,69-140 32,-105 158-17,0 1-15,0-1 0,0 1 0,-17-1 0,-1 18 16,1 0 0,-1 18-16,0 17 0,1 71 31,17-89-31,0 1 0,17 17 15,1 0-15,0-17 16,-1 0-16,18 17 16,18-17 15,-53-1-31,18-17 16,-18 18-1,18-18 1,17-18-1,-35 1-15,53-36 16,-36 35-16,-17 0 16,18 1-16,0-1 0,-1-35 15,1 36-15,0-1 0,-18 0 16,17 18 0,-17-17-16</inkml:trace>
  <inkml:trace contextRef="#ctx0" brushRef="#br2" timeOffset="192491.25">11042 17745 0,'0'-18'15,"18"18"17,17 71-1,-17-71-31,-18 17 0,0 36 16,0-35-16,0-1 0,-18 19 15,18-19-15,0 1 0,0 0 16,-17-18-16,17 17 15,35-70 1,-35 36 0,17-1-16,-17-17 0,18 17 0,0 1 0,17-54 15,0 18-15,-17 53 16,0-18-16,-1 1 0,1 17 0,17 17 16,-35 36-1,0-35-15,-18 123 31,18-123-31,0-1 16,18-17-16</inkml:trace>
  <inkml:trace contextRef="#ctx0" brushRef="#br2" timeOffset="192773.84">11660 17657 0,'0'35'32,"0"-18"-17,0 1-15,0 0 16,17-18-16,19-18 15,-19 0-15,1 18 16,-18-17-16,0-1 16,-71 1-1,54 17 1</inkml:trace>
  <inkml:trace contextRef="#ctx0" brushRef="#br2" timeOffset="192983.59">11748 18009 0,'17'53'15,"-34"-106"-15,34 124 0,-52-1 16,0-34-1,-18 34-15,-18 1 16</inkml:trace>
  <inkml:trace contextRef="#ctx0" brushRef="#br2" timeOffset="194263.91">12718 17780 0,'-18'0'0,"18"-35"31,18 17-31,0-17 0,17-18 16,18 0-16,0-18 16,17-17-16,1 18 15,-36 17-15,-17 17 0,52-69 16,-34-1 0,-72 106-1,19 0-15,-19 17 16,-17 19-16,36-19 15,-18 19-15,17-19 0,0 19 0,1-1 16,17 18-16,17-36 16,1 1-16,52 35 0,-52-35 15,17-18-15,1 17 0,17 1 16,-18-1-16,18 1 16,-36 17-16,1-17 15,0 0-15,-18-1 0,0 1 16,0 0-1,17-18-15,1 0 16,0-18-16,-1 0 16,1 1-16,35-1 0,0-35 15,-36 35-15,1 1 0,0-1 16,-1-17-16,-17 17 16,18 1-16,-18-19 0,0 19 15,-35 52 1,17-17-1,-17 140 1,35-122 0,17-1-16,19 0 0,52-52 31</inkml:trace>
  <inkml:trace contextRef="#ctx0" brushRef="#br2" timeOffset="194823.84">13917 16880 0,'0'-17'0,"18"-1"16,-18 1-16,0 34 31,-18 71 0,18-70-31,-17 17 0,17 53 0,-18 1 16,18 105 0,35-53 15,1-141-31,-1-18 0</inkml:trace>
  <inkml:trace contextRef="#ctx0" brushRef="#br2" timeOffset="195808.79">13882 17180 0,'-53'53'31,"106"-106"-31,-71 106 15,36-53-15,0 0 0,17-17 16,53-1-16,0 0 16,-17 1 15,-71 34-31,0 1 16,-18 0-16,1 17 15,-1-18-15,18 1 0,-18 35 16,18-35-1,0 17-15,0-17 0,18-1 0,88-70 32,-71 53-32,-17-17 15,17-1-15,0-35 0,-17 35 0,17-34 16,-35 34 0,18 0-16,-18 1 0,0-1 0,0 0 15,0 36 1,0 0-16,-18-1 15,18 36-15,0-35 0,-17 17 0,17 0 16,0 1 0,0-19-16,17 19 0,1-36 15,0 0-15,17-18 0,-17 18 16,17-35-16,0 17 0,-17 0 16,35-52-1,-36 52-15,1-17 0,-18 17 0,0 1 0,0-19 16,0 1-1,-18 17-15,18 1 0,-17-1 0,-19 1 16,19 17 0,-1 0-16,0 17 0,1 1 0,-1-1 15,18 19-15,18 52 16,-1-70 0,1 17-16,0-35 0,70 70 15,-70-70 1,-1 18-16,1-18 15,-1 0-15,1 0 0,0 0 16,-1 0-16,1-18 0,0 1 16,-1 17-16,19-36 0,-19 19 15,1-36 1,-18 18-16,17 17 16,-17 0-16,0 1 15,0-1-15,18 18 0,-18 18 16,0-1-16,0 1 15,0 0-15,0 35 16,0-18-16,0 35 16,0-52-1,-18 0-15,18-1 0,18-52 32,0 17-32,17-87 31,0 69-31,-17 19 15,35-36-15,-36 35 0,1 0 0,0 18 16,-1 0 0,1 18-16,-18 0 0,0-1 15,0 19-15,0-1 16,0 35 0,18-70-1,-1 0-15</inkml:trace>
  <inkml:trace contextRef="#ctx0" brushRef="#br2" timeOffset="196407.72">15575 17180 0,'18'-35'15,"0"17"-15,17-17 16,53-35 0,-70 34-1,35-17-15,-36 36 0,36-36 16,-35 35-16,0-17 0,-1 17 15,-34 1-15,-1 17 16,-158 105 0,158-87-1,0 0-15,1-1 0,17 1 0,0 0 16,17 17-16,-17-17 16,36-18-16,34 17 15,-17 1-15,-18-18 0,1 17 16,-19-17-1,19 18-15,-19 0 0,1-18 0,17 35 0,0 0 16,-35-17 0,0 0-16,0-1 0,-17-17 0,-19 35 15,19-17-15,-1-18 0,1 0 16,-36 0-16,35-18 16,-17 18-16</inkml:trace>
  <inkml:trace contextRef="#ctx0" brushRef="#br2" timeOffset="196593.52">16281 17039 0,'18'0'0,"-36"0"16</inkml:trace>
  <inkml:trace contextRef="#ctx0" brushRef="#br2" timeOffset="196758.34">16352 17233 0,'0'0'31,"-18"71"-31,-17-54 0,-54 89 16,72-88-1,-1 17-15</inkml:trace>
  <inkml:trace contextRef="#ctx0" brushRef="#br2" timeOffset="197987.18">13353 18221 0,'0'18'31,"-18"-1"-15,36-34-1,0 17 1,-1-18-16,89-70 16,-53 17-1,-35 36-15,35-106 32,-89 123-17,-70 106 16,106-17-15,124 0 0,-36-19 15,-35-16-15,-53-19-1,-18 54 1,18-53-1,18-18-15,17-18 16,36-35 0,70-106-1,-106 71 17,-52 106-17,-54 70 1,36 18-1,52-36 17,19-70-32,87-70 31,-35-1-31,-70 36 16,17 17-16,1-52 15,-1 34-15,18-52 16,-53 53-16,17-53 15,-17 70-15,-17-35 16,-1 71 15,0 52-15,1-52 0,17 17-16,-18 1 0,1 34 0,17-17 15,-18-18-15,18 1 16,0 34-16,0 1 0,0-54 15,18 1-15,70-36 16</inkml:trace>
  <inkml:trace contextRef="#ctx0" brushRef="#br2" timeOffset="198934.19">14305 17939 0,'-52'17'0,"104"-34"0,-140 70 0,53-36 16,53-17 0,-1 0-16,1 0 0,17-17 15,0 17-15,1-18 0,34 0 0,1 1 16,-36-1 0,18 0-16,0 1 0,-18-1 31,-52 18-31,-1 18 15,0 17-15,1-17 0,17-1 0,-18 1 16,0 17-16,18-17 16,-17 0-16,17 35 0,0-36 0,0 1 15,17-18-15,1 0 0,0 0 16,17-35-16,0-1 16,18 1-16,-18 0 15,36-54 1,-71 72 15,-18 70-15,1 53 15,17-71-31,35 18 16,-17-71-1,-1 18-15,1-17 16,105-89-16,-87 88 15,-19-17-15,1 17 0,0 0 16,17-70-16,-35 53 16,-18 17-16,1 18 15,-1 0-15,-17 0 16,-1 71 0,36-53-1,0 17-15,0-18 0,0 1 0,0 0 16,18-1-16,17 19 15,-35-19-15,18-17 0,17 36 16,-17-19 0,-1 1-16,1 0 0,35-36 31,-35 0-31,-1 1 16,1-1-16,0 0 0,-1-70 31,1 53-31,17-18 15,-17 53 1,-1 18 0,-17 87-1,0-87 1,-35 70 0,35-70-16,0-36 31,35-35-16,-17 18-15,17 0 0,-17-1 16,0 19-16,35-36 16,-53 35-1,35 18-15,-18 18 0,-17 17 16,0 106 0,-17-35 15</inkml:trace>
  <inkml:trace contextRef="#ctx0" brushRef="#br2" timeOffset="199208.66">15875 17745 0,'0'0'0,"-35"17"16,35 1 0,0 0-16,-18-1 0,18 19 15,0-19 1,-17 36-16,-1-18 0,1 107 16,17-107-1,0 18-15,0-18 0,17 0 16,1-17-16,17 0 0,-17-18 15,17 0-15</inkml:trace>
  <inkml:trace contextRef="#ctx0" brushRef="#br2" timeOffset="199760.27">16105 18080 0,'0'0'0,"-18"18"16,36-18-1,-1-36 1,36 1 0,-18 17-16,54-70 15,-72 70-15,36-17 16,-35 0-16,17 0 15,-35 17-15,0 0 0,0 1 16,-18 17-16,-105 70 31,105-52-31,18 0 16,-17 17-16,17-18 16,0 1-16,0 0 0,17-1 0,1-17 15,17 18-15,1-18 0,-19 0 0,1 18 16,17-18-16,-17 17 0,-1 1 15,19 70 1,-54-70-16,0-1 16,-35 19-16,36-19 15,-1-17-15,1 0 0</inkml:trace>
  <inkml:trace contextRef="#ctx0" brushRef="#br2" timeOffset="200072.91">16704 17586 0,'-17'0'15,"17"18"16,17-1-31,1 1 16,17 35-16,-17-36 0,35 89 16,-36-70-1,1-19-15,0 89 0,-18-71 16,0 1-16,0-1 0,-18 0 16,0-17-16,-17 52 0,18-52 15,-1-18-15,0 0 16,1 0-16</inkml:trace>
  <inkml:trace contextRef="#ctx0" brushRef="#br2" timeOffset="200255.25">17057 17798 0,'18'0'0,"17"0"15,-53 0 17</inkml:trace>
  <inkml:trace contextRef="#ctx0" brushRef="#br2" timeOffset="200444.04">17251 17974 0,'0'0'31,"18"71"-31,-18-54 0,-18 1 16,1 17-16,-1-17 0,0 17 16,-17 0-16,17-17 15,-17 17-15,35-17 16</inkml:trace>
  <inkml:trace contextRef="#ctx0" brushRef="#br2" timeOffset="201954.28">13441 16492 0,'0'-17'16,"-35"17"0,35-18-1,0 0-15,70-34 31,36-54-15,0-18 0,-88 54-1,-36 52 1,-52 18 0,17 18-16,35-1 15,0-17-15,-17 88 16,53-88-1,-18 18-15,17 0 0,1-1 0,17-17 16,1 36-16,-1-36 0,0 35 16,-17-35-16,17 35 0,-35-17 15,18 0-15,-18 17 0,0-18 16,0 19-16,-18-19 16,18 1-16,0 0 0,0-1 15,0 1-15,18-18 0,-1-18 16,1 18-16,0-17 0,34-19 0,-34 19 15,88-71 1,0-18 0,-89 0 15,-52 106-15,18 17-16,-72 125 31,89-54-31,36 0 31,-19-88-31,1-18 0,17 18 16,18-35-16,0 0 0,-35 17 15,52-52-15,-35 34 16,-17 19-16,17-36 0,-17 17 16,0 19-16,-1-54 15,1 18-15,0 18 16,-18 0-16,0-18 0,0 0 15,0 35-15,0 1 0,0-19 16,0 19 0,-18 34-1,18 1-15,-18 0 0,18 17 0,-35 212 32,17-212-32,18 0 15,0 18-15,18-17 16,-18-19-16,35 19 0,-17-19 15,0-17-15</inkml:trace>
  <inkml:trace contextRef="#ctx0" brushRef="#br2" timeOffset="202922.84">14376 16175 0,'-18'35'31,"36"-70"-31,0 52 0,-1-17 16,19-17-16,-1-1 0,18 1 16,-36-1-1,19 18-15,-19-18 0,19 1 0,-1 17 16,-17-18-16,-1 18 0,-17 18 16,0-1-16,-35 36 15,17-35 1,18-1-16,-17 19 0,17-19 0,-18 19 0,18-19 15,0 1-15,0 0 0,0-1 0,35 1 16,-17-18-16,0 0 16,87-88 15,-87 70-31,17 0 0,-35 1 16,36-54-1,-36 89 1,-18 70 15,18-53-15,0 1-16,141-89 31,-106 35-15,-17 0-16,17-35 0,0 18 15,1 0-15,-19 17 16,-17-17-16,0 17 0,0-35 15,0 36-15,-35 52 32,17-17-32,18-1 15,-17 36-15,17-35 0,-18 35 16,18-36-16,0 19 0,18-19 16,-18 1-16,35 0 0,-17-1 15,-1 1-15,19 0 16,-19-18-16,19-18 15,-19 18-15,1-18 16,52-70 0,-52 18-1,0 34 1,-18 19-16,17-1 16,1 36-1,0 52 1,-18-52-1,0 17-15,0-17 0,0-1 0,0 1 16,0 0 0,0-1-16,0-34 31,35-36-15,-17 35-16,-1 0 15,54-70 1,-36 71-16,-17-1 0,35-17 15,0 35-15,-18 0 16,-18 17-16,-17 19 16,-17 69-1,-18-16 1,35-72 0,0-34-1</inkml:trace>
  <inkml:trace contextRef="#ctx0" brushRef="#br2" timeOffset="203539.23">16422 15822 0,'0'-18'0,"0"1"31,0 34-16,0 107 17,0-71-17,0-18-15,-35 71 16,17 35 0</inkml:trace>
  <inkml:trace contextRef="#ctx0" brushRef="#br2" timeOffset="203812.6">16581 16016 0,'0'0'0,"0"-18"0,-18 18 16,18 18 0,-17-18-16,17 18 0,0-1 0,-18 36 15,18-17-15,0-1 16,18-18-1,17 1-15,-17-18 16,17 0-16,0-18 0,-17 18 16,35-35-16,-18 0 0,-17 17 15,-18 1-15,0-1 16,0 0-16,0 1 0,-18-1 0,0 0 0,1 1 16,-1 17-16,0-18 15,-17 1-15,17 17 0,1 0 0,-1 0 0,1 0 16</inkml:trace>
  <inkml:trace contextRef="#ctx0" brushRef="#br2" timeOffset="203972.8">16916 16034 0,'35'0'31,"-70"0"-31</inkml:trace>
  <inkml:trace contextRef="#ctx0" brushRef="#br2" timeOffset="204155.26">16951 16228 0,'18'17'0,"-36"-34"16,36 52-16,-18-17 0,0-1 0,0 1 16,-35 17-16,-71 124 31,88-141-15,1 17-16</inkml:trace>
  <inkml:trace contextRef="#ctx0" brushRef="#br2" timeOffset="206504.98">13635 18821 0,'-17'17'0,"-1"1"16,53-53 15,-17 17-31,-1 0 16,72-35-16,-54 18 0,0 0 0,53-18 15,-52 35 1,34-17-16,-17-18 15,-35 18-15,-18 17 0,-35 18 16,17 0-16,-17 0 16,-18 18-16,35 0 0,-17-1 15,-1 1-15,36-1 0,0 1 16,36 17 0,-1-17-16,-17-18 15,-1 18-15,1-1 16,17 89 15,-35-88-15,18-1-16,17-17 15,0 0-15,-17 0 0,17-35 16,18 17 0,-17-17-16,-1 18 0,0-19 15,18 1-15,-53 17 0,0 1 16,0-1-1,0 36-15,-18-18 0,1 17 0,-1 1 16,0 0 0,1 17-16,-1-17 0,18-1 0,0 1 15,0-1-15,0 1 16,124-53 0,-89 17-1,18-17-15,-18 17 0,0 1 16,-17-19-16,35 1 0,-35 0 15,17 0-15,-17 17 16,-18-17 0,17-1-16,-17 19 0,0-19 0,-17 19 15,-1 17 1,0 17-16,1 36 16,-1-35-16,-17 70 15,35-70 1,-18 17-16,0 0 0,18-17 0,-17 17 0,17-17 15,-18 17-15,18 0 16,124-87 0</inkml:trace>
  <inkml:trace contextRef="#ctx0" brushRef="#br2" timeOffset="207387.63">14623 18521 0,'0'0'16,"0"17"-16,18-34 31,-1 17-31,1 0 0,0-18 0,-1 18 16,1 0-16,17-17 0,-17-1 0,17 18 15,-17 0 1,-18 18-16,0-1 15,0 1-15,-18-1 0,18 1 0,-35 17 16,35-17 0,0 17-16,17 1 31,36-54-15,-17 0-1,52-70 1,-71 70-1,-17 1-15,0 52 32,0-17-17,-17-1-15,17 1 0,-18 0 0,18-1 0,0 19 16,0-19 0,0 1-16,53-18 15,70-71 1,-17-17 15,-88 18-15,-18 52-1,-18 18-15,1 0 0,-1 18 16,0 17-16,18-18 16,-17 1-16,17 0 0,0-1 0,0 1 15,0 0-15,0-1 0,0 19 16,17-19-16,1-17 15,0 0-15,-1 0 16,1-17 0,0 17-16,-1-18 0,1 18 0,-18-18 0,53-17 15,-36 17-15,1 1 0,17-19 16,-17 36 0,0-17-16,-1 17 0,1 0 15,0 0-15,-18 17 0,0 1 0,0 53 31,-18-54-31,-17 36 16,17-53 0,18 18-16,0-36 31,18 1-31,-1 17 0,19-36 0,-1 1 16,0 0-16,0-1 15,-17 36-15,0-17 16,17-1-16,-17 18 15,-1 0-15,1 0 0,-18 18 16,0-1-16,0 1 16,0 0-16,0-1 0,0 1 0,18 17 15,-18-17-15</inkml:trace>
  <inkml:trace contextRef="#ctx0" brushRef="#br2" timeOffset="208306.71">16616 18574 0,'0'17'0,"18"-17"15,-1-17-15,19-19 16,-19 19 0,1-1-1,-18 1-15,0-1 31,-18 18-31,1 0 0,-1 0 16,-17 0-16,17 0 0,1 18 0,-1-18 16,0 17-16,-17-17 0,17 18 15,1-1-15,-1 1 0,18 0 0,-18-1 0,18 19 16,0-19 0,18-17-16,88 0 15,0-53 1,-36 18 15,-52 17-31,-18 36 31,18 0-31,-1 35 16,36 17 15,-18-70-31</inkml:trace>
  <inkml:trace contextRef="#ctx0" brushRef="#br2" timeOffset="208497.31">17110 18591 0,'-18'0'15,"36"0"-15,-53 18 0,35-18 31,17 0-31,1-18 16,70 18-16,-17-17 16,-1 17-16</inkml:trace>
  <inkml:trace contextRef="#ctx0" brushRef="#br2" timeOffset="208706.46">17251 18486 0,'-17'-18'0,"34"36"0,-34-18 31,17 17-15,0 54 0,0-36-1,0-17 1,0-1-16,0 1 0,0 0 0,0-1 15,17 1-15</inkml:trace>
  <inkml:trace contextRef="#ctx0" brushRef="#br2" timeOffset="209173.87">17639 18292 0,'-35'35'16,"17"-18"-1,1 1-15,-1 35 16,18-18-16,0-17 16,0 17-16,0-17 0,0 17 0,0-17 0,18 17 15,-18-17 1,0 17-16,0-17 0,17-1 15,19-52 1,-19 17 0,36-52-16,0 34 15,-35 19 1,-1 17-16,19-18 0,-19 1 16,1 17-16,17 17 15,-17 54 16,-18-54-31,-53 54 32,35-71-32,18 18 0,-35-1 15,0-17-15,17 0 16,-17 18-16,17-18 16,0-18-16,18 1 0</inkml:trace>
  <inkml:trace contextRef="#ctx0" brushRef="#br2" timeOffset="209393.98">18257 18450 0,'35'18'15,"-70"-36"1</inkml:trace>
  <inkml:trace contextRef="#ctx0" brushRef="#br2" timeOffset="209573.1">18398 18609 0,'35'18'0,"-17"-1"0,-71-52 0,123 88 16,-70-35 0,-70 34-1,52-34 1,0 0-16,1-1 0</inkml:trace>
  <inkml:trace contextRef="#ctx0" brushRef="#br2" timeOffset="212387.76">17269 15628 0,'0'-18'0,"-18"18"31,18-17-15,-17 17-1,-1 0 17,0-18-17,1 18-15,17-17 0,-18 17 16,0 0-1,18-18-15,-17 18 0,-1 0 0,0-18 0,-17 18 16,18-17 0,-1 17-16,-17-18 0,-1 0 15,-52 1-15,53 17 16,17-18-16,-52 18 0,17-18 16,-18 1-16,54 17 15,-19 0-15,19 0 0,-19 0 0,19-18 0,-1 18 16,-105-18-1,70 18 1,35 0 0,-17-17-16,-1 17 0,19 0 0,-36-18 15,-18 18-15,-17 0 16,71 0 0,-54 0-16,53 0 0,-35 0 0,36 0 15,-18 0-15,17 0 16,0 18-16,-35-18 0,18 0 0,-18 0 15,35 0-15,-70 17 16,71-17 0,-19 0-16,1 0 0,0 0 15,-18 0-15,-35 0 16,-36-17 15,-17 34-15,35-17-16,-123 36 47,211-36-47,-17 0 0,17 0 0,-52 17 15,52-17-15,-17 0 16,-18 18-16,18-18 16,-1 0-16,-34 18 0,-1-1 0,-17 19 15,53-36-15,0 17 0,17 1 16,-17-18-16,-1 18 0,19-1 15,-19-17-15,19 18 0,-1-18 0,1 17 0,-19 1 16,-34 53 0,52-54-1,0 1-15,1 0 0,-18 34 16,-1-16-16,19-19 16,-19 1-16,19 0 0,-1-1 0,0 1 15,1 17-15,-36 18 16,35-35-16,1-1 15,-1 1-15,0 0 0,1-1 0,-19 36 16,1-35-16,18-1 0,-36 54 16,35-36-16,-53 36 15,54-36-15,-1-17 0,-17 35 16,35-18 0,-35 0-16,35 1 0,-18-19 0,18 1 15,-18 35-15,1-36 16,-1 54-16,0-53 0,-17 52 15,-18-17-15,-35 88 16,35-35 15,35-35-31,1 17 16,17-53 0,0-17-16,-18 52 0,18-35 15,-18-17-15,18 17 16,0 54-16,0-72 0,0 36 15,0-35-15,0 17 0,18 18 16,17 141 0,-17-159-1,-18 18-15,0-17 0,18-1 16,-1 35-16,-17-34 16,18-19-16,0 36 0,-1-35 0,-17-1 15,36 36-15,-19-35 0,1 17 0,17 18 16,-17-18-1,-1-17-15,1 0 0,0 17 0,17 18 16,0-18 0,18 0-16,124 1 31,105 34-15,-88 19 15,0-54 0,-141-18-31,194-17 16,-159 18-1,-53 0-15,0-18 16</inkml:trace>
  <inkml:trace contextRef="#ctx0" brushRef="#br2" timeOffset="213805.31">14358 19015 0,'1323'0'0,"-1287"-18"0,34 18 0,-35 0 16,1 0-16,17 0 0,-18 0 15,-17 0-15,52 18 16,1570-18 218,-1445-53-202,-160 53-32,35-18 15,-52 1-15,0 17 16,35-18-16,-36 0 16,18 1-16,-17-1 0,17 18 0,36-53 15,-53 53 1,17-18-16,0 1 0,-17-1 15,-1 18-15,-17-18 0,18 18 0,0 0 16,17-52 0,0 16-1,-17 19 1,17-19-16,36-52 31,-54 71-31,-17-19 16,18-17-16,-18 36 15,0-1-15,0-17 16,0 0-16,0 17 0,0-17 16,18 17-16,-18-17 15,0-36 1,0 18 0,0 36-16,-18-107 31,18 106-31,0 1 15,0-1-15,0-17 0,-18 0 0,18-18 16,-17 35 0,-1-17-16,-52-53 31,-1-36-15,53 106-16,18-17 15,-17 18-15,17-19 0,-18 1 0,18 17 16,-35-70-16,17 53 15,-17-53 1,-71-53 0,18 17 15,53 71-31,-36-106 16,36 54-1,17 69 1,0 1-16,1-18 0,-1 36 15,-17-36-15,17 35 0,1 0 0,-54-52 16,18 34 0,18 19-16,-18-18 15,-71-36 1,107 71 0,-1-18-16,-17 1 0,17 17 15,1-18-15,-1 18 0,18-18 0,-18 18 16,1 0-16,-1-35 15,0 18-15,1-19 16,-1 36 0,18-17-16,-17-1 15,-1 0-15,18-17 32,0 17-32,-18 18 15,18-17-15,-17-18 16,17 17-1,-18 18-15,18-18 0,-18 1 16,1-1 0,-1 0-1,0 1 1,1-1 0,17 0-16</inkml:trace>
  <inkml:trace contextRef="#ctx0" brushRef="#br3" timeOffset="-203611.06">9331 17657 0,'-53'-36'0,"36"36"16,-89-123 15,88 105-15,1 0-16,-1-17 0,0 18 0,1-1 15,-1 0 1,0 1-16,1 17 0,-36-18 0,35 18 16,-52-18-16,52 1 15,-17 17-15,-71-18 0,71 18 16,-18 0-16,-18 0 0,36 18 15,-18-18-15,18 0 0,-1 17 0,1-17 16,-53 18-16,17 0 16,36-1-16,0-17 0,0 0 15,17 18-15,0-18 16</inkml:trace>
  <inkml:trace contextRef="#ctx0" brushRef="#br3" timeOffset="-203241.68">8396 16969 0,'0'0'0,"-17"0"16,-18 17-16,-36 19 31,-17 16-16,88-34 1,-88 53 15,52-36-31,1 18 0,-18 0 16,35-36 0,18 19-1,53-1 1,212 18 15,-159-36-15</inkml:trace>
  <inkml:trace contextRef="#ctx0" brushRef="#br3" timeOffset="-202583.97">5433 17956 0,'18'-35'0,"-36"70"0,53-88 16,-35 36-16,0-18 15,0 17 1,0 53 0,-17 18-1,17-18-15,0 71 16,17-18 0,36 18-1,53-141 1,-18-106 15,-52 88-31,34-71 31,-52 142-15,-18 0-16,0 35 0,0-36 16,17 54-16,-17-18 15,53 17 1,-35-70-16,0 0 15,-1-35-15,1 0 0,0-18 16,-1-18 0,1-105-1,-53 70 1,17 88 0</inkml:trace>
  <inkml:trace contextRef="#ctx0" brushRef="#br3" timeOffset="-202411.25">6192 17798 0,'17'0'0,"-34"0"0,34 17 16,-17 1 0,0 0-1,0-1-15,0 36 0,0-35 16,0 17-16,0 18 0,0-18 15,0 1-15</inkml:trace>
  <inkml:trace contextRef="#ctx0" brushRef="#br3" timeOffset="-202253.48">6209 17533 0,'0'-106'0,"0"212"0,0-229 0,0 105 15,0 36-15,18 87 32,-18-69-32</inkml:trace>
  <inkml:trace contextRef="#ctx0" brushRef="#br3" timeOffset="-202054.75">6350 17692 0,'18'-35'0,"-36"70"0,36-106 0,-18 36 16,0 0 0,-18-1-16,18 54 15,18 53 1,-18-36 0,18 0-16,-18 0 0,17 1 0,1 52 0,17 194 31</inkml:trace>
  <inkml:trace contextRef="#ctx0" brushRef="#br3" timeOffset="-201660.25">6403 17903 0,'0'0'16,"0"-17"-16,0-1 0,18 1 15,0-1-15,-1 0 16,1 1-16,-1-1 0,19-17 0,-1-18 15,18-18 1,-35 1-16,-18 52 16,0-17-16,-18 35 15,18-18-15,-18 18 0,1 0 16,17 18-16,-18 105 31,18-87-31,0-1 0,0 0 0,0 36 16,18-36-1,-18 18-15,17-18 0,36-35 32,-53-18-32,18-17 0,17-18 15,-35 36 1,18-19-16,-1 19 16,1-1-16,-18 36 15,0 17-15,0-17 16,0-1-16,0 36 0,0-35 15,0-1-15,18 1 0</inkml:trace>
  <inkml:trace contextRef="#ctx0" brushRef="#br3" timeOffset="-201410.35">6827 17939 0,'70'-53'15,"-158"123"-15,106-87 0,70-71 0,-88 70 0,17 0 16,-17 1-16,18-19 0,-18 1 16,0 17-16,0 1 0,-18-1 15,1 18 1,-1 71-1,18-54 1,0 1-16,0 0 0,0 35 0,18-36 16,17 18-16,53-87 31,-35-54-15,-53 88-16,-70-35 31,34 36-16,19 17-15</inkml:trace>
  <inkml:trace contextRef="#ctx0" brushRef="#br3" timeOffset="-201111.69">7126 17657 0,'18'-18'0,"-36"36"0,36-18 15,17 70 17,-35-52-17,18-1-15,-18 1 0,18 17 0,-1-35 16,1 18-16,0-18 16,-1-18-16,1 1 15,-1-1-15,-17-17 16,18 35-16,-18-18 0,0 0 15,18 18-15,-18 18 16,0 35 0,0-35-1,0-1-15</inkml:trace>
  <inkml:trace contextRef="#ctx0" brushRef="#br3" timeOffset="-200892.65">7409 17851 0,'105'-89'15,"-69"36"1,-177 195-16,282-301 15,-124 124-15,1-107 0,-18 89 16,-18-105 0,1 122-16,17 19 0,-18-54 15,18 54 1,0 87 0,-18 54-1,18-36-15,0-35 16,0-18-16,0 0 0,36 36 0,-36-53 15,17-1-15,1 1 0,0-1 0,-1-17 16,1 0-16</inkml:trace>
  <inkml:trace contextRef="#ctx0" brushRef="#br3" timeOffset="-200734.04">7356 17568 0,'-18'36'16,"36"-72"-16,-18 72 16,35-72-16,-17 19 0,17-1 15,0 0-15,0 1 0,1-1 0</inkml:trace>
  <inkml:trace contextRef="#ctx0" brushRef="#br3" timeOffset="-199291.7">7462 18221 0,'0'18'0,"-18"-18"15,18 17 32,35 19-16,-17 16-31,-18-34 0,0 0 16,0-1-16,0 36 16,0-17-16,0 16 15,0-34 1,0-53 15,0 0-31,0-71 16,0 88-1,17-17-15,-17 17 16,0-35-16,18 18 0,-18 17 16,18-17-16,-1 0 0,1 17 0,17 1 15,-17 17 1,-18 17-16,18-17 0,-18 106 31,-18-88-31,18-1 0,-18 1 16,18 0-16,-35-1 0,0 1 15,17-18 1,18-18-16,0 1 16,53 17 15,-18 17-31,54 36 31,-72-53-31,54 53 16,-54-53-1,1 18-15</inkml:trace>
  <inkml:trace contextRef="#ctx0" brushRef="#br3" timeOffset="-199032.19">3934 17974 0,'3986'0'0,"-3986"18"47,0-1-47,18 19 16,-1-19-16,-17 19 0,36 52 16,-36-71-16,17 36 15,19-17-15,-1-19 16,36-34-1</inkml:trace>
  <inkml:trace contextRef="#ctx0" brushRef="#br3" timeOffset="-198844">7867 18239 0,'0'0'0,"-17"17"0,-1-17 15,36 0 1,52-35 15,-35 17-31,18-17 16,-17 17-16,-1 1 0,0-18 16</inkml:trace>
  <inkml:trace contextRef="#ctx0" brushRef="#br3" timeOffset="-197009.69">17128 16969 0,'0'-18'16,"0"0"-16,0 1 31,17 70-15,-17 52 15,18-52-31,17 36 16,-17-89-1,0 0 1,-1 0-16,54-53 0,-54 35 0,1 0 16,35-35-16,-35 36 0,-1-36 15,1 35-15,-18 1 0,17 17 16,-17-18-16,0 0 0,0 36 15,-35 70 17,35-53-32,0-17 15,0 0-15,0 35 0,18-18 0,-1-35 16,89-35 15,-53-18-31,-35 35 16,-1-17-16,1 17 0,0 1 0,-1-36 0,-17 0 15,0 0-15,0 18 16,-17 17-16,17 0 16,0 1-16</inkml:trace>
  <inkml:trace contextRef="#ctx0" brushRef="#br3" timeOffset="-196826.15">17974 16863 0,'18'17'16,"-36"-34"-16,36 52 0,-18-17 15,0-1 1,-18 19-16,18-19 0,-17 1 0,17 35 16,0-18-16,0-17 0,-18 35 15</inkml:trace>
  <inkml:trace contextRef="#ctx0" brushRef="#br3" timeOffset="-196659.83">18115 16686 0,'0'-53'0,"0"106"0,0-123 15,-17 70-15,17 17 16,-18 1-16,18 35 15</inkml:trace>
  <inkml:trace contextRef="#ctx0" brushRef="#br3" timeOffset="-196476.44">18310 16686 0,'17'-35'0,"-34"70"0,34-88 0,-17 36 15,0 52 1,-35 53 0,35 36-1,0-89 1,0 36-16</inkml:trace>
  <inkml:trace contextRef="#ctx0" brushRef="#br3" timeOffset="-196108.12">18274 16898 0,'88'-53'31,"-70"53"-31,53-53 16,-36 53-16,-17-17 0,34-19 15,-16 19 1,17-19-16,-53 19 0,17 17 0,19-36 15,-36 19 1,-36 87 0,19-34-16,-1-19 0,0 36 15,1-17 1,17-19-16,0 1 0,0 17 0,0-17 16,0-1-16,17-17 0,54-35 15,-36 0 1,36-18-1,-54 53 1,-17 53 0,0 0-1,0-36 1,0 1-16</inkml:trace>
  <inkml:trace contextRef="#ctx0" brushRef="#br3" timeOffset="-195512.44">17992 17604 0,'-18'-18'16,"18"0"-16,18 18 31,17 141 0,-17-123-31,-18 17 0,0 54 16,0-37 0,0-34-16,0 35 15,0-106 1,0-17-1,35-89 1,-17 124 0,-1-36-16,-17 18 0,18 18 0,17-53 15,-17 52 1,35-17-16,0 0 0,-18 36 16,0 17-16,-17 0 15,0 17-15,-1 19 0,-17-1 16,0 0-16,-17 1 0,-1-1 0,-35 18 15,0 17-15,-17-34 16,34-1-16,19-35 16,-36 0-1,53-18-15,0 1 0,17-1 16,1 0 0,35-17-16,-35 17 0,123 71 31,-124-17-31,1-19 0,17 36 15,-17-35-15,0-1 16,35 36-16,-36-35 0,18 0 16</inkml:trace>
  <inkml:trace contextRef="#ctx0" brushRef="#br3" timeOffset="-195328.28">18856 17498 0,'0'-36'0,"0"72"0,-17-89 15,-1 53-15,-17 17 16,-18 89 15,53-35-31,0-36 16,0-17-16,17 35 16,1-36-16</inkml:trace>
  <inkml:trace contextRef="#ctx0" brushRef="#br3" timeOffset="-194553.45">19227 17216 0,'0'-18'0,"-18"-17"0,0 35 16,18-18-16,-35 18 0,18 18 31,17-1-31,0 54 16,0-1-16,-18-17 16,18 71-16,0-71 0,0 0 15,0 0-15,18-18 16</inkml:trace>
  <inkml:trace contextRef="#ctx0" brushRef="#br3" timeOffset="-194281.99">18874 17233 0,'88'0'31,"-35"-17"-31,53-19 16,-53 36-16,-18-17 15,18-1-15,35 0 0,36-17 16,-107 35-16,19-18 15</inkml:trace>
  <inkml:trace contextRef="#ctx0" brushRef="#br3" timeOffset="-191318.51">15258 12700 0,'0'-18'0,"-18"1"32,1 17-17,-54 0 1,1 17 0,34 1-1,1 0-15,-36 17 0,54-17 16,-36 17-16,35-18 0,1 19 15,-1-1-15,0-17 0,1-1 16,17 1-16,0 0 0,0-1 0,0 1 16,0 17-16,0-17 0,0-1 15,17 72-15,1-72 16,-18 19-16,18 52 16,-18-53-16,17 0 0,-17 1 15,18 52-15,0 18 16,-1-71-16,-17 0 0,18 0 15,-18 1-15,17-1 16,1 36-16,-18-36 0,18 0 0,-18 0 16,0 36-16,0-36 0,0 89 15,0 34 1,0-122 0,17-19-16,-17 19 0,0-19 15,0 1-15,18 52 0,0-52 16,-18 0-16,17-1 0,1 1 15,-18 0-15,18-18 0,-18 17 16,35 36 0,-18-35-1,1-18-15,0 17 0,-1-17 16,1 0-16,53-17 16,87-18-1,1 17 1,-35 0-1,105 1 1,-123-1 0,-53 18-16,52-18 0,19 1 15,17-1 1,53-17-16,-70 35 16,-72 0-16,19-18 0,-18 18 15,53 0-15,-53 0 0,0 0 16,0-17-16,-1 17 0,1 0 0,0 0 15,71-18-15,-71 18 0,0 0 16,17-18-16,54 1 0,-19 17 16,1-18-1,-53 18-15,53-18 0,-53 18 0,35-17 16,141-19 15,-140 19-31,-54-1 0,18 18 16,-18-17-16,0 17 0,18-18 15,18 0-15,-36 18 0,18-17 16,71-1-16,34 0 16,1 1 15,-106 17-31,123-36 31,-158 36-31,0 0 0,35-17 16,-1 17-1,-34 0 1,17-18 15,-52 18 1,-1 0-17</inkml:trace>
  <inkml:trace contextRef="#ctx0" brushRef="#br3" timeOffset="-190393.84">15717 13141 0,'-18'0'0,"18"18"47,35-18-31,1 0-16,105-18 15,141-17 1,71-1 15,-1 19 0,-263 17-15</inkml:trace>
  <inkml:trace contextRef="#ctx0" brushRef="#br3" timeOffset="-189833.29">16369 14217 0,'-35'0'15,"53"0"17,158-53-17,-123 53 1,70-35-16,-52 17 0,-1 0 15,1 1-15,53-1 0,17 1 16,-88-1-16,211 0 31,-229 18-31</inkml:trace>
  <inkml:trace contextRef="#ctx0" brushRef="#br3" timeOffset="-188544.53">21079 16051 0,'0'18'32,"17"-18"-17,1 0 1,0 0-16,-18-18 0,35 18 15,-17-17 1,-1-19 0,-17 19-1,-17 17-15,-19 0 16,1 0-16,-18 0 0,18 17 16,17-17-16,-105 53 15,105-35-15,1 0 0,-1 17 16,18 0-16,18-17 15,52 52 1,18 19 0,-70-54-1,-71 71 1,35-89 0,1-17-16,-1 18 0,0 0 15,-52-18-15,52 0 0,1-36 31,34-34-15,1 70-16,52 0 31,-52 53-15,-18-36-16,0 19 16,0 34-16,0-35 0,18 1 15,-18-1-15,17-17 0,1 17 0,17 0 16,-17-17-16</inkml:trace>
  <inkml:trace contextRef="#ctx0" brushRef="#br3" timeOffset="-187861.88">21749 17974 0,'0'-18'16,"18"18"0,52-17-1,-52 17 1,0 0-16,52 0 16,-70 17-16,18 1 15,-18 17-15,-71 54 16,36-54-1,17-18-15,1-17 0,-1 18 16,0 0-16,1-18 16,87-18-1,-52 18 1,17 0-16,-17 0 0,-1 0 16,19 0-16,-19 18 0,1-1 15,0 1-15,-18 0 16,0 17-16,-18-17 0,-88 52 31,71-52-31,-18-1 0,-106 1 31</inkml:trace>
  <inkml:trace contextRef="#ctx0" brushRef="#br3" timeOffset="-186204.3">22525 17445 0,'-17'0'16,"-1"0"-1,36 0 1,52-88 15,-52 70-31,88-70 16,-4075 70-16,8026-70 15,-4022 35 1,-17 18-16,-18 17 0,0 1 16,0-19-16,-18 19 15,-70 70 1,70-18-16,18-18 15,0 19-15,18-1 16,70 88 0,-88-87-1,0-19-15,0 36 0,0-35 16,0 17-16,-18 18 16,18-18-16,53-35 31,-35-17-31,35-1 0,0-17 15,-18 17-15,-17-17 0,35 0 16,-36-1 0,36-17-16,-35 18 0,-36 0 31,1 35-31,17 18 16,-18-1-16,0-17 0,18 18 15,-17 17-15,17-17 0,-18 17 0,18-17 16,0 17-16,0-17 0,0-1 0,18 1 15,17-18-15,-17 0 16,-1-18-16,18 1 0,18-1 0,-17-17 16,17-1-16,-18 1 15,0 0-15,0-18 0,1 18 16,-19-18-16,19-18 16,-36-88-1,0 142 1,-18-36-16,0 35 0,-52 124 31,70-71-15,-53 106-16,35-88 0,1 177 31,17-195-31,17 0 0,1-35 16,17 0-16</inkml:trace>
  <inkml:trace contextRef="#ctx0" brushRef="#br3" timeOffset="-185356.4">23442 17127 0,'-17'36'0,"17"-1"16,159-53 15,-124 18-16,35 18 1,-70 17 0,-17-17-16,-1 17 15,0-17 1,18-1-16,0 19 0,18-36 16,53-53-1,-54 53 1,1-18-16,0 0 0,-1 1 0,18-36 15,-17 18-15,-18 17 16,0 36 15,-35 52-15,35-35 0,-18 18-16,53 0 31,1-53-31,34-35 15,-52 17-15,17 1 16,-17-1-16,-1 0 0,54-52 16,-71 52-16,18 1 0,-18-19 15,0 19 1,0-1-16,-18 18 0,-17 35 31,-1 36-31,36-53 16,-17 17-16,17 0 0,-18 18 15,18-18-15,0 1 16,18-36-16,-1 0 16,107-36-1,-106 19-15,35-19 0,-36 19 16,1-19-16,17 1 16,-17 18-16,17-19 15,-17 19 1,-36 87-1,-17 18 1,-18-17 0,35-53-1,36-36 1,35-53 0,-18 36-1,106-88 1,-123 123-16,35 0 31,-53 17-31,-18 19 0,18-19 16,-35 36-16,35-35 15,-36 35-15,19-18 0</inkml:trace>
  <inkml:trace contextRef="#ctx0" brushRef="#br3" timeOffset="-184502.76">24836 17198 0,'0'0'0,"0"-18"32,35 1-17,-17-1 1,17 0-16,-35 1 0,18 17 16,-1-18-16,1 0 0,0-17 15,-1 35-15,-17-35 0,0 17 16,0 1-16,-35-1 15,0 18-15,-18 35 16,35 18 15,71 18-15,35-1 15,-88-52-31,36 17 16,-36-17-16,0-1 0,0 1 15,-18 0-15,18-1 16,-18-17-16,18 18 0,-17-18 0,17 18 16,-36-18-16,19 0 0</inkml:trace>
  <inkml:trace contextRef="#ctx0" brushRef="#br3" timeOffset="-184329.3">25259 17074 0,'18'18'16</inkml:trace>
  <inkml:trace contextRef="#ctx0" brushRef="#br3" timeOffset="-183232.61">25242 17357 0,'-18'17'31,"-35"71"0,35-70-31,18 0 16,-35 35-16,17-36 0,1 36 0,-1-35 15,1 17-15,17-17 16</inkml:trace>
  <inkml:trace contextRef="#ctx0" brushRef="#br3" timeOffset="-173802.2">17780 13317 0,'0'0'16,"18"0"15,-36 0 31,-35-35-30,36 35-32,-1 0 0,0 0 15,-17-18-15,0 18 16,17 0-16,-35 0 0,36-17 0,-71 17 16,52 0-1,19-18-15,-19 18 0,-17 0 0,36 0 16,-1-17-16,-17 17 0,-18 0 0,0 0 15,-88 0 17,123 0-32,-70 17 0,70-17 15,-52 0-15,35 0 16,17 0-16,-35 0 16,35 0-16,-17 0 0,18 0 15,-1 0-15,-70 0 16,-18 18-1,88-18 1,1 0-16,-19 0 0,19 0 0,-36 17 16,35-17-16,-17 18 15,-71 17 1,0 18 15,89-53-31,-1 18 16,0-18-16,1 0 0,-19 18 0,-17-1 15,36-17 1,-1 0-16,-17 18 0,0-1 16,-1 1-16,1 0 15,0-1-15,17-17 16,0 0-16,-17 18 16,18-18-16,-1 18 15,-17-1 1,-18 19-1,0 16 1,0-16 0,35-19-1,1 19 17,-1-19-32,18 1 15,-18 0-15,18-1 16,-17 1-16,17 0 0,0-1 15,-18-17-15,18 18 16,0-1-16,0 1 0,0 0 16,0 35-1,0-36 1,0 19-16,0-1 0,0-18 16,0 19-16,0-19 0,18 1 15,17 35 16,-35-35-31,18-1 16,35 36 0,-18-18-16,-18-17 15,1-18 1,17 18-16,-17-1 0,17-17 0,18 18 16,-35-18-1,52 0-15,-17 0 0,-17 0 16,34 18-16,18-18 15,106 0 1,-105 0-16,105-18 16,-89 0-1,1 18-15,-70-17 16,69 17-16,-16-18 16,-37 18-16,72-35 15,-89 35-15,247-71 31,-193 36-31,34 0 16,-70 17-16,35 0 16,-53 1-16,1-1 15,17 0-15,-18 1 0,-17 17 0,17-18 16,0 1-16,-17-1 0,17 0 0,-17 1 0,52-36 16,-34 35-1,-19 0-15,54-52 0,-1 17 16,-52 35-1,0 1-15,-1-19 0,1 19 16,-18-19-16,0 19 0,0-1 16,-18 18-16,1-53 15,-1 36-15,-35-36 0,35 35 16,1 0-16,-19-17 16,1 35-16,-53-17 15,53 17-15,-36 0 16,36 0-16</inkml:trace>
  <inkml:trace contextRef="#ctx0" brushRef="#br3" timeOffset="-171963.3">17216 12471 0,'-18'0'0,"36"0"0,-36-18 0,1 18 16,-19-35-1,1 35 1,-35-18 0,52 18-1,-88-18 1,88 18-16,-17 0 0,-18-17 15,-17 17 1,34 0-16,1 0 0,0 0 0,-18-18 16,-124 18-1,160 0 1,-18 0-16,17 0 0,0 0 0,1 18 16,-19-18-16,19 0 0,-1 0 0,-35 0 15,0 0-15,36 0 16,-19 0-1,-52 0-15,71 0 16,-19 0-16,1 0 0,0 0 0,-18 17 0,-53-17 16,71 18-16,17-18 15,-35 0-15,0 18 0,-88-1 32,123 1-17,-17-18-15,18 0 0,-36 18 0,35-1 16,-17 1-16,-1-18 0,19 18 15,-36-1-15,35-17 16,1 18-16,-19 0 0,19-18 0,-1 17 16,-17 1-16,17-1 0,-17 1 15,17 0-15,-17-1 0,0 19 16,17-19-16,0 1 16,1 17-16,-36 18 31,53-35-31,0-1 15,-18 1 1,18 0-16,0-1 0,0 1 16,0 0-16,18-1 15,-1 1-15,-17 0 0,18-18 16,0 17-16,-1 1 0,1-18 0,-18 17 0,18-17 16,-1 0-16,1 18 0,17-18 0,-17 18 15,17-18-15,-17 17 16,35-17-16,-18 18 0,-17-18 0,70 0 15,-18 18 1,1-18-16,123 17 31,0-17-15,-106-17 0,124-1-1,-106 18 1,52-18-1,-122 18 1,17 0-16,-18 0 0,0-17 0,36 17 16,-36-18-16,0 18 0,1 0 15,34-18-15,18 1 16,-17-1-16,-36 18 16,36-17-16,-36-1 0,-17 18 0,52-18 15,-17 1-15,-35-1 16,35 0-16,-36 18 0,19-17 15,16-1-15,-34 18 16,17-18-16,18 1 0,0-1 16,-35 18-1,17-18-15,-17 18 0,35-17 0,-53-1 16,17 18-16,1 0 0,0-17 16,-1-1-16,1 0 0,-1 1 15,1-1-15,0 0 16,-1 1-16,1-19 0,0 36 15,-18-17-15,17 17 16,-17-18-16,0 1 0,0-1 0,0 0 16,0-17-1,-17 0 1,-1 35-16,18-18 0,-18 0 16,1 1-1,-1 17-15,18-18 0,-35 18 16,-18-18-16,35 18 15,-17 0-15,-18 0 0,18-17 16,17 17-16,-35 0 0,18 0 16,17 0-16,-17-18 0,17 18 15,-17 0-15,18 0 16,-1 0-16,-53 0 31,18 0-15,-52 0-1,52 0 1,53 18 15,0-1-15</inkml:trace>
  <inkml:trace contextRef="#ctx0" brushRef="#br3" timeOffset="-162048.65">16916 18927 0,'0'-18'15,"18"18"1,35-35 15,-36 52-15,1-17-16,0 0 0,-1 18 0,1 0 16,88-1-1,-89-34 1,19 17-16,-1-18 0,0 18 0,0-18 0,89 1 15,-71 17 1,-18 0-16,18 0 0,17-18 0,-34 18 16,34-18-16,-34 18 15,-1 0-15,0 0 0,0 0 16,1-17-16,-19 17 0,1 0 16,-18 17-1</inkml:trace>
  <inkml:trace contextRef="#ctx0" brushRef="#br3" timeOffset="-154744.56">22772 9948 0,'-18'0'0,"1"36"31,17-1-15,0 0 0,17-52 15,72-72-15,-89 72-16,17-1 0,-17-17 15,0 17 1,0-17-16,-17 17 0,-1 1 0,-70-1 15,53 18 1,-1 0-16,19 18 0,-54 17 0,36-18 16,0 19-16,-18 34 0,17 19 15,1 157 1,35-210 0,0-1-16,18-17 0,-1-1 0,1-17 0,35 0 15,53-70 1,-53 52-16,-18-17 0,0 0 0,0-18 15,18 17-15,-17 1 0,-19 0 0,19-18 16,17-35-16,-36 52 16,18-228-1,-35 211-15,0 0 16,0-53-16,0 71 0,18-212 31,-18 229-31,0 36 31,-18 17-31,-17 159 32,-18 18-32,53-124 15,-53 212-15,89-88 16,52-142 15,106-193-15,-124 17-1,-17-53 17,-70 71-17,-19 141 17,19 17-32,-36 160 15,53-124 1,0-89-16,17 1 0,36-18 15,-35 0 1,0 0-16,17-18 0,18-17 0,-35 17 16,34-35-16,-16 18 0,-19 0 15,54-53-15,-53 52 16,-1 19-16,-17-1 0,18 0 0,-1 18 16,1-17-16,-18 34 15,0 54 1,0-53-1,18-36 17,-18 0-32,0 1 15,0-1-15,0 0 16,-18 1-16,0-1 0,1 18 16,-1 0-16,-17 18 15,35-1-15,-18 1 0,1 0 0,17 17 31,-18-17-31,-17 123 0,35-124 16,0 19-16,17 17 0,1-53 16,35 0-16,-18-18 0,18 0 15,0-17-15,18 0 0,17-36 16,-53 54 0,18-54-16,0 0 0,-36 36 15,1-35-15,-18-19 16,0 54-16,0 0 0,0-18 0,-18 18 15,18 17-15,-35-53 16,18 71-16,-36 159 31,35-124-15,-17 71-16,35-53 0,-18 35 0,0 1 16,18-54-1,18 35-15,-18-52 0,18 0 16,-1 17-16,1-17 0,35-18 0,17 0 15,-52-18 1,17 0-16,18-17 0,-35 17 16,0 1-16,17-18 0,-17 17 0,-18-53 15,0 54 1,0-1-16,0 0 0,-18 1 16,0 34-16,1-17 15,17 18-15,-36 53 16,1 34-1,17-52 1,18-35-16,18-18 16,17 0-16,-17 0 15,17-35-15,-17 17 0,0 0 0,-1 1 16,18-18-16,-17 17 0,0 18 0,-18-18 16,0 1-1,0 34-15,-18 19 16,-17 52-1,52-53 17,19-35-32,87-106 15,-105 89 1,17-19-16,-17 19 16,-1-1-16,-17-35 0,0 35 15,-17-17 1,17 17-16,-18 18 0,0 18 15,-17 70 1,18-70 0,17 17-16,-18-17 0,18 17 15,0 18-15,0 0 0,18 0 16,17-35 0,-18-18-1,1 0-15,0 0 0,-1-18 0,1 18 0,53-35 16,-54 17-1,1 0-15,0 1 0,-18-1 0,17 0 0,-17 1 16,0-1-16,0 1 16,-35 17-1,17 17-15,1 1 16,-1 17-16,18-17 16,0 17-16,18-35 15,70-53 16,-53 35-31,-17 18 16,-18-17-16,17 17 0,-17 17 31,-17 19-15,17-19-16,0 1 16,17-18-16,1-18 15,0 1-15,-1 17 0,19-36 16,-1 1-16,18-35 15,-36 34 1,-17 19-16,18-36 0,-18 17 16,0-16-16,0 16 0,0 19 0,0-19 15,0-17-15,0 36 0,0-36 16,0 71 15,-18-1-31,18 1 0,-17 17 0,17 0 16,-18 1-16,-17 69 15,17-16-15,-17 34 16,35-88-16,0 1 0,18-1 16,-1 0-1,18-17-15</inkml:trace>
  <inkml:trace contextRef="#ctx0" brushRef="#br3" timeOffset="-154432.84">24836 10019 0,'0'0'0,"0"18"16,35-18-16,142-53 31,-89 35-31,70 0 32,-122 18-32,-36 18 15,-88 53 16,52-36-31,-34 53 16,70-70-16,53-1 31,-36-34-15,1-1-16,0 18 0,17-18 0,-18 18 0,36-35 16,-35 17-16,0 18 0,-1-17 15,19 17-15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08T08:34:04.47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1447 2222 0,'-18'18'0,"18"0"32,18-36 14,-1 0-46,124-105 16,-52 0 15,-54 52-31,-53-17 32,1 70-32,-19 1 0,19 17 15,-19 0-15,19 0 0,-18 0 16,17 17-16,0 1 0,1 17 15,-1-17-15,18 17 16,-18 71-16,54 335 31,-36-371-15,17 54-16,1-1 0,0 248 31</inkml:trace>
  <inkml:trace contextRef="#ctx0" brushRef="#br0" timeOffset="176.04">1482 2787 0,'0'0'31,"-53"-18"-31,53 1 0,0-1 15,18-17-15,52-18 0,-34 35 16,-1 1-16,-18-1 0</inkml:trace>
  <inkml:trace contextRef="#ctx0" brushRef="#br0" timeOffset="519.57">1782 2417 0,'-18'17'0,"18"-34"16,18 17-16,0-18 16,-1 18-1,18-18-15,18 18 0,-35 0 16,35 0-16,-35 18 0,-1 0 16,36 140-1,-71-105 1,1-35-16,17-1 0,-18 1 15,18-53 1,0 17 0,18-17-16,-1 17 15,1 1-15,0-19 0,-1 1 0,19-18 16,34 18-16,-52 17 16,-1 18-16,1 18 0,-18 0 15,0 17-15,0 18 0,0 17 16</inkml:trace>
  <inkml:trace contextRef="#ctx0" brushRef="#br0" timeOffset="743.24">2593 2328 0,'0'0'0,"0"-17"0,0-1 16,-17 18-16,-1-18 0,0 36 15,-52 88 1,34 0 0,36 0-1,0-89-15,0 18 0,36 1 16,-1-36-16,-17 17 0,17-17 16,53-17-16,-35-1 15,0 0-15</inkml:trace>
  <inkml:trace contextRef="#ctx0" brushRef="#br0" timeOffset="2279.83">3846 2187 0,'-36'-17'15,"1"17"16,0 17-31,-71 107 32,106-107-32,-18 54 0,18-36 15,0 0-15,18-17 0,17 53 0,0-54 16,-17 1-16,17 0 0,1-18 16,140-36-1,-70-17 1,0-35-16,-89 53 15,1 17-15,-18 1 0,0-19 16,-35 1-16,17 35 0,0-18 16,-17 18-1,0 0-15,0 0 0,17 0 0,0 36 16,1-1-16,17 124 31,0-142-31,88-34 31,-18-36-31,-52 35 16,17-17-16,-17 17 0,0 1 16,17 34-1,-35 1 1,0 17-16,18-17 16,-18-1-16,17 36 0,1-35 15,0-18-15,-1 0 0,124-123 31,-35-36-15,-35 35 0,-54 54-16,-17 17 15,-17-124 1,-36 72 0,53 87-1,-18 36-15,0-1 16,18 1-16,-35 52 0,0 336 31,35-335-31,0-36 0,70 88 16,-52-105-1,35 17-15,-35-35 0,17 0 0,18-17 16,-18 17-16,89-106 16,-19-71 15,-87-17-16,-89 36 17,36 122-32,0 54 15,35 0 1,-18 17-16,18 36 0,-17 193 31,17-211-31,0-18 0,17 18 16,19 0-1,16-35-15,-34-1 0,0-17 16,17 0-16,-17 0 0,-1 0 0,1 0 0,17-35 16,-17 18-1,0-1-15,-1 0 0,-17 1 16,0-1-16,0-17 0,0 17 16,0 36-1,53 52 16,-35-52-15,17-18-16,36-18 16,52-35-1,-70 36 1,-18-1 0,-17 18-1,-18 18-15,18-18 0,17 17 16,-35 1-16,17-18 0,1 18 15,17-1 1,1-17-16,-19 0 0,19 0 0,34-35 16,-52 35-1,35-35-15,-18 17 0,-17 18 16,-1-18-16,1 1 16,35-54-16,-53 18 0,0 36 15,-53-19 1,18 36-16,-1 0 0,-52 36 31,18 87-15,52 54-1,36-36 1,34 53 15,-52-71-15,0-105-1</inkml:trace>
  <inkml:trace contextRef="#ctx0" brushRef="#br0" timeOffset="2430.32">5539 1887 0,'0'0'0,"-18"-53"16,1 18-16,17 53 15</inkml:trace>
  <inkml:trace contextRef="#ctx0" brushRef="#br0" timeOffset="2800.84">6756 1870 0,'0'-18'0,"0"36"0,0-54 15,-88-16 1,70 52-1,1 0-15,-54 35 16,53-18-16,1 1 0,17 0 0,0-1 16,0 19-16,17 140 31,1-158-31,0 17 0,17 0 16,0 0-16,0 18 15,-35-17 1,-70-19-1,52-17 1,-17 0-16,-18-17 0,18 17 16</inkml:trace>
  <inkml:trace contextRef="#ctx0" brushRef="#br0" timeOffset="3024.81">6915 1870 0,'0'-18'16,"0"0"-16,0-17 31,0 53-15,0 17-16,0 36 16,0-1-16,0 36 15,0 0-15,0-53 0,0 123 31</inkml:trace>
  <inkml:trace contextRef="#ctx0" brushRef="#br0" timeOffset="3192.39">6809 2152 0,'-18'0'0,"18"18"0,18-36 0,-18 36 16,18-18-1,52-18 1,-35 18-16,71-35 16,-70 17-16,34 18 15</inkml:trace>
  <inkml:trace contextRef="#ctx0" brushRef="#br0" timeOffset="3925.1">7144 2117 0,'0'0'15,"0"-18"1,35 18 15,18 0-31,0 18 16,0 87 15,-71 19-15,-17-71-1,53-141 17,52-18-17,-17 53 1,18 35 0,-71 36-1,0 0-15,0 17 0,0 88 31,0-105-31,0 0 0,0-1 16,0-34 0,17-1-16,1-17 15,17-18-15,-17 35 16,-18 0-16,35-34 0,1 16 16,-19 19-16,1-1 15,0 18-15,-1 18 0,-17-1 16,0 1-16,0 0 0,0 34 15,0 1-15,0-35 16,18 0-16,-1-18 16,36-18-1,-17 0-15,-19 1 0,71-54 16,-52 36-16,-19 17 0,36-35 16,-35 18-16,-18 17 15,18-17-15,-18 0 0,17-18 0,-34-159 31,-1 195-15,18-1-16,-18 18 0,-17 88 31,0-17-31,35-36 16,-18 53-16,0-52 16,18-1-16,0 71 0,0-71 15,36 53-15,-36-70 16,53 17-16,-36-17 0,1-1 15,0-17-15,17 0 0,0 0 16,-17-17-16</inkml:trace>
  <inkml:trace contextRef="#ctx0" brushRef="#br0" timeOffset="4093.83">8008 1976 0,'0'0'0,"-53"35"0,53-18 15,71-17 17,0-17-17,70-18-15,-106 35 16</inkml:trace>
  <inkml:trace contextRef="#ctx0" brushRef="#br0" timeOffset="4280.64">8784 1958 0,'0'18'0,"0"-36"16,0 53-16</inkml:trace>
  <inkml:trace contextRef="#ctx0" brushRef="#br0" timeOffset="5079.1">2787 3298 0,'0'0'0,"18"0"32,17 0-17,-17 0-15,-1 0 0,54-17 16,-18 17 0,35 0-16,-35-18 0,0 18 0,0-17 15,70-1-15,-52 18 0,-18-18 0,158-17 16,-122 35-1,69-18-15,-87 1 0,88 17 16,0-18-16,370-35 31,-159-17-15,18 17 0,-17 17 15,-54 19-16,-176-1 1,212-17 0,-282 17-1,70 1-15,-71 17 0,1 0 0,105-18 16,-105 18-16,-18-18 0,-1 18 16,1 0-16,36 0 0,16-17 15,-69 17-15,17 0 0,35-18 16,-18 18-16,19 0 15,-72 0 1,1 0-16,0 0 0</inkml:trace>
  <inkml:trace contextRef="#ctx0" brushRef="#br0" timeOffset="8972.83">1994 529 0,'0'0'0,"0"35"0,0-17 16,0 17-16,0 36 0,17-1 16,1-17-16,-1-17 15,54 17 1,0-89 0,-1-70-1,-17 1 16,-35 52-15,17 106 15,0 105-15,-35-140-16,18 0 16,-18-1-16,17-17 15,-17-17-15,36-1 0,-36 0 16,17 1-16,1-36 0,0 18 15,-18-36-15,17 36 16,-17 17-16,0 0 16,0-17-16,0 18 0,0-19 15</inkml:trace>
  <inkml:trace contextRef="#ctx0" brushRef="#br0" timeOffset="9160.5">2734 529 0,'0'0'15,"0"-17"-15,0 34 32,0 1-32,0 52 15,0-34-15,0 140 31</inkml:trace>
  <inkml:trace contextRef="#ctx0" brushRef="#br0" timeOffset="9308.78">2770 335 0,'0'-35'0,"0"70"0,-18-70 0,18 17 15,0 36 1,0 0 0</inkml:trace>
  <inkml:trace contextRef="#ctx0" brushRef="#br0" timeOffset="9492.54">2964 318 0,'0'0'16,"0"-36"-16,0 54 16,0 0-1,0 70 1,0 70 0,0-87-1</inkml:trace>
  <inkml:trace contextRef="#ctx0" brushRef="#br0" timeOffset="10591.71">3017 512 0,'0'-18'16,"88"-17"15,-71 17-31,1 0 16,0 18-16,-1-35 0,1 35 15,0-18-15,-18 1 0,0-1 16,0 1-16,0-1 0,0 0 16,0 54 15,0-19-31,0 1 16,0 35-16,0-18 15,0-17-15,0 52 0,0-52 0,0 52 16,17-52-16,1-18 15,0 0-15,-1-18 16,18-52 0,1 17-1,-1 53 17,-17 35-32,-1 71 31,19-53-31,-19-35 15,1-1-15,17-17 0,89-106 32,-107 71-17,1-71 17,-18 124-17,0 35 1,0-36-1,0 19-15,17-1 0,-17-17 0,36-1 16,-19 1-16,19-18 0,-1-18 16,-17 18-1,-1-17-15,1-1 0,0 18 0,-18-18 16,0 1-16,0-19 0,0 19 16,-36-18-16,1 17 15,17 0-15,1 1 16,34 17 15,1 0-31,0 0 0,-1 0 0,1 0 16,17 0-16,0 17 15,-17-17 1,17 88 0,-17-70-1,-18 0-15,18-1 0,-1 1 0,71-53 31,-88 17-31,53-52 16,-53 52 0,18 0-16,-18 1 15,18 17 1,-18 35 0,53 88-1,-53-105 1,70 35-1,-17-88 1,-18 35-16,1-53 0,-1 35 16,35-52-16,-17-54 31,-53 71-31,-53-70 31,53 105-31,-17 18 0,-18 0 16,35 18-16,-18-1 15,0 1-15,1 53 0,17 70 16,0-71 0,70 18-1,-17-70 1</inkml:trace>
  <inkml:trace contextRef="#ctx0" brushRef="#br0" timeOffset="10759.61">4481 441 0,'0'0'31,"-18"35"-31,71-35 16,-35 0-16,87-17 15,-16-1-15,-37 0 16</inkml:trace>
  <inkml:trace contextRef="#ctx0" brushRef="#br0" timeOffset="11259.8">5274 406 0,'18'0'15,"-36"0"-15,36 17 31,0 89 1,-18-35-32,0-54 15,0 19-15,0-1 0,0 18 16,0 0 0,0-36-16,0 1 0,0-36 15,0 1-15,17-1 0,-17 0 16,0-17-16,0 18 0,0-19 15,0-17-15,0 18 0,0 0 0,18-89 16,-18 89 0,35-18-16,-17 18 15,17 0-15,0-1 0,1 36 16,-1 0-16,-17 18 16,-1 0-16,-34 105 15,-107 36 1,36-89-1,70-105 17,71-18-17,71 36 17,-18 122-17,-54-34 1</inkml:trace>
  <inkml:trace contextRef="#ctx0" brushRef="#br0" timeOffset="11467.05">5927 459 0,'0'-106'15,"0"212"-15,-18-212 16,18 123-1,0 160 17,0-142-32,0-17 0,18 17 15,-18 0-15,35 1 0,-17-1 16</inkml:trace>
  <inkml:trace contextRef="#ctx0" brushRef="#br0" timeOffset="11621.37">5768 547 0,'-17'0'16,"34"0"-16,-34 17 15,52-17-15,-17 0 16,34 0-16,-16 0 16,-1 0-16,71-35 0</inkml:trace>
  <inkml:trace contextRef="#ctx0" brushRef="#br0" timeOffset="12310.17">6580 370 0,'17'-35'31,"-17"18"-31,0 34 32,0 1-17,18-1-15,-18 1 0,0 17 0,18 1 16,-18-1-16,0 0 15,0 18-15,17-18 0,-17-17 16,0 0-16,18-1 0,-1-17 0,89-53 31,-88 18-31,0 17 16,-1 1-16,-17-1 0,0 1 16,18-1-16,-18 0 15,18 18-15,-1 106 31,-17-53-31,35 35 32,-17-70-32,17-18 15,71-53 1,-35-53 0,-54-35-1,-52 0 16,17 123-15,18 36 0</inkml:trace>
  <inkml:trace contextRef="#ctx0" brushRef="#br0" timeOffset="12492.44">7356 476 0,'53'-17'0,"-106"34"15,106-52 1,-53 70 15,-18 36-15,18-36-16,-18 18 16,18-35-16,0-1 0,0 19 15</inkml:trace>
  <inkml:trace contextRef="#ctx0" brushRef="#br0" timeOffset="12828.3">7462 265 0,'0'0'0,"0"-36"0,-18 1 16,18 17-1,0 36 1,0 0 0,0-1-16</inkml:trace>
  <inkml:trace contextRef="#ctx0" brushRef="#br0" timeOffset="12998.33">7585 282 0,'18'-17'16,"-18"-19"0,0 54-1,0 0 1,0-1-16,0 36 16,0-35-16,0 17 15,0 18-15,0-18 0,0-17 0</inkml:trace>
  <inkml:trace contextRef="#ctx0" brushRef="#br0" timeOffset="13398.76">7603 494 0,'17'-18'0,"-34"36"0,34-53 16,36 17-1,-17-17-15,-19 17 16,18 0-16,-17 1 15,17-18-15,-17 17 0,-18 0 16,18 1-16,-18-19 0,0 19 31,0 52-15,0-17 0,-18-1-16,18 1 0,0 0 0,0 34 15,0-34-15,0 17 0,0-17 0,0 17 16,0-17-16,0 0 0,0 17 15,18-35 1,-18 17-16,35-52 16,0-18-1,-17 53 1,-18-17-16,17-1 0,1 18 16,0-18-16,-1 18 0,19 71 31,-36-1-31,17-34 15</inkml:trace>
  <inkml:trace contextRef="#ctx0" brushRef="#br0" timeOffset="13650.78">8590 406 0,'18'-18'0,"-36"36"0,36-54 0,-18 19 16,0 34 0,0 1-1,18 17-15,-18-17 0,0 0 0,0 52 16,0-35-16,0 124 16,0-106 15,0-53-16</inkml:trace>
  <inkml:trace contextRef="#ctx0" brushRef="#br0" timeOffset="13890.41">8643 688 0,'0'-35'16,"0"70"-16,0-88 0,0-18 0,0 19 15,-35-90 1,35 72 0,0-18-1,0 70-15,35-17 0,1 17 16,-19 18-1,1 0-15,17 0 0,-17 18 16,17-1-16,-17 1 0,-18 0 0,17-1 0,1 19 16,-18-1-1,0-17-15,0 34 0,0-34 0,-18 0 16,1 17-16,-1-17 0,0-1 16,-34 1-16,-1 0 0,35-18 15,-17 0-15,17 0 0,0 0 16</inkml:trace>
  <inkml:trace contextRef="#ctx0" brushRef="#br0" timeOffset="14983.17">10231 476 0,'-18'-17'16,"1"-19"-1,17 19 1,0 70 15,0 52-15,0-69-1,17 122 17,1-158-32,0 0 0,-1-17 15,1-1-15,17-17 0,0-18 16,36-53-1,-71 89-15,18-1 0,-18-17 16,0 17-16,0 0 0,17 18 31,-17 106-15,0-71 0,0-17-16,18 17 0,-18 1 0,0-19 15,0 19-15,17-19 0,1 1 0,0-18 0,35-35 16,-36 17-1,107-158 1,-124 123 0,0 17-16,0 19 15,0-19-15,0 1 16,-18 18 0</inkml:trace>
  <inkml:trace contextRef="#ctx0" brushRef="#br0" timeOffset="15159.53">10919 423 0,'17'0'0,"-34"0"0,34 18 32,-17 0-32,0-1 15,0 36-15,0-35 16,0 17-16,0 18 0,0-35 15,-17 52-15</inkml:trace>
  <inkml:trace contextRef="#ctx0" brushRef="#br0" timeOffset="15310.25">11007 300 0,'0'-71'0,"-35"18"31,35 89-15,0-1 0</inkml:trace>
  <inkml:trace contextRef="#ctx0" brushRef="#br0" timeOffset="15499.45">11219 353 0,'17'-18'0,"-17"-35"32,0 36-32,0 52 15,0-17 1,18 123 0,-18-36-1</inkml:trace>
  <inkml:trace contextRef="#ctx0" brushRef="#br0" timeOffset="16628.24">11307 494 0,'17'-18'0,"54"-52"31,17-1-16,-52 71-15,-19-17 0,18-54 32,-52 36-17,-1 35 1,-17 70 0,17-52-1,18 35-15,0 0 0,0 105 31,0-140-15,36 17-16,-19-35 0,1 0 0,17-17 16,-35-1-16,35-35 15,18-17 17,-17 70-17,-19 70 1,1 36-1,88-106 17,-18-88-1,-53 0-15,-35 35-1,0 70 1,0 54-1,-17-18 1,17-36-16,0 36 0,0-17 16,0-19-1,17-17-15,18 18 0,-17-18 0,53-35 16,-54 17 0,1 0-16,35-35 0,-53 18 15,0 18-15,0-19 0,-18 19 16,1-1-16,-54-17 31,36 35-15,88 17-1,17-34 1,18 17 0,-70 0-1,-18 17-15,0 1 0,0 17 16,0-17-1,0 0-15,0-1 0,0 1 0,0-1 0,0 19 16,18-19-16,-1-17 0,19 0 16,-19 0-1,1-17-15,17 17 0,-17-18 0,-1 0 0,1 1 16,0 17-16,-1-18 0,-17 1 0,18-1 0,0-17 16,-18 17-1,0 36 16,0-1-31,0 1 0,0 0 0,0-1 16,17 36 0,1-35-16,-1-18 0,1 0 15,17 0-15,18-18 16,-17 0-16,-19 1 0,19-1 16,16-17-16,19-36 15,-71 36-15,18 17 0,-18-17 16,0-18-16,0 0 15,0 36-15,-18-54 16,-17 71 0,-36 106-1,54 53 17,17-106-32,17 17 15</inkml:trace>
  <inkml:trace contextRef="#ctx0" brushRef="#br0" timeOffset="16778.55">12789 335 0,'-36'0'0,"72"0"16,-72 18-16,54-18 15,0 0-15,70-18 16,-53 18-16,0 0 0,36 0 15</inkml:trace>
  <inkml:trace contextRef="#ctx0" brushRef="#br0" timeOffset="17357.48">11377 1147 0,'36'-36'16,"-72"72"0,89-72-16,-53 54 15,18 0-15,0 34 16,-18-34-1,0 0-15,17 17 0,-17-17 0,0-1 16,0 19-16,0-19 0,0 1 0,0-1 16,0-34-1,0-71 1,0 70 0,0-17-16,0 17 0,18-35 0,0 18 15,-1 0-15,18-36 0,-17 36 16,0-1-16,35-16 0,-36 34 15,19 0-15,-1 1 16,-18 17-16,1 0 0,0 17 0,-1 1 0,-17 0 16,0-1-16,0 18 15,0-17-15,-17 17 0,-36 36 16,35-53-16,1 17 0,-36 0 0,17-17 16,19-1-1,-1-17-15,18-17 0,-18-18 16,36-18-1,88 17 1,17 125 15,-52 16-15,-53-87 0</inkml:trace>
  <inkml:trace contextRef="#ctx0" brushRef="#br0" timeOffset="17540.32">12171 1023 0,'18'-106'15,"-36"212"-15,36-247 16,-18 176 15,0-17-31,0-1 0,0 1 0,0 35 16,0-35-1,0 17-15,0 0 0,17-17 0,-17 35 0,18-36 16</inkml:trace>
  <inkml:trace contextRef="#ctx0" brushRef="#br0" timeOffset="17710.14">12065 1058 0,'-35'18'0,"70"-36"0,-70 54 0,70-36 16,124-36 15,-106 19-31,0 17 0,35-36 16</inkml:trace>
  <inkml:trace contextRef="#ctx0" brushRef="#br0" timeOffset="18330.62">13424 512 0,'0'-18'0,"17"-35"32,1 53-17,-18 71 32,0-36-47,0-18 0,-18 36 16,18-17-16,0-19 0,0 54 15,18-71 1,70-35 0,-70 17-1,-1 0-15,1 1 0,0-1 16,-1-35-16,-17 35 15,18 18-15,-18-17 0,0 34 32,0 1-32,0 0 0,0-1 0,0 1 15,0 0-15,17 17 16,1-17-16,17-18 16,36-18-1,17-88 1,-88-17-1,-35 52 17,35 53-32</inkml:trace>
  <inkml:trace contextRef="#ctx0" brushRef="#br0" timeOffset="18512.14">14059 476 0,'35'-17'16,"-70"34"-16,70-17 31,-35 18-31,17 35 16,-17 35-1,0-53 1</inkml:trace>
  <inkml:trace contextRef="#ctx0" brushRef="#br0" timeOffset="18658.98">14182 370 0,'-18'-123'16,"36"246"-16,-36-264 15,18 124 1,0 52-16,0-17 15,0-1-15</inkml:trace>
  <inkml:trace contextRef="#ctx0" brushRef="#br0" timeOffset="18874.59">14411 265 0,'18'-18'0,"-36"36"16,36-54-16,-18 19 15,0-1-15,0 36 16,0 17 0,0-17-1,-18 35-15,18-18 0,-17 0 0,-1 89 16,18-72 0,-18 37-16,18-19 0,0-52 15,0-1-15</inkml:trace>
  <inkml:trace contextRef="#ctx0" brushRef="#br0" timeOffset="19922.41">14411 441 0,'0'0'16,"18"0"-1,0 0-15,17 0 0,-17-18 16,34 1-16,19-1 15,-53 0-15,52-34 16,-52 52-16,-18-18 16,0 0-16,-18 18 15,-17 18 1,-18 88 0,35-71-1,18 18-15,-17-18 16,17 0-1,0-17-15,17-18 16,1 0-16,-18-18 16,18 18-16,17-35 0,-35 18 15,18-1-15,-1 0 16,-17 1-16,0 52 31,0-17-31,0 17 0,0 0 16,0-17-1,0-1-15,18 1 0,-1-18 16,1 0-16,0 0 0,17-18 0,0 1 16,1-19-16,-1 19 15,0-18-15,-35 17 0,35-35 16,-35 35-16,0 1 16,0 87 15,-17 36 0,17-88-31,0-1 0,0 1 16,17-18-16,1 0 0,17-18 15,1 18 1,16-53-16,-34 36 16,-18-18-16,0-1 15,0 19-15,-18-1 0,18 0 0,-52 1 16,52 17-1,88 35 17,-18 0-17,-52-17 17,-18 0-32,0-1 31,18-17-31,52-35 31,-52 17-31,17 1 0,-17-1 0,-18 0 16,17 1-16,-17 34 31,0 1-15,0 0-16,-17 17 15,17-17-15,88-36 31,0-35-15,-70 35-16,17-17 0,0 0 16,-17 0-1,17-1-15,-35-34 0,0-19 32,-17 72-32,-54 52 31,53-17-31,-17 35 0,17-18 15,1 0-15,-1 36 0</inkml:trace>
  <inkml:trace contextRef="#ctx0" brushRef="#br0" timeOffset="20080.38">15523 265 0,'-53'-18'0,"70"18"16,19 0 0,87-18-1</inkml:trace>
  <inkml:trace contextRef="#ctx0" brushRef="#br0" timeOffset="20639.72">14464 1111 0,'18'-17'0,"-36"34"0,54-52 16,-36 17 0,0 71-1,0 18 17,-18 17-32,18-70 15,-18-1-15,18 36 0,-17-18 16,17-17-1,0-36-15,0 1 0,0-1 16,17-17-16,1 17 16,-18 1-16,18-19 0,-18 1 15,17 0-15,-17-18 16,0 35-16,0-35 0,0 0 16,106-88-1,-18 71 1,-70 52-1,17 18-15,-17 0 0,-1 0 0,36 18 16,-53-1-16,0 54 16,-70 17 15,17-53-31,-106 1 16,124-36-1,17 0-15,1 0 0</inkml:trace>
  <inkml:trace contextRef="#ctx0" brushRef="#br0" timeOffset="21772.62">17445 176 0,'0'-17'0,"0"34"16,0 1-1,0 88 17,0-71-32,0-17 0,0 70 15,0-53-15,0-17 0,0 17 16,0-17-1,35-18-15,18-53 16,18-53 0,-18 18-1,-53 53 17,0 52-32,0 1 15,0 35-15,0 53 31,0-89-31,17-17 0,1 0 16,35 0-16,18-70 16,-18-18 15,-53-1-15,-36 72-1</inkml:trace>
  <inkml:trace contextRef="#ctx0" brushRef="#br0" timeOffset="21958.83">18063 335 0,'35'-17'0,"-35"-19"31,-35 72 0,-1 140 0</inkml:trace>
  <inkml:trace contextRef="#ctx0" brushRef="#br0" timeOffset="24389.25">18592 141 0,'-36'88'0,"19"-52"0,-1 34 0,1-35 15,17 1-15,0-19 0</inkml:trace>
  <inkml:trace contextRef="#ctx0" brushRef="#br0" timeOffset="24939.68">18310 229 0,'17'0'47,"1"0"-47,-1 0 0,19 0 0,-1-17 16,36-1-16,-36 18 0,53-18 15,-17 1-15,-36-1 16,18 0-16,-36 1 0,1 17 16,-18-18-16,0 1 15,-18-1 1,-35 18 0,18 53-1,18-18 1,-19 142-1,36-160 1,0 18-16,0-17 0,0 0 0,0-1 16,0 1-1,71-53 1,-54 17 0,1 0-16,35 1 0,-35-1 15,17 1-15,-17-1 0,-1 18 16,1 0-16,-18 18 0,17-1 15,1 1-15,-18 35 16,0-36-16,0 72 0</inkml:trace>
  <inkml:trace contextRef="#ctx0" brushRef="#br0" timeOffset="25455.58">18115 988 0,'0'0'0,"0"17"47,0 1-47,0 0 0,0 35 15,0-18-15,0 18 16,0 0-16,0 35 15,-17-194 32,17 71-31,0 0-16,17-1 0,1-34 0,0 34 16,-1-17-16,36-52 15,-17 52-15,87-71 31,-105 124-31,-1 18 0,1 0 16,-18 17 0,0 18-16,0-36 0,-18 19 15,1-1-15,-1 0 0,-35 36 0,-17-18 16,52-36-16,0-17 16,18 18-16,-17-36 0,17 1 15,0-1-15,17 0 0,19-17 31,17 17-31,-36 18 0,18 18 0,-17 0 16,0-18-16,-1 17 0,1 19 16,0-19-16,17 54 0,-35-53 15,18-1-15</inkml:trace>
  <inkml:trace contextRef="#ctx0" brushRef="#br0" timeOffset="25672.96">18715 758 0,'0'0'0,"18"-35"15,-18 18-15,0 34 16,0 1 0,0-1-16,0 1 0,0 17 0,0-17 15,0 17-15,0 1 0,-18 34 16,18 124-1,0-123-15</inkml:trace>
  <inkml:trace contextRef="#ctx0" brushRef="#br0" timeOffset="25879.7">18645 952 0,'-18'18'15,"36"-36"-15,-18 36 16,53-36-16,70-17 16,0 0-1,-87 35-15,52-18 16,-70 1-16,-1 17 0</inkml:trace>
  <inkml:trace contextRef="#ctx0" brushRef="#br0" timeOffset="26679.9">19650 300 0,'0'0'0,"18"0"0,-18-18 15,0 1-15,0-19 32,0 19-32,17 17 15,-17-18 1</inkml:trace>
  <inkml:trace contextRef="#ctx0" brushRef="#br0" timeOffset="27279.18">18239 1693 0,'-35'-17'0,"70"34"15,-88-52-15,53 17 16,0 1-16,-18-1 16,18 36-1,-35 70 1,17 18-1,1-71-15,17 0 0,0 54 16,0-72 0,0 18-16,0-17 0,17-36 15,36-52 1,-35 35 0,0 17-16,-1 0 0,1-17 0,0 0 15,-18 17-15,17 1 16,1 87-1,-18-52 1,18 17-16,-18-17 0,17-1 16,1 1-16,-18 0 0,17-18 0,1 0 15,0 0-15,35-36 16,-53 19-16,17-1 16,19-35-16,-36-123 31,0 158-16,0 0-15,-18 1 0</inkml:trace>
  <inkml:trace contextRef="#ctx0" brushRef="#br0" timeOffset="27470.67">18715 1746 0,'0'0'0,"18"-17"16,-1 17-16,-17-18 0,-17 18 31,17 18-31,0-1 16,-18 107-1,18-89 1</inkml:trace>
  <inkml:trace contextRef="#ctx0" brushRef="#br0" timeOffset="27642.03">18821 1570 0,'0'-53'0,"-18"-18"15,36 195-15,-36-265 0,1 123 16,17 36 0,0-1-1,0 1-15,0 17 0,0 18 16</inkml:trace>
  <inkml:trace contextRef="#ctx0" brushRef="#br0" timeOffset="27844.24">18997 1588 0,'0'-36'0,"0"72"0,0-89 16,0 35-16,0 36 15,0 70 17,0-35-32,0-18 15,18 18-15,-18-18 0,0-17 0</inkml:trace>
  <inkml:trace contextRef="#ctx0" brushRef="#br0" timeOffset="28220.91">19033 1764 0,'-18'-53'31,"36"106"-31,-18-124 16,35 71-16,0-17 15,1-1-15,-19 18 0,18-18 16,1-17-16,-1 18 0,-17-1 16,-1 0-16,-17-17 15,0 17-15,0 1 16,0-19-16,-17 36 15,17 36 1,0-19-16,0 36 0,-18-35 16,18 17-16,-18 0 15,18 36-15,0-53 0,0 17 0,0-17 0,0 17 16,18-35 0,17 0-16,-17-18 15,17-17-15,0 0 0,54-71 31,-72 88-31,1 36 16,-18 52 0,0-34-1,0-1-15,0-17 0,-18 17 0</inkml:trace>
  <inkml:trace contextRef="#ctx0" brushRef="#br0" timeOffset="28778.21">19068 2258 0,'0'-18'0,"0"-70"15,0 70 17,18 71-17,-18 88 1,0 36-1,-36-54 17,36-176-1,0-141-15,18 141-16,88-158 31,-89 158-31,54 0 0,-53 18 15,35-1-15,-1 19 0,1 70 32,-53-18-32,0 0 15,0-17-15,-35 17 0,17-17 0,1 17 16,-36 0-16,18 0 0,-18-17 16,-88-18 15,105 0-31,36-35 15</inkml:trace>
  <inkml:trace contextRef="#ctx0" brushRef="#br0" timeOffset="29837.81">22913 423 0,'0'-17'16,"0"-1"0,0 36 15,0 70-16,0-70 1,0 52-16,0-35 0,0 71 16,0-53-1,18-53-15,35-18 32,-36-17-32,1 18 15,17-19-15,-35 1 0,18 17 16,0 1-16,-1-19 0,-17 19 15,0-1-15,0 1 0,18 69 32,-18-34-32,0 0 0,0 35 15,0 0 1,0-1-16,0-16 16,53-54-1,17-52 1,-34-72-1,-36 90 1,0 16-16,0 19 0,0-36 16,0 35-16,0 0 0</inkml:trace>
  <inkml:trace contextRef="#ctx0" brushRef="#br0" timeOffset="30006.22">23442 547 0,'0'-18'0,"18"18"0,-36 18 0,36-53 16,-18 52 15,0 36-15,0-35-1,0 17-15,0 18 0,-18 0 16</inkml:trace>
  <inkml:trace contextRef="#ctx0" brushRef="#br0" timeOffset="30171.73">23478 370 0,'0'0'0,"-18"-52"0,0 34 0,18 0 15,0 1 1,0-1-16,0 71 15</inkml:trace>
  <inkml:trace contextRef="#ctx0" brushRef="#br0" timeOffset="30356.22">23725 370 0,'0'0'0,"0"-35"15,0 18-15,0-19 16,0 54 0,0 52-1,0 36 1,-18 18 0</inkml:trace>
  <inkml:trace contextRef="#ctx0" brushRef="#br0" timeOffset="30755.85">23707 564 0,'0'-52'15,"0"34"1,18 0-16,17 1 16,0 17-16,53-36 15,53-34 1,-70 35-1,-53 17-15,-18-53 16,0 54 0,-53 87-1,17-17 1,-34 124 0,52-89-1,18-71 1,0 1-16,0 0 0,18-18 15,17-36-15,-17 19 16,17-19-16,-17 19 16,-1-1-16,1 1 0,0-1 0,-1 0 15,19-17-15,-19 35 0,1 0 16,-18 88 15,0-53-15</inkml:trace>
  <inkml:trace contextRef="#ctx0" brushRef="#br0" timeOffset="31363.64">23989 882 0,'18'-35'0,"-36"70"0,36-106 15,-18 54-15,0-1 0,0 36 31,0-1-15,0 36-16,0 18 0,-18-1 16,-35 124-1,53-158 17,18-89-17,17-88 1,53-36 15,36 36-15,-71 124-16,0 34 31,-53 1-31,0 17 0,-18 0 16,0-17-16,-70 53 15,71-54-15,-19 1 0,-17-1 16,36 1-1,-1-18-15,18-18 0,53-17 16,-35 35 0,-1 0-16,1 0 15,17 0-15,1 18 0,-19-1 0,36 19 16,-18 17 0,1-18-16</inkml:trace>
  <inkml:trace contextRef="#ctx0" brushRef="#br0" timeOffset="31575.66">24660 723 0,'17'-88'16,"-34"176"-16,34-194 15,-17 124-15,0 0 16,-17 35-1,-1-18-15,18 0 0,-18 0 0,-17 142 16,35-1 0,35-141-1</inkml:trace>
  <inkml:trace contextRef="#ctx0" brushRef="#br0" timeOffset="31732.49">24483 847 0,'0'17'0,"0"-34"0,0 52 15,106-35 1,17 0 0</inkml:trace>
  <inkml:trace contextRef="#ctx0" brushRef="#br0" timeOffset="32272.78">23284 1852 0,'0'0'0,"35"-53"16,0 0-16,-17 36 15,-18-1-15,0-17 16,0 17-16,0 36 16,35 105 15,-35-88-16,0-17-15,18 35 0,-18 0 0,0-35 16,17 17-16,1-35 16,0 0-16,-1 0 0,1-18 0,0 1 15,-1-1-15,19-17 0,-1-1 0,-18-17 16,1 18 0,-18 18-16,0-19 0,0 19 15,0 34 1,0 1-1,0 17-15,0-17 0,-18 17 0,18-17 16,0 17-16,18 0 16,106-52-1,-107 17 1,18-36 0,1 1-16,-19 17 0,1-52 15,-18-18 1,0 70-1,0 0-15</inkml:trace>
  <inkml:trace contextRef="#ctx0" brushRef="#br0" timeOffset="32450.03">23989 1746 0,'0'0'31,"35"-17"-31,-35 34 15,0 1-15,-17-18 0,-1 35 16,1 36 0,-1-36-16,18-17 0,0-1 0</inkml:trace>
  <inkml:trace contextRef="#ctx0" brushRef="#br0" timeOffset="32604.92">24042 1729 0,'-18'-177'16,"36"354"0,-36-389-16,18 194 0,0 36 31</inkml:trace>
  <inkml:trace contextRef="#ctx0" brushRef="#br0" timeOffset="32790.37">24148 1746 0,'18'-88'15,"-18"70"1,0 1-16,0 52 31,0 89-15,-18-36-1,18-53-15,-18 0 16</inkml:trace>
  <inkml:trace contextRef="#ctx0" brushRef="#br0" timeOffset="33371.71">24130 1799 0,'0'-17'0,"18"-19"0,-36 89 0,124-176 31,-35 70-31,-36 35 16,18 1-16,0-19 15,-18 1-15,-17 17 16,-36 18 0,-52 89-1,52-37 1,-17 37-1,17-36-15,0-1 16,18 1-16,0-35 16,0 0-16,18-18 15,0-18-15,-1 0 16,54-52 0,-36 52-1,-17 18 1,-1 35-1,-17-17 1,-17 35-16,17-35 16,0-1-16,0 1 0,17-18 15,107-53 17,-106 35-32,-1 1 0,36-19 15,-53 19-15,18 17 0,-18-18 16,0 1-16,-18 34 15,-35 36 17,53-18-32,0-17 15,0 0-15,35-18 16,18-53 0,-35 53-1</inkml:trace>
  <inkml:trace contextRef="#ctx0" brushRef="#br0" timeOffset="33508.58">24871 1799 0,'0'0'0,"0"35"0,-17-17 16</inkml:trace>
  <inkml:trace contextRef="#ctx0" brushRef="#br0" timeOffset="33740.44">24942 1852 0,'35'-18'0,"-70"36"0,105-53 0,-52 0 16,-18 17 0,18 0-16,-18 1 0,0-1 0,0 0 15,0-17-15,17 17 0,-17 1 16,18-36-16,-18 35 15,17-17-15,-17 17 16,0 36 0,0 35-16,-17-35 15,-1 34-15,1-34 0,17 17 16,0 1-16,0 17 0,0-36 16,0 18-1</inkml:trace>
  <inkml:trace contextRef="#ctx0" brushRef="#br0" timeOffset="33892.18">24695 1746 0,'70'0'15,"-34"-17"1,-19 17-16,19 0 0</inkml:trace>
  <inkml:trace contextRef="#ctx0" brushRef="#br0" timeOffset="34153.3">23989 2328 0,'18'-17'0,"-36"34"0,53-52 15,1 0-15,-19 35 16,1-18 0,-18 0-16,18 18 31,-1 18-31</inkml:trace>
  <inkml:trace contextRef="#ctx0" brushRef="#br0" timeOffset="34640.51">24148 2240 0,'0'18'47,"0"-1"-47,0 1 16,0 35-16,0 18 0,0-36 15,0 0-15,-18 0 0,1 1 16,17-1-16,-36 18 0,-17 70 15,36-87 1,-1-36 0,18-36-16,35-122 31,-17 52-31,-18 70 16,35-87-1,1 52-15,-19 18 16,1 18-16,17 0 0,-17 0 15,17 17-15,0-17 0,1 17 0,-1 0 0,88-17 16,-105 35 0,17 0-16,-17 18 0,17-1 0,-35 54 15,-17-53-15,-1 17 0,-35 18 16,35-36 0,-52 36-16,35-35 0,-1-18 0,-52 35 15,35-35-15,36-17 16</inkml:trace>
  <inkml:trace contextRef="#ctx0" brushRef="#br0" timeOffset="36504.65">9208 370 0,'0'0'0,"0"-17"0,0 34 31,0 19-15,0 52 0,0 18-1,0-71-15,0 18 0,17 53 16,1 211 0,0-246-1,-18 88-15,17-1 0,19 301 31,-19-371-31,1 53 16,0-53 0,-18-17-16,17 70 0,19 0 0,-36-70 15,17-1-15,18 142 16,-17-71-16,0 0 16,-18-70-16,0-1 0,17 54 15,-17-54-15,0 1 0,0-1 16,18 54-16,-18-54 15,0 54-15,0-53 0,0-1 0,0 54 16,0-54 0,0 1-16,-18 70 0,1-71 0,17 1 15,0-1-15,-18 19 0,18-36 0,0 17 0,0 71 16,-18-88-16,18 18 16,0-18-16,0 17 0,0-17 0,0 18 15,0-18-15,0-1 0,18 19 16,-18 35-16,18 17 0,-1 18 15,-17 1-15,0-72 0,0 1 16,0 70-16,0-71 16,0 1-1,0-1-15,-17 266 0,17-266 16,0 1-16,0 52 0,0 1 16,0-71-16,0 88 15,0-71-15,0 1 0,0-1 16,0 1-16,0-1 0,0 1 15,0 0-15,0-1 0,0 1 0,0 211 16,0-212 0,0 1-16,0 0 0,0 70 0,0 0 15,0 18-15,17 52 16,1 160 0,0-160-1,-1-140-15,-17-1 16,36 142-16,-36-159 15,35 141-15,-18-123 16,1 70-16,0-71 16,-1 89-16,36 405 31,0-176-15,-18-176-1,18 159 1,-17-230-1,-19-88-15,1 17 0,17 142 16,-35-142-16,18 1 16,-1 17-16,-17-17 0,18 17 0,-18 71 15,18-89-15,-18 18 0,0 1 0,17 157 16,-17-175-16,0 17 16,18 71-16,0-18 15,-18-53-15,0-17 0,17 88 16,1 17-16,-18 300 31,0-264-31,0-106 0,0 0 16,-18-1-16,1 213 0,17-212 15,0 88-15,17 0 16,19 159 0,-36-265-1,17 70-15</inkml:trace>
  <inkml:trace contextRef="#ctx0" brushRef="#br0" timeOffset="37272.25">16281 0 0,'0'0'0,"-35"0"16,-1 0-16,19 0 15</inkml:trace>
  <inkml:trace contextRef="#ctx0" brushRef="#br0" timeOffset="38104.87">16193 0 0,'35'53'31,"36"106"-15,-18 88 0,-1 299 15,-16-69 0,-1 17-15,0-212-16,18 176 31,-35-369-31,17 105 0,0-18 16,-35-88-1,18 0-15,0 18 0,-1-18 0,1 106 16,-18-105-16,18 211 15,-18-106-15,0-89 16,17 107-16,-17-124 16,18 124-16,0 0 15,-1-18-15,1-89 0,-1 1 0,-17 0 0,36 106 16,34 317 0,-70-423-1,18 0-15,-18-1 0,18 1 0,-18 0 16,17 212-16,1-213 15,17 513 1,-35-512 0,18 88-16,17 0 0,-17-89 15,-1 1-15,19 88 0,-19-88 16,1 0-16,17 106 16,-35-106-16,53 299 15,-35-193-15,-18-124 16,0 18-16,0 0 0,0-18 0,0 124 15,0-18-15,0 0 16,53 300 0,-53-389-1,17 107-15,1-106 0,-18-18 0,35 212 16,-35-194 0,18 88-16,-18-88 0,17-1 0,-17-16 15,0 17-15,18-1 0,0 89 16,-18 0-16,0-88 15,17 0-15,1 88 0,-18-88 16,35 88-16,-35-88 0,18-18 16,52 494-1,-52-494 1,0 106-16,-1 0 0,-17-88 16,18 88-16,0 18 15,-1 282 1,-17-388-16,0 88 15,0-106-15,18 300 16,17 70 0,-17-299-1,0-88-15,-18-1 0,17-17 0,-17 35 16,0-52 0</inkml:trace>
  <inkml:trace contextRef="#ctx0" brushRef="#br0" timeOffset="40120.37">21520 194 0,'0'-18'0,"17"18"47,1 0-32,0 0-15,-1 0 16,1 18 0,0 88 15,-18 35-15,-36 71 15,1 105-16,17-105 1,18 88 0,0 17 15,0 1-15,18 70-1,17-71 16,-35-70-15,0 53 0,0 0-1,0-230 1,0 72-16,-17 193 16,-1 0 15,0 106-16,1-141 1,-19 105 0,1-17 15,18-229-31,-1 212 31,0-301-31,18 89 16,-17-89-16,17 19 0,-18 140 15,-17 159 1,35-300 0,0 0-16,-18-17 0,18 17 0,0-17 0,-18 87 15,18-87-15,0 0 0,0 158 16,0-159 0,0 89-16,18 0 0,0 247 31,-18-318-31,17 88 0,-17-105 15,0 105-15,0-105 0,0 17 16,18 71-16,-18-71 16,0 71-16,18-18 0,-18-71 15,17 18-15,1 54 0,-18-54 16,18-18-16,-1 89 0,-17-71 16,18 0-16,-1 177 15,-17-194-15,0 17 0,18 71 16,-18-71-16,18-18 0,-1 89 15,19 123 1,-19-141-16,1-70 16,0-1-16,-1 1 15,-17-18-15,36 88 0,-19-70 0,-17-18 16,35 88-16,-35-53 0,36 123 16,-36-69-16,35 210 31,-17-193-31,17 106 15,-17-195 1,-18-17-16,17 88 0,18 212 16,-17-18 15,0-211-31,-18-54 16,17 71-16,1-17 15,0-71-15,-18 0 0,17 17 16,-17-17-16,18 0 0,17 123 15,-35-105-15,18 52 16,0-17-16,-1-35 0,-17-18 0,18 53 16,17 17-1,-17-70-15,-1 18 0,1-1 16,0 1 0,-1 17-16,-17-71 15</inkml:trace>
  <inkml:trace contextRef="#ctx0" brushRef="#br0" timeOffset="45819.55">1676 2681 0,'18'0'0,"-1"0"0,1 0 0,53 0 16,-36-18 0,0 18-16,89-35 0,-72 35 15,1-17-15,106-36 16,176-36 0,-176 37-1,-88 34-15,87-17 0,-69 17 16,-19 0-16,106 1 15,-17-1-15,-71 0 16,177 1-16,-177 17 16,0-18-16,1 18 0,-1 0 0,0-18 0,71 1 15,-71 17-15,-18-18 0,107 1 16,-107-1 0,107 0-16,-18 1 0,-71-1 0,159 0 15,-159 1-15,-18 17 16,19-18-16,52 0 0,-53 18 15,53-17-15,-53-1 0,-17 1 0,88-1 16,-71 0 0,70 1-16,-16-19 0,-72 36 15,1-17-15,-18 17 0,0 0 0,-1-18 16,72 18 0,-89 0-16,53-18 15,1 18 1,-72 0-16,1 0 0,-1 0 15,1 0-15,0 0 16</inkml:trace>
  <inkml:trace contextRef="#ctx0" brushRef="#br0" timeOffset="46588.32">2188 3810 0,'-53'18'0,"35"-1"16,0 1-1,36-36 1,105-88-1,-87 89-15,122-124 32,-122 88-32,-19 35 15,-17-35-15,0 36 0,0-1 16,-35-17-16,17 35 16,1-18-16,-1 18 0,1 0 0,-19 0 15,19 18-15,-1-1 0,0 19 16,1-1-16,17 35 0,0-17 15,0 18-15,0-18 0,-18 106 16,18-1-16,0 1 16,0-88-16,0-1 0,0 36 15,0-35-15,0-54 0,18-17 16</inkml:trace>
  <inkml:trace contextRef="#ctx0" brushRef="#br0" timeOffset="46939.73">2205 4057 0,'0'-18'15,"35"18"1,-35-17-16,36-1 0,-19 18 16,19-18-16,34-35 15,-35 53-15,36-17 16,-53 17-16,-1 17 15,-17 1-15,0 17 0,0 18 16,0-35-16,-53 88 31,53-89-31,0-34 16,0-1 0,18 18-16,0-35 0,-1 17 15,19-35-15,-19 36 0,1-19 0,17 19 0,36-36 16,-54 35-1,19 1-15,-19 17 0,1 0 0,0 17 16,-1 18-16,1 36 16</inkml:trace>
  <inkml:trace contextRef="#ctx0" brushRef="#br0" timeOffset="47155.52">3017 3845 0,'0'-35'0,"0"70"0,0-88 16,-18 36-16,18-1 0,-18 0 15,1 36-15,17 0 16,-18-1-16,0 1 0,1 35 16,-1-18-16,18 0 0,-18 1 0,18 52 15,0-53-15,18-17 16,35 17-16,-35-35 15,17 0-15,0 0 0,1 0 0</inkml:trace>
  <inkml:trace contextRef="#ctx0" brushRef="#br0" timeOffset="49239.34">4057 3651 0,'0'0'0,"0"-17"31,-17 17-15,-54 17 15,53-17-31,-17 36 0,18-19 16,-36 54-16,17-1 0,19-34 15,-1-1-15,18 0 0,0 36 16,18-1-16,-18-52 16,53-18-16,-36 0 15,19 0-15,16-35 0,1-18 16,-17 17-16,17-34 15,-18 52-15,0-52 0,18-36 16,-53 71-16,18-36 16,-18 36-16,0-1 0,0-17 15,-18 18-15,0 18 0,1-36 16,17 35 0,-18 18-16,18 18 0,-18-1 15,18 1-15,0 0 0,-17 17 0,17 53 0,-18 71 16,18-89-1,0 36-15,0-35 0,0-36 0,18 53 16,-1-70 0,19 17-16,-19-35 0,1 0 15,35-17-15,0-19 0,-35 19 16,52-72-16,-52 72 16,17-36-16,-17 18 0,-18 17 15,0-35-15,0 35 16,0-17-16,0 17 0,0 1 15,-18 34 1,18 1-16,-18 17 16,18 18-16,-17 88 15,17-123-15,0 17 0,0 1 16,17-36-16,1 0 0,0-18 16,-1 18-1,1-18-15,17-17 0,-17 17 0,17-35 0,0 36 16,1-36-16,-1 18 15,0-1-15,-17 19 0,-1 17 0,19-18 16,-19 18 0,-17 18-16,0 17 15,0 0 1,0-52 0,0-36 15,-17 35-31,17 0 15,-18 18-15,0 0 16,1 0-16,17 18 16,-18 17-16,1-17 0,17 0 0,-18 35 15,18-36-15,0 18 16,0 18-16,0-35 0,35 17 0,-17-17 16,17-18-16,53-35 15,-52 17 1,-1-17-16,53-18 0,-53 18 15,18-36-15,53-105 16,-88-1 15,-54 107-31,19 17 0,-1 17 16,1 19-16,-1-1 16,0 18-16,1 53 0,17-18 15,-36 89-15,19 123 31,52 35-15,106-194 0,88-158 15,-158 17-31,-36 35 0,-17-17 16,17-53-16,-35 17 15,-53-35 1,36 89-1,-1 17-15,0 0 0,1 0 16,-1 17-16,0 1 0,18 17 0,-17-17 16,-19 88-16,19-71 15,17-17-15,0 34 0,0-34 16,17-18-16,1-18 0,0 18 16,-1-17-16,1-1 0,0 1 0,17-19 15,-17 19-15,-1-1 0,19-35 0,-19 53 16,1-35-16,-1 35 15,-17 17 1,0 19-16,0-19 16,0 19-16,0-19 0,0 71 15,36-70 1,-19-36-16,72-52 31,-72 35-31,1-18 0,17-35 16,-17 70-1,-18 0-15,0-35 0,0 18 0,-18 17 16,18 1 0,-18 17-16,-17 17 0,35 1 15,-17 17-15,17-17 16,0 0-16,0 17 0,0-17 16,17 17-16,1 0 0,-1-17 15,1 17-15,0-17 0,-18-1 16,17 1-16,1 17 15,17 0-15,1-35 16,87-17 0,-35-89 15,-53 71-31,-35-89 16,-17 107-1,-1-1-15,-52 0 16,17 71-1,35 18 1,36-18 0,-1-36-1,1-17-15,0 0 16,17-17-16,-17 17 16,-1-18-1,18 18-15,-17 0 0,-18 35 0,18-35 16,-18 71-1,17-53-15,-17 17 16,53-88 0,71-71-1,-89 72 1,53-125 0,-88 142-1,18-36-15,-18 36 16,0 0-16,0-36 0,0 36 15,18 0-15,-18 17 0,0 0 0,0 54 16,0-19 0,0 19-16,0 34 0,-18-35 15,0 54-15,18-1 16,0 123 0</inkml:trace>
  <inkml:trace contextRef="#ctx0" brushRef="#br0" timeOffset="49959.94">6509 3563 0,'0'0'16,"0"0"-16,35 0 16,18-18-16,-17 18 15,-1 0-15,-18 0 0,54-17 0,88-1 31,-142 36-31,1-1 16,-18 19-16,0-19 0,0 19 16,-18 34-1,1 1-15,34-89 16,1 18 0,17-35-16,-17 17 0,0 1 15,-1-1-15,19-17 0,-1-18 16,-18 0-1,-17 35-15,18 18 0,-18-35 16,0 52 0,-18 107-1,18-89 1,0 1 0,0-1-16,18-18 0,0 1 15,-1-18-15,1-18 0,35 1 16,0-18-16,-36 17 15,1 0-15,17-17 0,-17 17 16,-18-17-16,0 0 0,0 17 16,-18 0-16,18 1 15,-17 17 1,17 35 0,17-17-16,19-18 15,-19 0-15,19 0 0,-1-18 16,35 18-1,-52 0-15,0 18 0,-1-18 16,-17 17-16,0 1 0,0 0 16,0-1-1,-35 1-15,17-18 0,18 0 32,0-18-32,71-52 31,-53 52-16,-1 0-15,1 1 0,0 17 0,-1 0 16,-17 35-16,0-17 16,18 123-1,-36-106 1</inkml:trace>
  <inkml:trace contextRef="#ctx0" brushRef="#br0" timeOffset="50139.44">7056 3351 0,'-35'-35'0,"35"17"0,0 1 16,53 17 15</inkml:trace>
  <inkml:trace contextRef="#ctx0" brushRef="#br0" timeOffset="51260.13">7356 3475 0,'-18'0'15,"0"0"-15,-17 0 16,18 17-1,-19 1 1,54-18 31,70-18-31,-53 1-1,1 17-15,-19 0 0,1-18 0,35 18 16</inkml:trace>
  <inkml:trace contextRef="#ctx0" brushRef="#br0" timeOffset="52036.68">3951 4427 0,'-17'0'16,"34"0"31,54 0-32,-36 0 1,18-17-16,53 17 0,-35-18 15,158 0-15,-141 1 0,0 17 0,212-35 16,-194 35 0,0-18-16,0 0 0,123-17 0,141-18 15,-140 0 1,-1 36-16,-123-1 16,0 0-16,88-17 15,-106 35-15,0-18 0,36 18 0,-19-17 16,-16 17-16,-72 0 15</inkml:trace>
  <inkml:trace contextRef="#ctx0" brushRef="#br0" timeOffset="56696.33">2258 9313 0,'0'0'0,"0"18"0,18-36 47,70-87-31,-53 69 0,-17 1-16,17 0 0,-17-18 15,52-88 1,-52 88-16,-18 17 0,0 1 15,0 0-15,0-18 0,-35 0 16,17 35-16,18 1 16,-18-1-16,1 0 0,-1 18 15,0 0-15,1 18 0,-1 17 0,1 18 16,17-17 0,0-1-16,0 71 0,0-53 0,0 17 15,0 107-15,0-89 16,0 0-16,0 106 0,0-106 15,-18 0-15,0 1 0,1-19 0,-1 71 16,0 0-16,18-123 16,0 0-16,0-1 0</inkml:trace>
  <inkml:trace contextRef="#ctx0" brushRef="#br0" timeOffset="56859.18">2258 9560 0,'0'0'16,"-18"-17"-16,36 17 15,-18-18 1,35 18-16,1-18 16,-19 1-16,19-1 0,-19 18 0</inkml:trace>
  <inkml:trace contextRef="#ctx0" brushRef="#br0" timeOffset="57218.4">2576 9349 0,'0'-18'0,"0"36"0,0-54 0,17 19 16,71-19-1,-70 36 1,0 0-16,35 18 15,-36-18-15,1 18 0,0 17 16,-18 0-16,0-17 16,0 35-16,0 17 0,-18-52 15,0 17-15,1-17 0,17 0 0,-18-18 16,18-18 0,106-158 15,-89 140-31,19 19 0,-19-19 15,1 19-15,0-1 0,-1 0 0,1 1 0,0 17 16,-1 0-16,1 17 16,-18 19-16,0-19 0,0 19 0,0-19 15,0 19-15,0-1 0,-18 0 16,18-17-16</inkml:trace>
  <inkml:trace contextRef="#ctx0" brushRef="#br0" timeOffset="57484.85">3405 9102 0,'0'0'0,"0"-36"16,-36 54-1,-17 53 1,18-1-1,18-35-15,17-17 16,-18 53-16,18-54 16,18 71-16,-1-70 15,1-18-15,35 35 16,-18-35-16,53 18 0,-70-18 16</inkml:trace>
  <inkml:trace contextRef="#ctx0" brushRef="#br0" timeOffset="59562.23">4798 9066 0,'-18'0'62,"1"18"-62,-1-18 16,-35 53-16,36-35 16,-124 264-1,123-229 1,18 0-16,0-18 0,0 0 0,18 0 16,-1 1-16,18-19 0,-17-17 15,17 0-15,36-35 0,-36 17 16,18 1-16,71-71 0,70-89 31,-159 142-31,-17 0 16,17-36-16,-35 54 0,0-19 15,0 19-15,-18-1 16,1 0-16,-1 18 0,-70 53 16,70-35-16,-35 141 31,53-124-31,0-17 15,35-1-15,-17-17 0,17-17 16,71-89 0,-88 70-16,52-34 31,-87 140-15,-1 36-1,18-70 1,0-19-16,0 36 15,18-35-15,-1-36 16,1 18-16,35-53 0,-18 36 16,0-19-16,1 1 0,34-53 15,-34 53-15,17-54 0,17 1 16,-52 35 0,52-106-16,-70 124 0,18-18 15,-18 0-15,0-17 16,0 34-16,0 1 0,-18 18 0,1-19 15,-1 36-15,0 0 0,1 18 0,-1 0 0,-35 87 16,36-52 0,-1 0-16,-35 159 0,18-53 15,35-89-15,0-17 0,53 159 32,-36-195-17,36-17-15,0 0 0,18-35 0,-36 18 16,18-19-16,-18 19 0,53-54 15,36-88 1,-107 124-16,19-53 0,-36 53 16,0-107-1,0 107-15,-36-18 16,19 18-16,-1 35 0,-35 123 31,36-87-15,17-1-16,-18 71 0,0-53 0,18 0 15,0-18-15,0 18 0,0 17 0,18-17 16,-18-17 0,18-19-16,17 1 0,0-18 15,0-18-15,1 18 16,-19-17-16,36-36 0,-53 35 16,35-35-1,-17 53-15,-18-17 0,0-1 0,0 0 16,0 36-1,-18-18-15,18 18 0,0-1 0,0 18 16,0 1 0,36 34-1,52-87 1,0-54 0,-53 36-1,18-18 1,-53 35-1,18 18-15,0 0 0,35 18 32,-18 0-32,-18-1 15,19-17-15,-19 0 16,36 0-16,-35 0 16,0-17-16,35 17 0,-18-18 15,-18 0-15,1 18 0,0 0 16,-1 0-16,19-17 0,-19 34 15,36 19 17,-35-36-32,-1 0 0,36 0 15,-17 0-15,-1 0 16,-17-18-16,17 18 0,0-18 16,18 1-16,18-1 0,-19-17 0,19-36 15,-53 53-15,-18 1 0,0-18 16,-18 17-1,-17 0-15,-1 1 0,1 17 16,-35 0-16,34 0 0,-17 35 16,36-17-16,-18-1 0,17 1 15,0-1-15,1 19 0,17-19 0,-18 54 16,0 0-16,18-19 0,0-16 16,0 281-1,0-282 1,0 18-16,-17 18 15,-1-36-15,18 18 0,-18 0 16,-17 0-16,35-35 16</inkml:trace>
  <inkml:trace contextRef="#ctx0" brushRef="#br0" timeOffset="59734.9">6527 8678 0,'0'0'0,"0"18"47</inkml:trace>
  <inkml:trace contextRef="#ctx0" brushRef="#br0" timeOffset="60486.07">5645 9966 0,'35'-18'0,"-70"36"0,88-53 16,-36-18-1,-17 35 1,-17 18-16,-71 35 31,70-17-15,0 0-16,1-1 0,-1 1 0,0 0 16,1 35-16,-1-1 0,18-34 0,0 0 15,18 17-15,-18-17 0,35 17 0,0-17 16,18-1-1,18 54 1,-54-18 0,-105 0 15,-53-36-15</inkml:trace>
  <inkml:trace contextRef="#ctx0" brushRef="#br0" timeOffset="60718.57">6015 9825 0,'0'0'0,"0"17"31,0 1-31,-17 0 0,17-1 15,0 19-15,-18 17 0,18 17 16,0 1-16,0-18 16,0 0-16,-18 88 0,18 17 31</inkml:trace>
  <inkml:trace contextRef="#ctx0" brushRef="#br0" timeOffset="60885.81">5856 10231 0,'-17'17'0,"-1"-17"15,53-17-15,-70 17 0,53 0 16,-1 0-16,-17-18 16,18 0-16,0 18 0,17-17 0,-17-1 0,17 18 15,53-53-15</inkml:trace>
  <inkml:trace contextRef="#ctx0" brushRef="#br0" timeOffset="61550.74">6209 10125 0,'0'0'0,"18"0"31,-1 0-31,1 17 0,0 1 16,-18 0-16,17 17 0,-17 18 15,0-36 1,0 36-16,0-35 0,-17 17 16,17-17-16,0-36 15,35-52 1,-17 34 0,-1 19-16,-17-1 0,18-17 0,35-36 15,-35 54 1,-1-1-16,1 18 0,-1 0 0,1 0 15,-18 88 1,0-70 0,0 0-16,-18-18 0,18 35 0,18-53 31,35-70 0,-35 35-31,-1 35 16,36-34-1,-53 69 1,18 18 0,-18-17-16,0 0 0,17-1 15,-17 1 1,0 0-16,18-18 0,0 0 0,-1 0 16,19-18-16,-19 0 0,1 1 0,53-54 15,-54 54-15,71-160 31,-88 159-31,18-52 16,-18 35 0,0-1-16,0 1 0,0 17 15,-18 71 1,18-35 0,-17 53-16,-1-36 0,0 53 15,18 0 1,0-35-16,0 0 0,0 18 15,0-36-15,18-17 0,0 17 16,17-18-16,-17-17 0</inkml:trace>
  <inkml:trace contextRef="#ctx0" brushRef="#br0" timeOffset="61704.94">6862 9966 0,'-18'18'0,"36"-36"0,-36 53 0,54-35 16,16-17 0,160-36-1</inkml:trace>
  <inkml:trace contextRef="#ctx0" brushRef="#br1" timeOffset="79330.59">3546 1041 0,'-18'0'15,"-17"17"17,17 1-17,36-18 1,158 0 15,-70-18-31,-35 18 16,70 0-16,-71-17 15,89 17-15,-88-18 0,17 18 16,0-18-16,-17 18 0,17-17 0,-18 17 0,18-18 16,54 0-16,-72 18 15,265-35 1,-264 35-1,-54 0-15,1 0 0,-18-17 47</inkml:trace>
  <inkml:trace contextRef="#ctx0" brushRef="#br1" timeOffset="81815.16">1006 5680 0,'0'-18'0,"0"0"32,0 1-32,0 34 62,0 72-46,0-54-16,0 0 0,0 106 15,0-70 1,0-1-16,17-34 16,1-19-16,0-17 0,-1-17 15,19-1-15,-19 0 16,1 1-16,17-36 0,-17 35 15,-1 1-15,1-19 0,0 19 0,-1-19 16,1 19-16,17-54 0,-35 54 16,0-1-16,0 0 15,0 1-15,0 34 32,0 19-17,18-19-15,-18 1 16,0-1-16,18 36 0,-1 0 0,1 35 15,-18-70-15,17 0 0,1 17 16,0-35 0,17 0-16,-17-18 0,-1 18 15,19-17-15,-19-1 0,18-17 0,-17 17 0,0 1 16,17-36-16,-17 35 16,-1-35-16,-17 35 15,0 1-15,-35-18 0,0 35 16,17-18-16,-88 0 0,71 18 15,-18 0-15,18 0 16,-36 36-16,36-19 16,17 1-16</inkml:trace>
  <inkml:trace contextRef="#ctx0" brushRef="#br1" timeOffset="82038.73">1782 5733 0,'18'-18'15,"-36"36"-15,36-54 0,-18 54 16,0 0 0,0-1-1,0 19-15,0 52 0,0-53 16,0 53-16,0-35 15</inkml:trace>
  <inkml:trace contextRef="#ctx0" brushRef="#br1" timeOffset="82262.7">1800 5450 0,'-18'-52'31,"36"104"-31,-36-87 16,36 53-1,-1-18 1,1 0-16,-1 17 0,-17-34 31</inkml:trace>
  <inkml:trace contextRef="#ctx0" brushRef="#br1" timeOffset="82806.67">2240 5750 0,'0'18'16,"-35"-36"0,18-17-1,-19 17 1,-17 71 15,36 0-31,-19 53 31,36-88-31,0-1 0,0 19 0,0-19 16,71-34 0,-36-1-1,-17-17-15,17 17 0,-17 0 0,-1 1 16,1-19-16,35-52 16,-35 71-16,-18-19 0,17-34 15,-17 35 1,18-1-16,-18-34 0,0-1 0,0-35 15,0 71-15,0 17 16,0 1-16,0-1 0,0 0 16,0 54-1,-18 123 1,18-1 0,0-70-16,0-35 15,0-17-15,18 17 16,0-36-16,-18 18 0,35 1 0,-18-19 15,1 1-15,17-18 0,-17 0 16,17 0-16,18-18 0</inkml:trace>
  <inkml:trace contextRef="#ctx0" brushRef="#br1" timeOffset="85811.81">3175 5592 0,'0'17'16,"-17"-17"-1,17-17-15,0-1 32,17 0-32,89-35 31,-88 53-31,-1 0 16,1 0-16,0 18 0,-1 0 15,1-1-15,0 36 0,-18-18 16,0 1-16,0 34 0,-18-34 15,-17 69-15,35-87 16,-36 35 0,36-106 15,36-53-15,-19 71-16,1 0 0,17-36 15,1 36 1,-1-18-16,0 0 0,-17 35 0,17 1 15,0 17 1,-17 17-16,-18 1 0,0 0 16,0-1-16,0 19 0,0-1 0,-18 35 0,1 1 15,-1 17 1,18-106 15,18-52-15,17 17-16,-35 18 15,18-1-15,17-16 16,-18 34-16,36-35 0,-53 35 16,18 18-16,0 106 31,-18-71-31,-18 1 0,18 34 16,-18-34-16,18-19 15,0 18-15,0-17 0,36 0 16,-36-36-16,17 0 0,19 1 15,-19-1-15,1-17 16,17 17-16,-17 1 0,-1-1 16,1-35-16,0 18 0,-1 17 0,-17-35 15,0 36-15,0-1 0,0 0 16,0 36 0,-53 141 15,36-124-31,17 53 0,0-70 15,0-1-15,0 1 0,0 0 16,35-18-16,89-124 31,-54 36-15,-52 70-16,-1-17 0,1-18 16,0-17-1,-18 34-15,0 19 16,-18 52-1,18-17-15,0-1 16,0 1-16,-18 0 0,18 17 0,-17-17 16,17 17-16,0-18 0,0 19 0,0-19 0,0 19 15,17-1 1,36-17 0,-35-18-1,0 0-15,17-36 0,71-105 31,-89 124-31,1-19 0,-18 19 16,18-54-16,-1 1 0,1-1 16,-18-141-1,0 177 1,0 17-16,0-35 16,0 36-1,0-1-15,0 1 0,0-1 0,-18 0 16,18 36-1,0 0-15,-17-1 0,-1 71 16,18-17 0,-18-1-16,18 36 15,0 88 1,18-53 15,0-105-31,52-1 31,-52-35-31,17-35 0,18-1 16,35-52-16,36-106 31,-71 0-15,-53 124 0,0-89-1,0 124-15,0 17 16,-18 18-16,18-18 15,-18 18-15,18 18 16,-17 17-16,-1-17 16,18 17-16,0 0 0,-18 1 0,18-1 0,0 36 15,0-19-15,0-16 16,0 87-16,0-70 16,0 18-16,0-36 15,0-17-15,18 52 0,-18-52 16,18-1-16,-1 1 0,19 0 15,-19-18-15,1 17 0,-1-17 0,1 0 16,0-17-16,35-1 0,-36 0 16</inkml:trace>
  <inkml:trace contextRef="#ctx0" brushRef="#br1" timeOffset="86030.22">4886 5292 0,'-17'0'0,"34"0"0,-34 17 0,34-17 16,19-17-16,16-1 16,-16 0-16,52 1 15,53-19 1,-70 19-16</inkml:trace>
  <inkml:trace contextRef="#ctx0" brushRef="#br1" timeOffset="86531.19">5839 4762 0,'-18'0'31,"1"18"-15,-1-18-1,0 18-15,1-1 0,-72 160 32,72-142-32,-54 177 15,54-106 1,-19 52-16,36-34 16,0-107-1,18 19-15,17 17 0,-17-36 16,35 19-16,-36-36 0,19 0 0,-1 0 15,-17 0-15</inkml:trace>
  <inkml:trace contextRef="#ctx0" brushRef="#br1" timeOffset="88080.96">7497 952 0,'0'0'0,"0"-17"31,17 17 0,19 0-31,17 0 0,194-18 31,-124 1-31,-52 17 0,-1-18 16,1 0-16,123 1 0,-124 17 16,19-18-16,-37 18 15,-16-18-15,-19 18 0</inkml:trace>
  <inkml:trace contextRef="#ctx0" brushRef="#br1" timeOffset="88340.12">7850 1129 0,'0'0'0,"-53"18"0,70-18 31,1 0-31,0 0 0,17-18 16,35 18-16,-34 0 0,17-18 15,53 1-15,-54 17 0,19 0 16,-18-18-16,70 0 0,124-17 31,-176 35-15,-54 0-16,1 0 0</inkml:trace>
  <inkml:trace contextRef="#ctx0" brushRef="#br1" timeOffset="89314">5945 5256 0,'0'-17'31,"0"34"0,0 1-31,0 53 16,0-36-1,0 88-15,-18-87 16,18 34-16,0-17 0,0-35 16</inkml:trace>
  <inkml:trace contextRef="#ctx0" brushRef="#br1" timeOffset="89549.83">6033 5062 0,'0'0'16,"-18"-17"-16,18-1 0,-17 18 16,-1 18-1,18-1 1,0 1-16,0 0 0,53-18 31,-36 0-31,-17-18 0,36-17 16,-4040-36-1,7972 71 1,-4003-17-16</inkml:trace>
  <inkml:trace contextRef="#ctx0" brushRef="#br1" timeOffset="90173.08">6262 5309 0,'0'-17'15,"0"-1"1,35 18 0,-17 0-1,35 124 1,-53-72-1,-18 1 1,1-35-16,-1-18 31,18-53-15,0 35 0,18 1-16,-1-1 0,-17 1 0,18-1 0,0-35 15,-1 53 1,1-18-16,0 1 0,-1 17 0,1 17 15,-18 1 1,0 0-16,0 17 0,0-17 16,0 17-16,0-18 0,0 1 0,17 0 15,1-18 1,-18-18-16,18 0 0,-1 1 0,19-18 16,-1-54-16,-17 72 15,-1-36-15,1-35 16,-18 17-1,17-88 1,-17 142-16,0-19 0,0 1 16,0 70-1,0 18 1,0-35 0,-17 70-16,17-53 0,0 89 15,0-71-15,0-18 16,17 36-16,-17-36 0,106 53 31</inkml:trace>
  <inkml:trace contextRef="#ctx0" brushRef="#br1" timeOffset="90332.43">6544 5168 0,'-17'18'15,"34"-36"-15,-17 36 16,194-89 15,-141 54-31</inkml:trace>
  <inkml:trace contextRef="#ctx0" brushRef="#br1" timeOffset="90514.75">7091 5362 0,'0'18'0,"0"-36"0,0 54 31,35 34 0,-17-17-31,-18-18 16,0-17-16</inkml:trace>
  <inkml:trace contextRef="#ctx0" brushRef="#br1" timeOffset="90714.14">7391 5062 0,'0'-35'0,"0"70"0,0-52 31,0 34-31,0 1 0,0 17 16,0 36-16,0-18 0,0-18 0,0 0 15,0 54 1,0-37-16</inkml:trace>
  <inkml:trace contextRef="#ctx0" brushRef="#br1" timeOffset="90869.81">7462 4780 0,'0'-35'0,"17"-36"16,1 71 0,-1 36-1</inkml:trace>
  <inkml:trace contextRef="#ctx0" brushRef="#br1" timeOffset="91441.24">7620 5133 0,'0'0'16,"0"-18"-1,36 1 1,-19-1-1,1 18-15,0 18 16,-1-18-16,-17 53 0,0-36 16,0 1-16,0 17 15,0 0-15,0 1 0,0-19 16,0 1-16,0-36 31,0 1-31,53-36 16,-35 35-16,-1-17 0,19 0 15,-19 17-15,1-17 16,17 17-16,-35 36 16,0 52-1,0-35-15,0 18 16,0-35 0,18-36-1,88-87 1,-89 69-16,1 19 15,0-19-15,-1 1 0,19-18 16,-19-53-16,1 53 16,-18 18-16,0-35 0,17 17 15,-17 0-15,0 17 0,0 19 16,0-18 0,0 52-16,-70 318 31,70-299-16,0 17-15,0-18 16,0 0-16,18 18 0,-1-18 0,36 1 16,-35-36-16</inkml:trace>
  <inkml:trace contextRef="#ctx0" brushRef="#br1" timeOffset="91599.78">7973 4957 0,'-18'17'0,"36"-34"0,0 52 16,-1-53-1,19 18-15,-19 0 0,36-17 0,-17 17 16,16-18-16,1 18 0,-17-18 16</inkml:trace>
  <inkml:trace contextRef="#ctx0" brushRef="#br1" timeOffset="91778.47">8467 5115 0,'0'18'0,"0"0"15,0-1 1,18 1 0,-18-1-1,0 1-15,17 17 0,-17-17 16,0 0-16,0 52 0</inkml:trace>
  <inkml:trace contextRef="#ctx0" brushRef="#br1" timeOffset="91999.19">8784 4692 0,'0'-18'0,"-17"18"16,-1 124 0,-17 140 15,35-228-31,0 175 31</inkml:trace>
  <inkml:trace contextRef="#ctx0" brushRef="#br1" timeOffset="92164.09">8908 4445 0,'0'-53'0,"0"106"0,0-159 15,18 89-15,-18 34 47</inkml:trace>
  <inkml:trace contextRef="#ctx0" brushRef="#br1" timeOffset="92713.49">8961 4851 0,'0'0'0,"18"0"16,-18-18-16,17 18 15,-17-18-15,18 1 16,52-1 0,-70 36-1,18-18-15,0 35 0,-1 0 16,-17 18-16,0-35 16,0 35-16,-17 0 15,17-36-15,-18 1 0,18 0 0,0-36 16,88-88 15,-70 71-31,52-36 16,-52 71-1,0 0-15,-18 36 16,0-19-16,0 19 16,-18-19-16,18 18 15,-18-17-15,18 17 0,-17 1 0,17-19 16,0 1-16,17-18 0,1-18 15,0 1-15,17-1 0,-17 0 16,52-70-16,-52 53 16,17 0-16,0-54 0,-17 54 15,0-106-15,-1 18 16,-17-19 15,0 160-15,-17 0-16,-1 17 0,0 0 0,-17 53 15,-18 159 1,53-176-16,18-36 16,-18-17-1,35 17-15,0-35 16,-17 0-16</inkml:trace>
  <inkml:trace contextRef="#ctx0" brushRef="#br1" timeOffset="92877.82">9437 4639 0,'-17'0'0,"34"0"0,-34 18 15,34-18-15,1 0 16,-1 0 0,72-18-16,-54 0 0,35 1 15,-34-1-15</inkml:trace>
  <inkml:trace contextRef="#ctx0" brushRef="#br1" timeOffset="93129.54">9737 4304 0,'-35'0'0,"17"0"0,18-18 31,18 36-31,-1-18 0,1 0 16,0 18-16,-1-18 0,19 17 0,-19 1 0,71 35 15,-52-18 1,17 36-16,-18 34 0,-35 1 16,0 18-1,-35 17-15,-18-18 16,-71 107 0,89-195-16,-36 53 0,36-70 15,17-1-15</inkml:trace>
  <inkml:trace contextRef="#ctx0" brushRef="#br1" timeOffset="93313.56">10125 4921 0,'0'-17'0,"0"34"0</inkml:trace>
  <inkml:trace contextRef="#ctx0" brushRef="#br1" timeOffset="93499.9">10160 5133 0,'0'35'0,"0"0"0,-53 36 31,53-53-31,-17 17 16,-19 18-16,19-18 0,-36 36 15</inkml:trace>
  <inkml:trace contextRef="#ctx0" brushRef="#br1" timeOffset="97031.2">11448 1746 0,'-18'0'0,"1"0"16,17 18 15,53-18-15,-18 0-16,300-35 31,-264 17-15,-1 18-16,159-18 15,-158 1-15,0 17 0,17 0 0,-18-18 16,18 18 0,177-18-16,-177 18 0,0 0 15,18-17-15,0 17 0,0 0 0,211-18 16,-211 18-16,0 0 0,18 0 0,-36 0 15,123 0-15,283 0 32,-423 0-32,52 0 15,1 0-15,-89-17 16,53 17-16,-52 0 0,-1 0 0,35 0 16,-52 0-1</inkml:trace>
  <inkml:trace contextRef="#ctx0" brushRef="#br1" timeOffset="99641.57">10090 3157 0,'0'18'78,"0"88"-62,0 0-1,0-36 1,0 1-16,70 35 31,-52-106-31,70-53 32,-70 35-32,-1 0 0,1 1 0,0-1 15,-1-17 1,1 17-16,0-17 0,-1 17 0,-17 1 0,0-54 15,0 53 1,0-17 0,0 53-16,0 70 31,0-53-31,0-17 0,36 35 16,-36-36-1,17 1-15,71-18 31,18-70-15,-53-19 0,-70 36-1,-125 18 17,54 88-17,88-35 1</inkml:trace>
  <inkml:trace contextRef="#ctx0" brushRef="#br1" timeOffset="99839.06">10901 3210 0,'0'0'0,"0"-17"0,0 34 31,35 54-15,-17-18 0,-18-36-1,18 36-15,-18-17 0,17 16 0</inkml:trace>
  <inkml:trace contextRef="#ctx0" brushRef="#br1" timeOffset="100000.87">11078 3034 0,'-18'-71'15,"36"142"-15,-36-159 0,0 88 0,18-18 0,0 36 47</inkml:trace>
  <inkml:trace contextRef="#ctx0" brushRef="#br1" timeOffset="100539.24">11466 3210 0,'-18'-17'31,"-17"-19"-16,17 36-15,-17-35 32,17 53-32,18-1 0,-18-17 0,18 18 15,-17 35-15,-1-18 16,18 18-16,-17-18 0,17 1 16,0 17-16,0-36 15,35 1-15,71-53 31,35-89-15,-106 71-16,53-158 31,-88 158-31,0-18 16,0 53 0,-17-34-16,17 34 0,-18 0 0,18 1 15,0-1-15,-18 0 16,18 36-1,0 0-15,0-1 16,0 1-16,0 0 0,-17 17 0,17 88 16,0-87-16,0 16 15,0 19-15,0-18 0,0-18 16,17 36-16,1-18 0,53 0 31,-36-53-31,-18 0 0,1 0 16,17 0-16,-17-18 0,-18 0 0,18 18 15,17-35-15</inkml:trace>
  <inkml:trace contextRef="#ctx0" brushRef="#br1" timeOffset="102816.64">12542 3052 0,'17'-18'78,"36"-17"-47,-35 17-31,-1 18 0,1 0 16,0 18-16,-18-1 0,0 89 31,0-53-31,0-18 0,-18-17 16,-17 52-16,17-34 16,18-89 30,18 35-30,-1-35-16,1 36 0,0-19 0,52-52 16,-52 53-1,17-18-15,0 18 0,1 17 16,-19 0-16,1 18 0,-18 106 31,0-70-15,0-1-16,-35 18 0,17 0 0,18-18 15,0-17-15,-18-1 16,18-34 15,53-72-15,-35 72 0,0-1-16,17-17 0,-35 17 15,35-17-15,-17 35 16,-18 18-1,0 123 1,-18-106 0,18 0-1,88-88 1,36-70 15,-106 105-31,17-88 31,-35 89-15,0-1-16,0 36 0,-18-1 16,1 36-16,-1-17 15,-17 69-15,35-87 16,0 17-16,0 1 16,0-19-16,0 1 15,70-53 1,18-71-1,-17 0 1,-53 53 0,-18 35-16,0 18 31,0 36-31,-53 105 31,53-106-31,-18 0 16,18 1-16,0-19 0,106-34 31,-53-19-31,-36 19 16,19-19-16,-19 19 0,19-19 0,-19 1 15,54-53-15,-54 53 16,1-1-16,0 1 0,-1-35 16,1 34-16,-18 19 15,0-36-15,0 17 0,0 1 16,0-18-16,0 36 15,-18-1-15,1 18 16,17 18 0,-18-18-16,18 17 0,0 1 0,-18-18 0,18 18 15,0 17 1,-17 18-16,-1 0 0,18-18 0,-35 88 16,35-70-1,0-17-15,-18 69 0,18-69 16,0-1-16,0-17 15,88-36 1,-52-17 0,69-36-16,-87 36 15,53-36-15,-54 36 16,1 17-16,17-70 16,1 0-1,-36 35-15,17 18 0,-17 17 16,0 1-16,0-19 0,0 19 0,0-1 15,0 0 1,0 1-16,0 34 16,0 1-16,-17 0 0,-36 140 31,53-122-31,0-19 0,-18 54 16,18-36-1,-18 36-15,18-54 0,0 19 0,0-19 16,0 19-16,0-19 0,0 1 0,18-18 15,0 35-15,17-35 16,0-18-16,36-34 16</inkml:trace>
  <inkml:trace contextRef="#ctx0" brushRef="#br1" timeOffset="102979.57">14006 2822 0,'0'0'0,"0"18"16,17-18-1,1 0-15,52-35 16,-34 35 0</inkml:trace>
  <inkml:trace contextRef="#ctx0" brushRef="#br1" timeOffset="104428.95">14835 2434 0,'17'-17'15,"-17"-1"-15,0 0 31,-35 54 1,0-1-32,17 0 15,-17 18-15,17-18 16,-17 36-16,17-1 16,-17 54-16,35-71 15,0-18-15,0 0 16,18 54-1,35-37-15,-36-34 16,54-18-16,-18 0 0,-18-18 0</inkml:trace>
  <inkml:trace contextRef="#ctx0" brushRef="#br1" timeOffset="104742.69">15276 2381 0,'0'0'15,"-18"-17"-15,53 34 32,36 1-1,-54 0-31,1-1 0,0 1 0,-1 35 15,1-18 1,-18 53-16,0-53 0,0 18 16,-18 53-16,1-70 0,-1 16 15,-17 37-15,17-36 0,1-18 16,-1 0-16,-17 18 0,17-18 0,0-17 16</inkml:trace>
  <inkml:trace contextRef="#ctx0" brushRef="#br1" timeOffset="104980.45">15822 2628 0,'0'0'15,"-17"0"-15,17 18 16,-18-18-1,36 0 17,-1-35-1</inkml:trace>
  <inkml:trace contextRef="#ctx0" brushRef="#br1" timeOffset="105200.8">15752 3246 0,'0'17'0,"0"-34"0,0 52 0,0 0 16,-18 0-1,1 18 1,-72 88 0,19-70-1</inkml:trace>
  <inkml:trace contextRef="#ctx0" brushRef="#br1" timeOffset="106161.25">14940 3475 0,'0'-18'0,"18"18"0,-18-17 31,0 34 1,0 18-17,0-17 1,0 88-16,0-71 16,0 36-16,0-18 15,0-18-15,-18 71 16,1-71-16,17 0 0,0-17 15,0 0-15,0-1 0</inkml:trace>
  <inkml:trace contextRef="#ctx0" brushRef="#br1" timeOffset="106611.93">14888 3351 0,'-18'-17'31,"36"34"-31,-54-17 32,36 18-32,-17 0 0,17-1 15,-18 19-15,0-19 16,1 36-1,-36 18-15,53-54 0,0 1 16,17-36 0,54-52-1,0 17 1,-54 35-16,1 1 0,35-36 16,-36 35-1,19 0-15,-19 1 0,1 17 16,35 0-1,-36 17 1,1 19 0,0 52-1,-1-35 1,-17-36 0,18-17-16</inkml:trace>
  <inkml:trace contextRef="#ctx0" brushRef="#br1" timeOffset="112371.02">10072 6862 0,'0'-18'16,"0"36"62,18 70-63,-18-53 1,0-17-16,0 35 0,17-36 16,1 18-16,0-17 15,70-36 1,-70 1 0,-1-1-16,36-17 0,-35 17 0,17-17 15,0-18-15,1-53 31,-36 89-31,0-1 16,-18 18-16,0 0 31,18 35-31,0-17 16,0 35-16,18-18 0,35 89 31,-36-107-31,1-17 0,17 0 16,18-17-16,0-19 15,88-87 1,-123 52 0,-106 18-1,-53 36 17,88 17-17</inkml:trace>
  <inkml:trace contextRef="#ctx0" brushRef="#br1" timeOffset="112561.71">10954 6703 0,'0'0'31,"0"17"-15,0 72-1,0-54 1,0 18-16,0-18 0,0 0 16,0 1-16</inkml:trace>
  <inkml:trace contextRef="#ctx0" brushRef="#br1" timeOffset="112721.12">11042 6509 0,'0'0'0,"0"-18"16,18 18-1,-18 18 1</inkml:trace>
  <inkml:trace contextRef="#ctx0" brushRef="#br1" timeOffset="113242.93">11342 6615 0,'0'-36'16,"-18"36"0,1 0-16,-1 36 15,-17-1 1,17 0-16,1 71 16,17-18-1,0-70 1,35-1-16,-17-17 15,52-35-15,-35 18 16,36-36-16,35-88 31,-89-1-15,-17 125-16,0-160 31,0 124-15,-17 53-16,17-17 0,0 52 31,-18-17-31,18 52 0,-17 160 31,52-36 1,18-141-17</inkml:trace>
  <inkml:trace contextRef="#ctx0" brushRef="#br1" timeOffset="114451.56">12154 6615 0,'0'0'0,"-18"0"15,18-18 1,0 0-16,0 1 16,18-1-16,-18 0 15,17 18-15,1-17 0,-1 17 0,36 0 16,-35 0-16,17 17 0,1 1 16,-19 106-1,-34-107 1,-19 54-16,19-54 15,-1 1-15,18 0 0,0-36 16,0 0-16,0 1 16,0-1-16,0 0 0,18 1 15,-1-18-15,1-18 0,0 35 16,17-17-16,0-1 0,-17 1 16,17 17-16,0 1 15,-17 17-15,17 35 16,-17-17-16,-18-1 0,0 1 15,0 17-15,0-17 0,0 17 0,-18-17 16,18 17-16,-17 0 0,-1 1 16,36-54-1,52-70 1,-52 70 0,17-17-16,0 0 15,36-36 1,-71 89-1,0-1-15,0 1 16,0 17-16,0 1 16,-18-1-16,18-17 15,0-1-15,0 1 0,88-53 32,-70 17-32,0 0 0,-1 1 15,19-19-15,-1 1 16,-17 35-16,-1-35 15,-17 17-15,18 0 0,-18 1 0,-18 52 47,18-17-47,-17 17 0,-1 0 16,0 18-16,18-35 0,0 0 0,0 17 16,0 0-1,36-35-15,-19 0 16,71-35-16,-52 17 0,-19-17 15,89-36-15,-18-35 16,-52 71 0,-1-35-16,-17 34 0,-18 1 15,17-71-15,-17 89 16,0-19-16,0-34 0,0 52 16,0-17-16,-35 35 15,17 35 1,1-17-16,-1 17 0,0 36 15,-35 123 1,53-141 0,0 70-16,0-88 0,0-17 15,18 35-15,0-53 0,52 18 16,-52-18-16,17 0 0,71-36 16,-71 19-16,1-1 15,-19-17-15,18 17 0,18-35 16,-17-17-16,-1-72 15,-35 107 1,0-53-16,0 53 16,0-36-16,0 53 15,-18 36 1,18 0 0,-17 35-16,17-18 0,-18 0 15,-17 142 1,-1-1-1,36-105 1,0-54-16,0 1 0,18 17 16,35-35-1</inkml:trace>
  <inkml:trace contextRef="#ctx0" brushRef="#br1" timeOffset="114612.25">13635 6332 0,'18'18'15,"-1"-18"-15,1 0 0,35-18 16,35-17-16,-70 35 16,52-18-16</inkml:trace>
  <inkml:trace contextRef="#ctx0" brushRef="#br1" timeOffset="114892.36">14323 5997 0,'-18'0'31,"18"18"-15,-17-1-16,-1 36 16,-17 18-16,-36 158 15,36 1 17,70-160-17,54-17 1</inkml:trace>
  <inkml:trace contextRef="#ctx0" brushRef="#br1" timeOffset="115099.13">14535 6297 0,'0'-18'0,"0"36"0,0-53 16,0 52-1,0 1 1,0 0-16,0 17 0,17 0 16,-17 1-16,0-19 0,0 18 15,18 1-15,-18 17 0,0-36 16,18 19-16</inkml:trace>
  <inkml:trace contextRef="#ctx0" brushRef="#br1" timeOffset="115244.72">14641 6244 0,'0'-70'0,"0"140"0,0-246 15,0 158-15,17 0 0,1 1 16,0 17 0,-1 17-16</inkml:trace>
  <inkml:trace contextRef="#ctx0" brushRef="#br1" timeOffset="115746.27">14694 6368 0,'35'-18'0,"-18"18"16,72-71 0,-72 71-1,19 0-15,16 71 16,-69 0 15,-54 17-15,89-88-1,70-88 17,-70 52-32,52-70 15,-52 89 1,0-1-16,-1 18 0,1 71 31,-18-54-31,0 54 16,0-53-1,17-1-15,1-17 16,0-17-16,17-1 0,0 0 16,1-35-16,-1 36 0,-17-19 15,-1 19-15,36-89 16,-35 88-16,-1-17 0,1-36 15,-18 36-15,0 18 0,0-19 16,0 19-16,18-1 0,-18-17 16,0 52-1,-36 36-15,36-17 16,-17-19-16,-1 36 0,-17 18 0,0 123 31</inkml:trace>
  <inkml:trace contextRef="#ctx0" brushRef="#br1" timeOffset="115930.3">15223 6121 0,'70'17'15,"54"-17"1,-89 0 0,0 0-16</inkml:trace>
  <inkml:trace contextRef="#ctx0" brushRef="#br1" timeOffset="116179.62">15734 5750 0,'-17'-17'16,"52"52"-1,-17-17-15,52 87 32,-52-69-32,-1-1 0,19 53 15,-19 141 1,-34-123-1,-19 0-15,-17 35 16,18-105-16,0-1 0,17-18 16</inkml:trace>
  <inkml:trace contextRef="#ctx0" brushRef="#br1" timeOffset="116345.06">16316 6050 0,'18'-18'16,"-36"36"-16,36-18 15,-18 18 1</inkml:trace>
  <inkml:trace contextRef="#ctx0" brushRef="#br1" timeOffset="116512.7">16246 6438 0,'35'35'0,"-70"-70"0,88 88 16,-53-35-16,0-1 16,0 19-16,-36 17 15,1-18-15,-35 18 16</inkml:trace>
  <inkml:trace contextRef="#ctx0" brushRef="#br1" timeOffset="118288.5">8643 2875 0,'-17'-17'0,"-1"-1"15,18-17 1,0 52 15,0 1-31,0 0 0,18-1 16,-1 1-16,1 35 0,-18-18 0,18 71 15,-18-89 1</inkml:trace>
  <inkml:trace contextRef="#ctx0" brushRef="#br1" timeOffset="118510.43">8855 2716 0,'0'-53'0,"0"106"0,-18-106 0,18 36 16,18 17 0,17 17-16,-17 1 15,17 0-15,36 52 16,-54-34-16,1-1 0,0 18 0,-1 35 16,-17-35-1,-35 53-15,17-53 0,-17-18 0</inkml:trace>
  <inkml:trace contextRef="#ctx0" brushRef="#br1" timeOffset="118728.5">8696 2716 0,'-35'-17'15,"-88"70"16,281-89-31,-334 89 0,158-17 16,-35 17-16,36-18 0,-1 18 0,0 88 16,18-71-1,18 19-15,0-37 0,17-16 0,-17 17 16,70-18-16,-35-17 0,17-18 0,1 0 16</inkml:trace>
  <inkml:trace contextRef="#ctx0" brushRef="#br1" timeOffset="119194.76">13723 1535 0,'0'0'0,"0"17"31,0 1-16,0 0-15,0 70 16,0-53-16,0 18 0,0 17 16,0-34-1</inkml:trace>
  <inkml:trace contextRef="#ctx0" brushRef="#br1" timeOffset="119400.83">13864 1782 0,'0'0'0,"0"-36"16,0 19-16,0-1 0,0 0 0,0 1 16,0 34-1,0 54 17,36-1-32,-36-34 15,17 34-15,1-17 0</inkml:trace>
  <inkml:trace contextRef="#ctx0" brushRef="#br1" timeOffset="119598.97">14129 1535 0,'0'-53'16,"0"106"-16,18-106 0,-18 70 15,70 89 1,-17 123 15,-53-123-31,-70 71 16</inkml:trace>
  <inkml:trace contextRef="#ctx0" brushRef="#br1" timeOffset="119849.59">13741 1588 0,'0'0'0,"-35"-18"0,17 0 16,0 18-1,-34 88 1,34-35-1,0 212 1,18-212 0,53 70-16,-35-87 15,17-1-15,36 18 0,17-18 16,-53-17 0</inkml:trace>
  <inkml:trace contextRef="#ctx0" brushRef="#br1" timeOffset="120280.62">18063 3104 0,'0'18'0,"0"17"47,0-17-47,0 0 0,0-1 0,0 1 16,17 35-16,-17 0 0,0-36 15</inkml:trace>
  <inkml:trace contextRef="#ctx0" brushRef="#br1" timeOffset="120460.34">18415 3052 0,'0'-18'0,"0"-17"15,0 52 1,-17 54 0,17-54-16,-18 19 15,18-19-15,0 1 0,0 0 0</inkml:trace>
  <inkml:trace contextRef="#ctx0" brushRef="#br1" timeOffset="120630.3">18556 3052 0,'0'-36'0,"0"72"16,0-54-1,0 71 1,0 35 0,0-35-1</inkml:trace>
  <inkml:trace contextRef="#ctx0" brushRef="#br1" timeOffset="120829.56">18803 2928 0,'0'0'15,"18"-53"-15,0 53 16,-18 18-1,0-1-15,17 19 16,-17-1-16,0 18 0,0 35 16,0-17-16,0-18 15,-17-18-15,-19 53 0</inkml:trace>
  <inkml:trace contextRef="#ctx0" brushRef="#br1" timeOffset="121068.62">18239 2946 0,'-88'-71'0,"176"142"0,-194-159 16,36 70-16,52 18 0,-35 0 16,-18 70-1,54-17 1,-1-17-16,1 69 0,17-52 0,0 0 15,0 18-15,0-18 0,0 0 16,17 0-16,18 52 0,18-34 0,18 0 16,-18-54-1</inkml:trace>
  <inkml:trace contextRef="#ctx0" brushRef="#br1" timeOffset="121610.18">22966 3298 0,'0'-17'0,"0"34"0,0-52 16,0 53 15,0-1-31,-17 125 31,-19 69-15,19-193 0</inkml:trace>
  <inkml:trace contextRef="#ctx0" brushRef="#br1" timeOffset="121893.65">23090 3351 0,'17'-35'0,"-34"70"0,34-88 16,-17 18-16,0 18 0,0 34 31,0 1-31,0 35 16,0 0-16,0 70 15,36-17 17,34-106-17,-17-53-15,106-141 32,-142 159-32,-17-1 0,18 1 15,-18-18-15,0 0 16,0 36-16</inkml:trace>
  <inkml:trace contextRef="#ctx0" brushRef="#br1" timeOffset="122130.2">23636 3157 0,'18'-35'0,"0"-18"15,-1 71 1,19 123 15,-36-71-31,-36 177 32,19-194-32,-1 0 0,0 0 0,-17-18 15,-53 71 1</inkml:trace>
  <inkml:trace contextRef="#ctx0" brushRef="#br1" timeOffset="122399.9">23090 3034 0,'-36'-71'15,"72"142"-15,-89-142 16,17 71-16,19 18 16,-18 35-16,-1-18 15,36 0-15,-35 1 0,35 17 0,-35 52 16,-18 72-16,35-36 16,18-18-16,106 160 31,-71-266-16</inkml:trace>
  <inkml:trace contextRef="#ctx0" brushRef="#br1" timeOffset="124461.54">10337 7320 0,'-18'18'16,"0"-18"-16,36 0 63,70-18-48,300-52 1,-17 17 15,-283 17-31,-18 19 0,19 17 0,52-36 16,-71 19-1,71-1-15,-105 18 0,17-17 16</inkml:trace>
  <inkml:trace contextRef="#ctx0" brushRef="#br1" timeOffset="124792.72">10495 7497 0,'0'0'16,"18"0"15,0 0-31,35-18 0,35 18 16,-18-18-16,-17 18 0,194-35 16,-159 17-1,1 1-15,87-19 0,-88 36 0,159-53 16,-176 36-1,-1 17-15,71-35 0</inkml:trace>
  <inkml:trace contextRef="#ctx0" brushRef="#br1" timeOffset="126700.54">10107 7920 0,'0'-18'0,"18"18"0,-18-17 16,18 17-1,-1-18 1,-17 36-1,0 140 1,0-140-16,-53 141 31,53-124-31,-17-17 16,17-1-16,0-52 16,0-71 15,17-17-16,1 17 1,-18 71 15,0 52-15,0 36 0,0-35-1,0-1 32,-18 1-16,18 0 16,18-1-47,-18 19 16,0 17-16,0-36 15,0 1-15,0 70 16,0-70-16,0 35 0,0-18 16,18-35-1,35-53 1,-36 18-16,54-124 31,-71 124-31,17 17 0,1-53 16,-18 54-1,18-36-15,-18 35 16,0 36-16,-18 158 31,18-17-15,53-159 0,53-106 15,-53-35-16,-36-18 17,-34 159-17</inkml:trace>
  <inkml:trace contextRef="#ctx0" brushRef="#br1" timeOffset="126869.82">10619 7973 0,'0'0'0,"18"-18"16,-18-17-16,17 17 16,-17 36-1,0 0 1,0 17-16,0 18 0,0-18 16,0-17-16</inkml:trace>
  <inkml:trace contextRef="#ctx0" brushRef="#br1" timeOffset="127043.54">10742 7867 0,'0'-71'0,"0"18"0,-17-17 16,17 52-1,0 89 16,0 35-31</inkml:trace>
  <inkml:trace contextRef="#ctx0" brushRef="#br1" timeOffset="128174.78">10848 7885 0,'-17'-36'0,"34"72"0,-70-107 16,36 53-16,-1 1 0,18 34 31,0 1-31,0 0 16,0-1-16,0 19 0,18 52 15,-1-53-15,-17 0 0,18 18 16,0-35-16,-18 0 0,17-1 16,1-17-1,-18-53 1,0 36-1,0-19-15,0 19 0,0-1 0,-18 0 16,18 1-16,-17-1 0,17 1 0,0-1 0,0-17 16,0 17-1,0 0-15,17 1 0,-17-1 0,18 0 16,0 1-16,-1-1 0,1 18 16,17-35-1,-35 17 1,18 18-16,-18 18 15,0-1-15,0 1 16,-18 123 0,36-35-1,52-88 1,-52-54 0,52-69-1,-70 69 1,18-17-1,-18 71 1,-18-18-16,18 53 16,0-35-1,-17-1-15,17 36 0,0-35 16,17-1 0,19-34-16,-19-1 15,1 1-15,0-19 0,-1 19 16,-17-1-16,0 0 0,18-17 15,0 17-15,-18 1 16,0-1-16,-36 53 31,19 1-31,-1 17 16,18-36 0,18-17-1,-1-17-15,1-1 0,0 18 16,-1-35-16,1 17 0,-1 0 15,1-17-15,-18 17 0,18-17 16,-1 53 15,1-1-31,0 54 32,-1-53-32,1 17 0,0-17 31,-1-18-31,1-18 0,0 18 0,-1-18 15,-17 1-15,18-1 16,-18 0-16,17 1 0,-17-1 31,0-17-31,0 88 32,0-36-17,0 19-15,0-19 16,18-17-16,0 0 0,17-35 15,-17 17 1,-1 1-16,1-1 0,17-17 0,18-36 16,-35 36-1,-18 17-15,17 1 0,-17-19 0,0 19 16,0-36-16,0 35 16,-17 1-1,17 34-15,-18 19 0,0-19 16,1 18-16,17 1 0,-18-1 15,18 0-15,-17 36 0,17-18 16</inkml:trace>
  <inkml:trace contextRef="#ctx0" brushRef="#br1" timeOffset="128324.83">11730 7655 0,'0'0'0,"-35"-17"0,17 17 0,18-18 15,0 0 1,159 1 0</inkml:trace>
  <inkml:trace contextRef="#ctx0" brushRef="#br1" timeOffset="128796.87">12136 7497 0,'0'-53'32,"0"106"-32,0-89 15,18 36-15,-1 53 16,-17-35-16,18 35 16,-18-36-16,17 36 15,1-17-15,-18-1 0,0 0 0,0 71 16,0-88-1,0 17-15,0-17 0,0-36 16,0-70 0,0 52-1,18-34-15,-18 35 0,0-1 0,0 1 16,17-36-16,1 36 0,0-35 16,17 17-16,0 17 15,18 19-15,-35 34 31,-1 36-31,-17 0 0,-17 18 16,-1-36-16,-35 18 16,18-18-16,17-17 0,-17 0 15,0-1-15,17-17 0,18-17 16,53-36 15,-18 53-31,-17-18 16,0 18-16,-1 0 0,1 18 0,-1-18 0,19 53 15,-36-18-15,17 35 16</inkml:trace>
  <inkml:trace contextRef="#ctx0" brushRef="#br1" timeOffset="129029.6">12736 7532 0,'0'-71'0,"0"54"0,0-54 47,0 89-47,0 52 16,0-34-16,0 69 16,-18-34-16,18-1 15,18-34 1,-1 17-16,19-36 15,-1-17-15</inkml:trace>
  <inkml:trace contextRef="#ctx0" brushRef="#br1" timeOffset="129193.09">12559 7585 0,'18'17'0,"-1"-17"15,-52-17-15,141 17 16,-71 0-16,1 0 0,34-18 16</inkml:trace>
  <inkml:trace contextRef="#ctx0" brushRef="#br1" timeOffset="129890.31">15187 6579 0,'0'0'0,"0"-17"15,0 34 17,0 1-32,18 70 15,-18-70 1,0 17-16,0-17 0,0 17 0,0 36 16,0-36-16,0 35 15,-18 1-15</inkml:trace>
  <inkml:trace contextRef="#ctx0" brushRef="#br1" timeOffset="130210.89">15152 6632 0,'0'0'0,"-18"-35"15,1 35-15,-1 0 16,1 53-1,-19-18-15,1 71 32,35-71-17,18-35-15,-1-17 16,19-1-16,-1-17 0,0-1 16,0 1-16,-17 18 15,0-1-15,-1 0 0,-17 1 0,18-1 16,0 0-16,-1 1 0,1-1 15,0 18-15,-1 71 32,-17-54-32,18 71 31</inkml:trace>
  <inkml:trace contextRef="#ctx0" brushRef="#br1" timeOffset="134872.91">14517 7408 0,'-17'-17'0,"-1"-1"16,-17-17-1,35 17 1,0 36 15,0 70-15,0-70 0,0 35-16,0 17 0,0-52 15,0 17-15,0-17 0,0-1 0,0 1 16,17-18-16,36-53 31,18-35-15,-54 53-16,19-18 31,-19 70-15,19 54-1,-36-36-15,0-17 0,17 35 16,-17-36-1,18-17-15,-1 0 0,1-17 16,17-19-16,18-69 16,-35-19-1,-36 36 17,1 70-32,17 36 15</inkml:trace>
  <inkml:trace contextRef="#ctx0" brushRef="#br1" timeOffset="135049.37">14976 7461 0,'0'0'0,"0"-17"0,0-1 31,0 36-31,0 17 16,17 71-1,1-36 1</inkml:trace>
  <inkml:trace contextRef="#ctx0" brushRef="#br1" timeOffset="135209.84">15082 7302 0,'-36'-70'0,"72"140"0,-72-175 15,19 34-15,17 89 32,17 17-1</inkml:trace>
  <inkml:trace contextRef="#ctx0" brushRef="#br1" timeOffset="135393.47">15170 7267 0,'0'-35'0,"0"70"0,0-105 0,0 17 31,17 70-31,-17 1 16,18 0-16,-18-1 16,0 1-16,35 52 0,-35-34 15,18-1-15,-18-17 0,18 52 16</inkml:trace>
  <inkml:trace contextRef="#ctx0" brushRef="#br1" timeOffset="135771.41">15134 7355 0,'0'-17'0,"36"17"15,-19 0-15,1-18 0,0 18 0,17-18 16,18 18-1,0-35-15,-36 35 0,19-17 0,-1-19 16,-17 19 0,-18-19-16,-18 19 15,0 52 1,18-17 0,-17 17-16,17 18 0,17 70 31,-17-105-31,18 0 0,0-18 15,70-53 1,-71 17 0,-17 1-16,18 0 15,0 35-15,17-35 32,-35 52-17,0 1-15,18 17 0,-1 53 16</inkml:trace>
  <inkml:trace contextRef="#ctx0" brushRef="#br1" timeOffset="136229.37">15981 7232 0,'0'0'0,"18"-35"15,-18 17-15,17 18 0,-17-18 16,0 36-16,0 17 15,0 177 32,0-194-47,-17 70 16,17-71 0,0-34-1,0-89 1,0 71-1,0-18-15,0 17 0,0 19 16,0-54-16,0 36 0,0-36 0,35-52 16,-17 88-1,-1-1-15,19-16 0,17 16 16,-36 36-16,1 0 0,-1 0 16,1 0-16,17 18 0,-17 105 31,-18-105-31,-35 35 0,35-18 15,-106 53 1,88-88 0,-35 18-16,36-18 0,-36 18 15,35-18-15</inkml:trace>
  <inkml:trace contextRef="#ctx0" brushRef="#br1" timeOffset="138410.2">10725 8290 0,'0'18'15,"17"-18"1,1 0-16,0 0 16,70-18-1,-35 18-15,0-17 0,141-1 16,-124 0-16,71 1 16,89-19-1,-142 19-15,229-18 16,-52-1-1,-89 19 17,-105-1-32,-18 0 15</inkml:trace>
  <inkml:trace contextRef="#ctx0" brushRef="#br1" timeOffset="139260.16">14729 7814 0,'17'0'15,"19"0"-15,-19 0 16,54 0-16,-36-18 15,18 18-15,106-35 0,-106 35 16,0-18-16,0 1 16,70-1-16,-70 1 0,0 17 0,17-18 15,-17 0-15,0 18 0,0-17 16,53-1-16,-71 18 16,36 0-16,-53-18 0,17 18 15,-53 0 1</inkml:trace>
  <inkml:trace contextRef="#ctx0" brushRef="#br1" timeOffset="139510.67">15046 7902 0,'-17'18'0,"34"-36"0,-17 36 16,53-36 0,159 1-1,88-36 1,-177 35 0,-52 0-1,70 1-15,-88-1 0,0 18 0,35-18 16</inkml:trace>
  <inkml:trace contextRef="#ctx0" brushRef="#br1" timeOffset="145869.69">17022 4498 0,'0'-18'750</inkml:trace>
  <inkml:trace contextRef="#ctx0" brushRef="#br1" timeOffset="148298.81">16934 4604 0,'0'17'172,"35"72"-156,-35-1-1,0-53-15,0 0 16,0 1-16,0-19 0,0 19 0,0-1 15,0 0-15,0-17 16</inkml:trace>
  <inkml:trace contextRef="#ctx0" brushRef="#br1" timeOffset="148625.37">16987 4304 0,'0'0'0,"0"-18"16,-18 18-16,18 18 16,-18-18-16,18 18 0,0-1 15,0 1-15,0-1 0,0 1 0,0 0 16,0-1-1,18-17-15,0 0 0,-1 0 0,36-17 16,-53-1-16,18 0 0,17-17 16,-35 18-1,0-1-15,0 0 0,0 1 16,-18-1-16,1 18 16,-1 0-16,1 0 15</inkml:trace>
  <inkml:trace contextRef="#ctx0" brushRef="#br1" timeOffset="149260.31">17145 4657 0,'0'-18'0,"0"0"15,18 18 1,0 0 0,-1 18-1,-17 0-15,18-1 0,-18 1 16,0 17-16,0-17 16,0-1-16,0 1 0,-18 17 0,18-17 15,-17 0 1,17-36-1,0 0 1,35-52 0,0-1-1,-17 71 1,-18 18 0,0 17-1,17 0-15,-17-17 0,36 70 31,-19-88-31,54-70 32,-18 17-32,-18-35 15,-17 52 1,-18-17-16,0 18 0,0 0 16,0-18-16,0 18 0,0 17 0,17-17 15,-17-18-15,0 35 0,0 1 16,0-19-16,0 54 15,0 0-15,0-1 16,0 1-16,0 17 0,-17-17 16,17 35-16,-18 35 0,0-53 15,18 53-15,0-52 0,0-1 16,0 0-16,0 18 16,18-35-16,-18-1 15,35 1-15,-17-18 0,17-35 16</inkml:trace>
  <inkml:trace contextRef="#ctx0" brushRef="#br1" timeOffset="149448.79">17410 4498 0,'0'0'0,"-18"0"0,36 0 31,0 0-31,17 0 16,-18 0-16,36 0 0,18-18 16,-18 18-16</inkml:trace>
  <inkml:trace contextRef="#ctx0" brushRef="#br1" timeOffset="151423.31">18045 4533 0,'-18'0'140,"18"-17"-62,0-1-78,36-35 32,-19 53-32,-17-18 0,35 1 15,54 34 17,-89 1-32,0 35 15,0-35-15,0 17 0,-18 18 16,18-18-1,-35 18-15,-1-18 0,36-17 16,-17 17-16,-1-35 0,18-18 31,0-17-31,18-18 16,88-105 0,0 34 15,-71 124-16,-35 106 17,-53 53-1,18-124-31,35-17 16,0-36-1,17 0-15,1-17 0,17 0 16,-17 17-16,-1 0 0,1-34 15,0 34-15,35-35 16,-36 35-16,1 18 16,-18 18-16,0 0 15,0 35-15,-18-1 16,18-34 0,0 17-16,-17 1 0,17-19 15,70-52 1,-52 17-1,52-87 1,-70 69 0,18 1-16,-18 17 15,-18 54 17,18-19-17,-17 36-15,-1-35 0,0 35 0,18 0 16,0-36-16,0 1 15,0 0-15,18-18 16,0 0-16,70-53 16,-18-53-1,-52 35 17,-18 107-1,-18-1-31,18-18 15,0 1-15,-17 0 0,17 17 0,0-17 16,0-1-16,0 1 16,17-36-16,19 1 15,105-107 17,-124 89-32,1 17 0,17-35 15,-17 0-15,0 18 0,-18-18 16,0 36-1,0-54-15,0 53 0,0 1 0,0-54 16,0 36-16,0 17 16,-18 36-1,-17 70 17,-36 124-17,54-18 16,17-141-31,0-36 0,0 19 0,0-19 16,17 1-16,1 0 16,-1-18-16,1-18 0,17 18 15,-17-18-15,35-17 0,-35 17 16,17-17 0,35-35-16,-52 34 0,17-52 15,1-71 1,-36 106-1,0 18-15,0 18 0,0-1 16,0-17-16,0 17 0,0 36 31,0-1-31,0 1 16,-18 105-16,0 36 16,1-18 15,17-106-31,0 1 31,17-36-31</inkml:trace>
  <inkml:trace contextRef="#ctx0" brushRef="#br1" timeOffset="151570.62">19139 4374 0,'-18'18'0,"53"-18"31,-17 0-31,88-18 16,-71 1-1</inkml:trace>
  <inkml:trace contextRef="#ctx0" brushRef="#br1" timeOffset="151858.65">19703 4004 0,'0'-35'31,"0"17"-31,0 36 31,-71 158 0,54-141-31,-54 124 16,36 0 0,35-36-1,53-52 17</inkml:trace>
  <inkml:trace contextRef="#ctx0" brushRef="#br1" timeOffset="152161.16">19862 4339 0,'0'-35'31,"17"105"16,-17 19-31,0-54-1</inkml:trace>
  <inkml:trace contextRef="#ctx0" brushRef="#br1" timeOffset="152323.51">19950 4180 0,'0'0'0,"0"-35"16,18 0-16,-18 17 15,0 1-15,17 17 16,18 17 0</inkml:trace>
  <inkml:trace contextRef="#ctx0" brushRef="#br1" timeOffset="152847.84">20038 4339 0,'35'0'0,"-35"-17"16,36-1-1,-19 36 1,1-1 0,-18 1-16,0 70 15,-18-53 1,18-17-1,-17 0-15,17-36 16,53-53 0,-36 54-1,18-19-15,-17 36 0,-18-17 0,35-1 16,-35 1 0,0 34-16,0 1 15,0-1-15,0 36 16,36-35-1,52-71 17,18-53-17,-71 53 1,-17-105 0,-18 87-1,0 36-15,0 17 0,0 0 16,0 1-16,-18 34 15,0 19-15,-17 34 16,0 1-16,0 17 16,17-35-1,18-18-15,-35 53 0,35-52 16,17-1-16,1-35 0</inkml:trace>
  <inkml:trace contextRef="#ctx0" brushRef="#br1" timeOffset="153009.4">20373 4233 0,'0'0'0,"18"0"32,0 0-32,-1 0 0,18 0 0,1-17 15,-1 17-15,-17 0 16</inkml:trace>
  <inkml:trace contextRef="#ctx0" brushRef="#br1" timeOffset="153208.43">20673 4304 0,'0'0'0,"0"18"0,-18-1 15,18 18 1,0-17-1,0 0-15,-17 17 0,17-17 16,0 17-16,0 53 16,-18-35-1</inkml:trace>
  <inkml:trace contextRef="#ctx0" brushRef="#br1" timeOffset="153402.69">20867 4145 0,'0'-35'0,"0"17"15,0 36 1,0 70 0,0-53-1,0 18-15,-17 88 16,17-105-1</inkml:trace>
  <inkml:trace contextRef="#ctx0" brushRef="#br1" timeOffset="153574.44">20991 3881 0,'0'-36'0,"0"72"0,0-54 16,0 36 0,17-1-1</inkml:trace>
  <inkml:trace contextRef="#ctx0" brushRef="#br1" timeOffset="154089.41">21079 4110 0,'17'0'16,"-34"0"-16,52 0 0,-17 18 31,-18-1-15,17 54 0,-34 35-1,-1-89 1,18 1-1,0-36 1,71-52 0,-54 52-1,1 18 1,-18 35 0,0 18 15,0-35-31,35-36 31,18-17-31,-35 17 16,-1 1-16,19-19 0,-36 19 15,17-54-15,1 36 16,-18 17-16,0 1 0,0-19 16,0-17-16,0 18 15,0 17-15,0 1 0,0 34 31,-53 125-15,53-107-16,-35 88 16,35-105-1,0 0-15,0-1 0,17 1 0</inkml:trace>
  <inkml:trace contextRef="#ctx0" brushRef="#br1" timeOffset="154227.53">21202 4128 0,'0'0'0,"18"0"16,0 0-1,17 0-15,18 0 16,-18 0-16,-17 0 0</inkml:trace>
  <inkml:trace contextRef="#ctx0" brushRef="#br1" timeOffset="154478.47">21484 3828 0,'-17'-36'16,"34"72"-16,-34-54 16,70 106 15,-36-70-31,72 194 15,-89-160 1,0 1-16,0 0 0,0 0 0,-18 0 16,-35 106-16,0-71 15,18 0 1,-18-35-16,35-18 16,-17-17-16</inkml:trace>
  <inkml:trace contextRef="#ctx0" brushRef="#br1" timeOffset="154660.41">21802 4322 0,'18'-18'0,"-36"36"0</inkml:trace>
  <inkml:trace contextRef="#ctx0" brushRef="#br1" timeOffset="154830.47">21820 4568 0,'0'36'0,"0"-72"0,0 89 0,0-35 15,-36 17-15,36-17 0,-53 35 16,18 0-16,0-18 16,17-17-16,1 17 15,-1-17-15</inkml:trace>
  <inkml:trace contextRef="#ctx0" brushRef="#br1" timeOffset="155759.72">20073 4745 0,'-17'0'0,"-1"17"0,36-17 31,17 0-31,53-17 16,-53 17-1,18 0-15,0 0 0,36 0 0</inkml:trace>
  <inkml:trace contextRef="#ctx0" brushRef="#br1" timeOffset="155940.34">21026 4621 0,'0'0'0,"-18"0"0,89 18 47</inkml:trace>
  <inkml:trace contextRef="#ctx0" brushRef="#br1" timeOffset="159359.81">17480 5186 0,'18'0'15,"53"-35"1,-54 35 0,19 0-16,-19-18 0,18 18 0</inkml:trace>
  <inkml:trace contextRef="#ctx0" brushRef="#br1" timeOffset="159553.73">17516 5256 0,'-36'18'0,"54"-36"16,0 18-1,17-17-15,0 17 0,-17-18 0,105-17 16</inkml:trace>
  <inkml:trace contextRef="#ctx0" brushRef="#br1" timeOffset="161171.54">18980 459 0,'0'-18'0,"0"0"16,0 1 15,0-1 1,0 0-32,0 1 15,0-1 16,0 1-31,0-36 32,0 35-32,-18 18 15,0-35-15,18-1 0,-35-17 32,35 36-32,0-1 15,-17 18-15,17-17 0,-18 17 16,0-18-16,18 0 0,0 1 0,-17 17 15,-1-18-15</inkml:trace>
  <inkml:trace contextRef="#ctx0" brushRef="#br1" timeOffset="162304.6">18821 0 0,'-1217'0'15,"1146"35"1,36-35 0,-18 36-16,36-36 15,-19 17 1,19 1-16,-19-1 16,1 1-16,0 0 15,17-1-15,1 1 16,-19 0-16,19-18 0,-1 17 0,-17 19 0,17-19 15,-35 1-15,18 17 16,17-17-16,1-1 16,-19 1-16,19 0 0,-19 17 15,19-17-15,-1-1 0,-17 36 16,17-18-16,18-17 0,0 0 16,0 17-16,-17 0 15,17-17-15,0 0 0,0 17 16,17 124-1,-17-124-15,18 0 0,17 18 16,0 18-16,-17-36 16,35 35-16,70 36 31,-17 0-15,-35-53-1,70 0 1,-106-35-1,0-18-15,18 0 0,-17 0 0,34 17 16,18-17-16,-52 0 16,52 0-16,-70 18 0,17-18 15,0 0-15,0 18 0,1-18 16,-1 17-16,-17-17 0,-1 0 0,71 18 16,-70-18-1,53 0-15,-36 0 16,-17 0-16,52-18 0,89 1 15,-106 17 1,-36-18-16,19 18 16,-19 0-16,54-18 0,-54 18 15,19 0-15,17-17 16,-36-1-16,54 0 0,-36 1 0,0 17 16,1-18-1,34 0-15,-34 1 0,-19-1 0,1 18 16,-1-18-16,1 18 0,0 0 0,-18-17 0,17-1 15,36-52 17,-35 52-32,-18 0 15,18 1-15,-1-19 0,1-16 0,17 16 16,-35 1 0,18 0-16,17-106 31,0-1-16,-17 90-15,-18-125 32,0 160-32,0-1 0,0 0 15,0-17-15,0 17 16,-18 1-16,1-19 0,-19 19 16,1-18-1,0 17-15,17 18 0,1-18 0,-19 1 16,1 17-16,17 0 15,-52-18-15,17 18 0,0 18 16,18-18 0</inkml:trace>
  <inkml:trace contextRef="#ctx0" brushRef="#br1" timeOffset="163204.13">17339 5292 0,'-17'0'16,"17"17"0,0 72 15,0-54-31,0 18 0,0 17 15,0-34-15,0 34 0,0 54 32,0-107-32,0 1 15</inkml:trace>
  <inkml:trace contextRef="#ctx0" brushRef="#br1" timeOffset="163673.34">17234 5221 0,'-18'0'0,"36"0"15,-54 0-15,19 18 47,17-1-47,0 1 16,0 0-16,-18 52 0,0-52 15,18 0-15,0-1 0,-17 1 16,17 17-16,-18 0 16,18-52 15,18 17-31,-18-18 15,17 0-15,1 1 0,-18-1 16,18 1-16,-1-1 0,-17-17 0,36-1 16,-19 19-16,1-1 0,-18 0 0,17 1 15,1-1-15,0 0 0,17 18 0,-17-17 16,35 17 0,-18 0-1,-35 17 1,35 36-1,-17-17-15,-1-19 16</inkml:trace>
  <inkml:trace contextRef="#ctx0" brushRef="#br1" timeOffset="167140.69">21943 5468 0,'0'-18'0,"0"1"0,0-1 15,0 1 1,0 34 31,0 54-31,0-36-1,0 18-15,0-18 0,0 36 16,-18-18-16,18 52 15,18-87 1,70-53 0,-52 17-1,-1-17-15,0 17 0,53-105 16,-70 105 0,0-35-16,-1 0 0,-17 18 31,-17 35-16,17 18-15,-18 17 32,18-17-32,0-1 0,0 1 15,18-18 17,-18-18-17,0-17 1,0 17-1,-18 18 95</inkml:trace>
  <inkml:trace contextRef="#ctx0" brushRef="#br1" timeOffset="167760.62">22067 5168 0,'-18'0'0,"36"0"0,-54 53 16,36-35-1,0-1-15,0 1 16,18 0-16,0-18 16,-1 0-16,1-18 0,0 18 15,-1-18-15,-17-17 16,-35 17 15,0 18-15</inkml:trace>
  <inkml:trace contextRef="#ctx0" brushRef="#br1" timeOffset="168404.72">22243 5539 0,'0'-18'16,"18"18"0,17 35 15,-35-17-31,0 0 16,0 17-16,0 0 15,0-17-15,-18 35 31,18-71-31,53-70 32,-53 70-17,35-35-15,-17 36 0,35-19 32,-53 19-32,0 34 15,0 1-15,0 0 0,0 70 31,0-71-31,18-17 0,-18 18 16,17-18-16,1 0 16,-18-18-16,35 1 0,-17-1 15,-1-17-15,19 0 0,-1-18 16,0 0-16,36-106 31,-54 18-15,-17 106-1,0 17-15,0 0 0,-17 36 16,-36 141 15,35-106-31,-17 247 32,35-265-32,88 53 31</inkml:trace>
  <inkml:trace contextRef="#ctx0" brushRef="#br1" timeOffset="168570.53">22543 5362 0,'-35'0'0,"70"0"0,-53 0 15,195-53 17,-107 36-32</inkml:trace>
  <inkml:trace contextRef="#ctx0" brushRef="#br1" timeOffset="172641.36">23195 5433 0,'18'-18'15,"-18"1"17,0-1-1,0 0-15,18 1-16,-1-1 15,1 18 1,17 0-1,-17 18-15,-18-1 16,0 19-16,-18 140 31,1-158-31,-1 17 0,18-18 16,-35 19-16,35-19 0,0-34 31,0-19-31,0 19 16,17-1-16,1-17 0,-18 0 15,18 17-15,17-17 0,-17-1 0,-1 1 16,36-18-16,-35 18 16,-1 17-16,19-17 0,-19 17 0,1 18 15,-18 18-15,-18 158 32,-17-105-32,17 35 31,18-89-31,36-69 31,-19 34-31,19-35 0,-19 35 16,1-17-16,17-35 0,0 17 15,1 17 1,-36 54 0,0 17-16,-18 18 15,0-35-15,18 17 0,-17 0 16,-1 1-16,18-1 0,-35 71 15,35-89-15,0 1 0,0 0 16,18-36 0,-1 0-16,1 1 0,-1-1 15,1-35-15,0 36 0,-1-36 0,1 17 16,0 19 0,-18-1-16,0-35 0,0 88 31,-36 142 0,19-124-31,17-18 16,0-17-16,0-1 0,17-17 15,1-17-15,0 17 0,-1-18 16,1-17-16,0 17 0,-1-17 16,1 17-16,17-35 15,-35 36-15,18-19 0,-1 19 0,-17-19 16,0-16-16,18 34 15,-18 0-15,0 1 0,-35 70 32,17 17-17,0-52-15,1 17 0,17-17 16,0-1 0,0 1 93,0 0-78,0 17-15,17-18-16,-17 1 15,18 17 1,0-17 15,17-53 1,-35 17-17,18 0-15,-18 1 16,17-18-16,54-107 31,-18 1-15,-18-35-1,-17 70 17,-18 88-32,0-17 15,0 18-15,0 34 31,-18 1-15,-17 123 0,17 35-1,18-87 1,0 87 0,35-123-1,18-36 1,36-52-1,-37-18 1,1 0 0,-35 0-16,17-17 15,-35 35 1,0-36-16,0 36 0,0-36 0,0 36 16,0-18-16,0 0 15,0 35-15,0 1 0,-17-1 31,-1 106-15,18-70-16,0 17 16,-18 1-16,18 34 0,-17-35 15,17 1-15,0 17 0,0-18 0,0 0 16,-18 0-16,18 1 0,0-19 16,0 19-16,0-19 0,0 1 0,0 0 0,18-1 15,-1-17-15</inkml:trace>
  <inkml:trace contextRef="#ctx0" brushRef="#br1" timeOffset="172790.64">24166 5345 0,'0'0'0,"0"-18"15,88 0 1,-35 1-1,-18-1-15,0 18 0,1 0 16,-1-18-16</inkml:trace>
  <inkml:trace contextRef="#ctx0" brushRef="#br1" timeOffset="173289.99">24660 4939 0,'0'18'125,"0"17"-109,0 0-16,-18 18 15,18 0-15,0-18 16,-18 71-16,18-53 16,0 159-1,18-195 1,0 19-16,-1-36 15,1 0-15</inkml:trace>
  <inkml:trace contextRef="#ctx0" brushRef="#br1" timeOffset="173629.75">24836 4904 0,'0'-18'16,"18"18"0,-1 0-1,1 0-15,-1 0 0,1 18 0,0-18 16,-1 17-1,1 1-15,70 88 16,-53 35 0,-35 18 15,-17-71-31,-36 53 16,18-106-1,35-17 1</inkml:trace>
  <inkml:trace contextRef="#ctx0" brushRef="#br1" timeOffset="173947.09">25206 5256 0,'18'18'63</inkml:trace>
  <inkml:trace contextRef="#ctx0" brushRef="#br1" timeOffset="174180.03">25224 5574 0,'0'35'16,"0"-17"0,-18-1-1,1 1-15,17 0 16,0-1-16,-36 36 0,19-35 15,-19 17-15,1 0 0,-35 36 32</inkml:trace>
  <inkml:trace contextRef="#ctx0" brushRef="#br1" timeOffset="174940.56">23883 2187 0,'0'0'0,"-35"-17"15,-18 17-15,36-18 0,-19 18 0,1-18 16,0 18-1,52 0 17,72 0-17,-54 0-15,0 0 0,53-17 16,-35-1 0,53 0-16,35 1 0,-53-1 0,71-17 15,-88 17-15,17 1 16,0-1-16,71 0 0,-89 1 15,1 17-15,52-18 0,-70 0 16,18 18-16,-36 0 0,-17 0 16,-1 0-16</inkml:trace>
  <inkml:trace contextRef="#ctx0" brushRef="#br1" timeOffset="175381.16">24042 3104 0,'-18'18'0,"18"-36"31,0 1 0,36 17 1,70-35-17,-18 17-15,35-17 16,265-71 0,-194 71 15</inkml:trace>
  <inkml:trace contextRef="#ctx0" brushRef="#br1" timeOffset="179869.07">2858 10231 0,'0'0'0,"-35"0"16,17 17-16,53-17 47,195-35-31,-160 17-16,1 1 15,87-19-15,19 1 16,-89 17-16,212-34 15,-106 34-15,-18-17 16,-88 17-16,1 18 0,52-18 16,-71 1-1,54-1-15,-71 18 0,52-18 0,-69 18 16,-1 0-16,0 0 0,1 0 0,-19 0 16,19 0-16</inkml:trace>
  <inkml:trace contextRef="#ctx0" brushRef="#br1" timeOffset="180451.89">5909 10830 0,'0'0'0,"18"-17"16,0-1 0,70 0-16,-35 1 0,53-1 15,-54 0-15,19 18 16,352-70-16,-352 52 15,17 18-15,71-35 16,0 17-16,-89 18 16,-17-17-16,106-1 0</inkml:trace>
  <inkml:trace contextRef="#ctx0" brushRef="#br1" timeOffset="187452.8">3052 12753 0,'18'-18'47,"-1"1"-47,1-1 0,52-70 15,-52 53 1,17-1-16,1 1 0,-1-18 0,18 0 15,-18 0-15,53-53 0,-17 1 0,17-1 16,-53 53 0,-17 0-16,17 0 0,-17 0 0,-1 18 15,1 0-15,0 17 0,-18-17 0,0 17 16,-36 0-16,19 36 16,-1-18-16,-17 18 0,-18 35 0,18-18 15,-18 18-15,35 0 0,0-18 16,1-17-16,17 17 0,0 0 0,0 0 15,17-17-15,1 17 16,17-17-16,36 17 16,-36-35-16,0 18 0,36-1 15,-53-17-15,17 18 0,18 35 16,-35-35 0,-1 35-16,-17-18 0,0-18 0,-17 36 15,-1-17 1,0-19-16,-17 19 0,17-19 0,-17 1 0,-18 17 15,18-35-15,0 18 0,-107-36 32,90-35-32,52 36 15</inkml:trace>
  <inkml:trace contextRef="#ctx0" brushRef="#br1" timeOffset="187860.75">3969 12171 0,'0'-18'0,"0"-35"16,0 18 0,18 35-1,17 106 1,-35-89-1,18 54-15,-18-36 0,17 18 16,1 0-16,-18-18 16,18-17-16,-1 0 0,-17-1 0,18 1 15,-1-18-15,1-18 0,17 1 0,-17-1 16,0 0-16,-18 1 16,17-1-16,1-35 0,0 36 15,-18-89-15,0 88 16,0 0-16,0 1 0,0-1 15,0 71 17,17-35-32,1 123 15,0-106-15,-18 0 0,17 36 16,1-36-16,-1-17 16</inkml:trace>
  <inkml:trace contextRef="#ctx0" brushRef="#br1" timeOffset="188355.95">4445 12118 0,'0'0'0,"-17"-18"15,17 36 1,70 0 15,-34-1-31,-1 18 16,18 36-1,-53-53-15,0-1 0,0 19 16,0-19-16,-36-17 31,36-17-15,0-1-16,0 0 0,0 1 16,0-36-16,0 35 0,18-17 0,17-18 15,-17 35 1,0 1-16,-1 17 0,1 0 0,0 0 15,-1 17-15,-17 1 0,18-18 16,-1 53-16,-17 53 16,0-71-1,0-17 1,18-54 0,-18 1-16,0 17 15,18 1-15,-18-1 0,17 0 16,-17-17-16,36-35 15,-1 34-15,-17 36 16,-1-17-16,1 17 16,-1 0-16,1 0 0,-18 17 0,18-17 0,17 71 15,-35-53 1,18 17-16,-18-18 0,17 19 0,-17-19 16,0 1-16,18 17 0</inkml:trace>
  <inkml:trace contextRef="#ctx0" brushRef="#br1" timeOffset="189998.56">5839 11430 0,'17'-18'0,"-17"1"47,-70 34-31,35 19 0,17-36-16,-53 53 15,54-36 1,-18 36-16,17-35 0,0 17 15,1 0-15,17 1 0,-18 17 0,0-18 0,18 18 0,-17 105 16,17-105 0,0 0-16,17 71 0,1-18 15,17-1-15,-17-69 16,0 17-16,17 17 0,-18-35 16,19-17-16,52 35 15</inkml:trace>
  <inkml:trace contextRef="#ctx0" brushRef="#br1" timeOffset="190490.31">6280 11959 0,'-18'18'0,"0"-18"31,36 0-15,17-35-1,-17 17 1,0 0-16,-18-17 0,0 17 16,0 1-16,0-1 0,0 0 15,-53-17-15,35 35 16,-17 0-16,0 0 0,-71 71 31,88-36-31,0 18 16,18-18-16,18 159 31,0-176-31,-1-18 0,36 0 16,-17-35-16,-1-1 15,-18 19-15,1-19 0,0 19 31,-1-36-31,-17 0 0,0 35 0,0 1 16,18 52 0,0 0-1,-1 18-15,1-18 16,0 1-16,17 17 16,-17-36-1</inkml:trace>
  <inkml:trace contextRef="#ctx0" brushRef="#br1" timeOffset="190709.87">6774 11959 0,'0'0'0,"35"0"15,-17 35 1,-18 1-1,0-19-15,0 1 0,0 0 0,0 35 16,0-36 0,17 36-16,-17 0 15,18 35-15,-18-70 16</inkml:trace>
  <inkml:trace contextRef="#ctx0" brushRef="#br1" timeOffset="191107.24">7232 11465 0,'0'-17'0,"0"34"16,0-52-16,-17 35 0,17-18 16,0 36-16,0 123 31,0-106-16,17 54-15,-17-36 0,0-1 16,0 107-16,0-124 16,0 1-16,0-1 0,0-53 31,0 1-31,18-19 0,70-105 31,-17 71-31,-54 52 16,19 18-16,-1 0 0,-18 0 0,1 18 15,0-1-15,-18 1 0,17 0 16,-17 17-16,0-17 0,-17 52 16,-1-35-16,-52 71 15,52-88-15,-17 17 16,-18 0-16,35-17 16,-17-18-16,17 0 0,1 0 0</inkml:trace>
  <inkml:trace contextRef="#ctx0" brushRef="#br1" timeOffset="191393.83">7761 11165 0,'0'0'16,"0"18"-16,18-18 15,0 0-15,-1 18 0,19 17 16,-19-17-16,19-1 0,-1 54 16,0-18-16,-17-18 0,17 141 15,-17-123-15,-18 141 16,-53 36 0,-53-54-1,88-141-15,-52 18 16</inkml:trace>
  <inkml:trace contextRef="#ctx0" brushRef="#br1" timeOffset="191569.81">8467 11571 0,'0'0'0,"0"18"15,-18-18 1</inkml:trace>
  <inkml:trace contextRef="#ctx0" brushRef="#br1" timeOffset="191769.17">8414 12100 0,'0'0'0,"-18"71"0,1-36 15,-1 18-15,1-18 16,-19 18-16,19-18 16,17-17-16,0 0 15,0-1-15</inkml:trace>
  <inkml:trace contextRef="#ctx0" brushRef="#br1" timeOffset="193583">3387 13617 0,'0'35'0,"0"-52"16,18-1 0,158-158 15,-88 88-31,-35 35 16,0 17-16,0-16 0,53-37 0,-18 19 15,-53 35 1,1-18-16,-19 35 0,-34 18 15,-142 106 1,124-71 0,-18 18-16,17 0 0,54 17 31,35-52-31,0 0 16,17-18-16,-34 17 15,34 1-15,-52-18 0,17 18 16,-17-1-16,-1 19 15,-17-19-15,-17 1 0,-1-1 0,-17 36 16,0-35-16,-1 0 16,-34 17-16,34-35 0,-34 0 15</inkml:trace>
  <inkml:trace contextRef="#ctx0" brushRef="#br1" timeOffset="194318.86">4392 13070 0,'18'0'0,"-18"18"15,-35 70 1,35 36 15,35-1-15,-17-105-16,52-89 31,-34 1-15,-19 34-16,-17 1 15,35-18-15,-35 36 0,18-19 0,0 1 16,-18 17 0,17 18-16,-17 18 0,18 0 0,0 17 15,-18 0-15,17 18 16,-17 106 15,53-212-15,18-88 15,-54 88-31,72-18 31,-72 71-31,1 18 16,-18 0-16,0 52 15,0-34-15,0-19 0,0 18 16,-18 1-16,18-1 0,0 18 16,-17-35-16,17-1 0,0-52 31,17 0-31,54-124 16,-36 106-1,0 53 1,-35 53-1,0-35-15,0-1 16,0 18-16,0 54 16,0-72-1,18-34 1,53-124 0,-54 88-1,36 0-15,-35 35 16,35 53-1,-36 18 1,-17-35-16,0 17 16,18 36-16,-18-36 15</inkml:trace>
  <inkml:trace contextRef="#ctx0" brushRef="#br1" timeOffset="194550.89">5980 12912 0,'0'-53'0,"0"106"0,0-124 15,-18 71-15,-17 0 16,-36 159 0,54-106-1,-1 35-15,18-35 0,0 70 16,18 36-1,-1-106-15,1 18 0,35-19 16,-35-34 0</inkml:trace>
  <inkml:trace contextRef="#ctx0" brushRef="#br1" timeOffset="194736.09">6350 13000 0,'0'-18'0,"0"36"0,-17-36 0,-1 36 16,18 17 0,0-17-1,0-1-15,18 54 0,-18-53 16,17 17-16,-17 0 0,0 36 0,0-36 16,0 0-16,18 1 0</inkml:trace>
  <inkml:trace contextRef="#ctx0" brushRef="#br1" timeOffset="195009.19">6509 13141 0,'0'0'0,"0"-18"0,0 54 32,0 69-1,0-87-31,35 17 15,-17-35-15,0 0 0,35-17 16,-18-1 0,0-52-16,-17 52 15,-18-35-15,0 35 16,0-17-16,-36 0 0,19 17 16,-1 18-16,1-17 0,-1 17 0,0 0 15,1 0-15,-19 0 0,19 17 16</inkml:trace>
  <inkml:trace contextRef="#ctx0" brushRef="#br1" timeOffset="195201.1">6844 13176 0,'0'0'0,"36"0"15,-19 0-15,1 0 0,-1 18 0,1 0 16,-18-1-16,0 36 15,0-35 1,0 88-16,0-89 16,0 54-16,0-36 0,-18-17 15</inkml:trace>
  <inkml:trace contextRef="#ctx0" brushRef="#br1" timeOffset="195584.65">7215 12947 0,'-18'-18'0,"36"36"16,-36-53-16,36 17 16,-1 0-16,19 1 15,-19-1 1,89 0-16,-88 54 15,-1-36-15,-17 17 0,0 19 16,0-19-16,0 1 0,-17 17 16,17 1-16,-36-19 0,19 18 0,-19 18 15,19-35-15,-1 0 16,1-1-16,-1 1 0,0-18 0,1 0 16,34-71-1,1 71 1,-18-17-16,70-1 15,-52 18-15,141 71 32,-142-54-32,1 1 15,35 17-15,-35-35 0</inkml:trace>
  <inkml:trace contextRef="#ctx0" brushRef="#br1" timeOffset="195829.11">7691 12629 0,'18'18'16,"17"17"0,-18 1-1,19 17-15,17-1 16,17 125-16,-70-124 15,18 0-15,-18 53 16,0-54-16,-18 1 0,1 0 16,-1 0-16,-35 18 0,-18-1 15,54-52-15</inkml:trace>
  <inkml:trace contextRef="#ctx0" brushRef="#br1" timeOffset="196001.69">8150 13053 0,'17'-18'0,"-34"36"0,34-18 16,-17 17 0</inkml:trace>
  <inkml:trace contextRef="#ctx0" brushRef="#br1" timeOffset="196169.89">8220 13317 0,'0'0'16,"53"106"-16,-53-35 15,-18-36-15,18 0 0,-53 53 16,36-52-1,-89 70-15,71-71 0</inkml:trace>
  <inkml:trace contextRef="#ctx0" brushRef="#br1" timeOffset="197050.13">2540 12894 0,'-35'0'16,"17"0"-16,1 18 15,-19-1 1,19 19 0,17-19-1,0 36-15,0 0 16,0 88-1,0-106-15,17 1 0,19-19 16,-19-17 0,72-123-1,-89 105 1,17-17-16,-17-18 0,0 35 0,0 1 16,-17-54-16,-1 54 15,0-1-15,1 0 16,-1 18-16,18 18 0,-18 0 15,18-1-15,0 36 16,18-18 0,-18-17-16,18 0 0,52-1 15,18-87 1,-52 17 0,-19 35-16,19-17 0,-36 0 15,17 17-15,-17 0 16,0 36-1,0 0-15,0-1 16,0 19-16,0-19 16,0 19-16,18-1 0,-18-18 15,35 36-15,-35-35 16,35 35-16,-35-35 16,18-1-16,0 1 15,-1-18 1,1 0-16,17-35 15,-17 35-15,35-36 16,-35 19-16</inkml:trace>
  <inkml:trace contextRef="#ctx0" brushRef="#br1" timeOffset="200420.51">10936 11553 0,'0'18'15,"18"-36"32,88-70-16,-71 71-31,0-19 0,18 1 0,-17-18 0,17 18 16,70-106 0,-70 88-16,18-53 0,-1 35 15,-52 36-15,17-18 16,-35 36-16,-88 34 16,35 19-1,18-19 1,-1 1-16,19-1 0,-36 36 0,17 53 31,54-35-31,17-18 16,-17-36-16,35 36 0,35 35 31,-70-52-31,-1-19 16,-17 1-16,18 17 0,-18-17 15,0 17-15,0-17 16,-18-1-16,1 1 0,-1 0 15,1-1-15,-19 19 16,19-19-16,-54 19 16,36-36-16,-18 0 15,35 0-15,1 0 16,-1 0-16,18-18 0,0 0 16,0 1 15,18 17-16</inkml:trace>
  <inkml:trace contextRef="#ctx0" brushRef="#br1" timeOffset="201433.92">11748 11324 0,'0'-17'15,"17"17"-15,-17-18 16,0 0 15,0 36-15,0 17 0,0-17-1,0 35-15,0-18 16,-17 141-16,17-140 0,0-1 15,0 36-15,0-36 16,17-18-16,1-17 0,0-17 16,-1 17-16,36-53 15,18-88 1,-36 53 0,-17 52-16,-1-34 15,-17 17 1,18 70-1,0 72 1,-18 69 15,0-69-15,35-107 0,0-17-16,53-124 31,-70 124-16,0 17-15,35-53 0,-36 54 16,36-1-16,-35 18 16,-18 106 15,0-53-31,-35 17 16,35-34-16,-18-19 0,18 1 0,-18 0 15,18-36 1,0 0-1,0 1-15,18-19 0,52-52 32,-52 53-32,0 17 15,17 1-15,-35-1 16,18 18-16,-1-18 0,1 18 0,0 0 16,-18 18-16,17 0 0,-17-1 15,0 36-15,0-35 0,0 0 16,-17 17-16,-1 0 0,18-17 15,-18-1-15,18 1 0,0-36 16,36-52 15,-19 52-31,1 1 0,17-36 16,-17 17-16,-1 19 0,36-54 16,-17 54-16,-19-1 0,19-17 15,-1 35-15,-18 88 31,-17-53-31,-17 0 16,-1 36-16,1-36 16</inkml:trace>
  <inkml:trace contextRef="#ctx0" brushRef="#br1" timeOffset="202700.01">13424 10813 0,'17'-18'16,"-17"0"-1,-17 18 16,-1 0-15,0 0 15,-35 71-15,53-53 0,-17 17-16,-1 18 0,0 53 15,18-54 1,0 1-16,0-17 0,0 17 0,0 0 0,0 123 15,0-123-15,0 0 16,0-18-16,36 36 0,-19-36 16,1-17-16,0-1 0,17 1 0</inkml:trace>
  <inkml:trace contextRef="#ctx0" brushRef="#br1" timeOffset="203582.14">14094 11007 0,'0'-18'16,"0"0"-1,0 36 17,0 35-17,0-18 1,0 18-16,0 35 0,0-52 15,0 52-15,-18-35 0,18-18 16,0 0-16,-17 1 0,17-19 0,0 1 16,0-1-16,0 1 15,0-36-15</inkml:trace>
  <inkml:trace contextRef="#ctx0" brushRef="#br1" timeOffset="204219.97">14147 11112 0,'0'0'16,"0"-17"-16,0-36 16,-36 18-1,1 35 1,18-18-16,-19 36 15,19-1-15,-1-17 16,18 18-16,-18 35 0,18-18 16,-17 124-16,17-124 15,0 53-15,0-52 16,0-19-16,0 36 0,35-18 16,0-35-16,53-70 15,18-54 16,-53-17-15,-53 53 0,0 70-1,0 54 1,0-19 0,0 36-16,-17-17 0,17 17 0,0-18 15,0-18-15,0 19 16,0-19-16,0 36 0,0-35 15,17 0-15,1-18 0,-1 0 16,125-71 0,-125 71-16,1-18 0,35-17 15,-36 17 1</inkml:trace>
  <inkml:trace contextRef="#ctx0" brushRef="#br1" timeOffset="204418.8">14835 11307 0,'35'0'0,"-17"0"16,-1 0 15,1 17-31,-18 1 16,0 52-16,0-52 0,0 35 15,0-35 1,-18 52-16,1-52 0</inkml:trace>
  <inkml:trace contextRef="#ctx0" brushRef="#br1" timeOffset="204868.67">15346 10707 0,'35'-71'16,"-70"142"-16,70-159 0,-17 52 15,-18 54 1,0 0-16,0 17 0,0 35 16,-18 72-16,-34 122 31,52-229-31,-18 1 0,18 52 15,0-70-15,18-54 32,-1 1-32,36-71 15,-35 88 1,-1-17-16,19-18 0,-19 36 16,19-1-16,-19 0 0,1 18 15,17 0-15,18 0 0,-18 106 31,-35-18-15,0-52-16,-53 52 16,36-53-16,-54 18 15,1-53 1,52 0 0,0-18-16,18 1 0,0-1 0</inkml:trace>
  <inkml:trace contextRef="#ctx0" brushRef="#br1" timeOffset="205935.54">15893 10548 0,'-18'-18'0,"18"1"0,18 17 32,-18 17-32,18 1 15,-1 0-15,36 35 16,-35-36 0,17 36-16,0 0 0,-17 0 15,0 35-15,-18-35 16,0 71-16,-18-72 0,18 1 0,-35 18 0,-36 88 15,36-106 1,-36 35-16,1-18 16,35-34-16,-1-19 0</inkml:trace>
  <inkml:trace contextRef="#ctx0" brushRef="#br1" timeOffset="206332.86">14641 10107 0,'35'-53'16,"-35"36"0,0-1-1,0 36 1,18 105-1,-18-88 1,0 1-16,0 69 0,0-69 16,-18 70-16,0-18 15</inkml:trace>
  <inkml:trace contextRef="#ctx0" brushRef="#br1" timeOffset="206614.93">14464 10513 0,'0'0'0,"0"-18"16,18 53 15,0-17-31,-18 17 16,17 1-16,1-1 15,-1 0-15,1-17 0,0-1 0,-1 1 16,124-71-1,-105 18 1,17-18 0,-36 35-16,1-35 15,-18 36-15,0-1 16,-18 18 0</inkml:trace>
  <inkml:trace contextRef="#ctx0" brushRef="#br1" timeOffset="207111.37">15134 9913 0,'0'-35'15,"18"17"17,17 71-17,1 123 1,-36-52 0,35 17-1,-17-123 1,-1-18-16,1-18 0,0 18 0,-1-35 15,1 17 1,-18-17-16,17 17 0,1-35 0,-18 0 16,0 36-1,18-71-15,-18 105 16,17 36 0,-17-35-1,18-1-15,0 1 16,-1-18-16,1 0 15,35-71 1,-36 54-16,-17-18 0,0-1 16,-35-52 15,35 70-31</inkml:trace>
  <inkml:trace contextRef="#ctx0" brushRef="#br1" timeOffset="207288.4">15787 9966 0,'18'-18'0,"-36"36"15,36-53-15,-18 17 16,0 53 0,0-17-1,0 70-15,0-53 16,0 1-16,0 34 0,0-34 15,0-1-15,0 0 0,0 0 16</inkml:trace>
  <inkml:trace contextRef="#ctx0" brushRef="#br1" timeOffset="207482.34">16016 9772 0,'0'0'0,"0"-18"16,0 36 0,0 0-16,0-1 0,0 177 31,0-158-31,0-1 16</inkml:trace>
  <inkml:trace contextRef="#ctx0" brushRef="#br1" timeOffset="207879.48">15946 9984 0,'0'0'0,"18"0"16,87-36 15,-69 36-31,52-35 16,-71 17-16,72-52 31,-89 35-31,0-1 16,0 54-1,-36 88 1,19-71 0,17-17-16,0 17 0,0 0 15,0 18-15,0-35 16,17-18-16,1 0 15,0-18-15,-1 18 0,-17-17 16,18-1-16,17-17 0,-35 17 16,18 0-16,17 1 15,-35-1-15,18 18 0,-18 18 16,17-18 0,-17 53-16,18-36 0,-18 1 0,0 0 15,0 17-15</inkml:trace>
  <inkml:trace contextRef="#ctx0" brushRef="#br1" timeOffset="208631.27">16246 10178 0,'-18'0'0,"36"0"0,-36 17 16,18 1-16,0 0 0,-18 52 15,1-17 1,17-18-16,-18 54 16,18-72-16,0 18 0,35-17 15,-35 0-15,36-18 0,-1-18 0,0 0 16,71-52 0,-71-1-1,-35 54-15,0-19 0,0 19 16,-17-19-16,-1 19 0,0-18 15,1 35-15,-1-18 0,-17 18 16,17 18 0,36-1-1,88-17 1,-71 0 0,18 0-1,-35 18-15,-18-1 16,0 1-1,0 17-15,0 18 0,0-17 16,0-19 0,53-52 15,-36 17-31,1 1 0,17-36 16,-17 35-16,-18 0 0,17 1 15,1-1 1,0 36-1,-18-1 1,0 1-16,0 17 0,0-17 16,0 0-16,0-1 0,17 1 0,19 0 15,-19-36 1,1 18-16,17-18 0,-17 1 16,-1-1-16,1 0 0,17-17 15,1 0-15,-19 17 16,1-17-16,0 0 0,-18 17 0,0 0 15,0 1-15,17-1 0,-17-17 16,18-36 15,-18 89-31,0 17 16,0-17-16,-18 17 0,1 71 16,-1-71-16,0 0 15,18 1-15,-17-19 0</inkml:trace>
  <inkml:trace contextRef="#ctx0" brushRef="#br1" timeOffset="208782.36">16881 10266 0,'0'0'16,"-71"-18"-16,106 1 16,-17 17-1,35-18-15,-18 18 0,18 0 16,-17 0-16,69-18 15</inkml:trace>
  <inkml:trace contextRef="#ctx0" brushRef="#br1" timeOffset="210737.9">10989 12912 0,'0'17'0,"0"-34"15,18 17-15,0-18 16,17-17-16,141-106 31,71-71-15,-229 177-1,52-54 1,-87 89-16,-18 0 16,-1 18-16,-17 17 0,18-17 15,-36 35 1,54-35-16,-1-1 0,1 36 16,17-35-16,17-1 15,1 1-15,-1 0 0,1-1 0,17-17 16,-17 18-16,17 0 0,1-1 0,-19 1 15,71 35-15,-52 17 16,-72 19 0,1-72-1,-106 1 17,88-36-32</inkml:trace>
  <inkml:trace contextRef="#ctx0" brushRef="#br1" timeOffset="211515.64">11854 12541 0,'53'-17'0,"-36"-1"16,19 0-16,-36 1 0,17 17 15,-17 17 1,0 1-16,0 0 0,0-1 0,0 19 15,0-19-15,0 18 16,0 18-16,0-35 0,0 0 16,0 17-16,0-17 0,0 17 0,0-18 15,18-17 1,-1-35-16,1 18 16,17-19-16,-35 19 15,18-1-15,0 0 0,-1-35 16,1 36-16,0-1 0,-1 18 15,-17-17-15,18 34 16,-18 71 0,0-52-1,0-19-15,-18 19 16,18-19-16,0 1 0,18-36 16,-1 1-1,1-19 1,17-17-16,1 18 0,-1-18 15,-17 36-15,-1-1 0,18 0 16,-17 1-16,0 17 0,-1 0 16,-17 17-16,0 1 0,0 52 15,-35 54 1,0-54 15,70-158 0,53-18-15,-17 54 0,-54 34-1,1 71 1,-18-36 0,0 19-16,0-1 0,-35 18 15,35-35 1,0-1-16,0 1 0,0-36 15,17 18-15,1-53 16,0 36-16,35-36 0,-36 35 16,19-35-16,-1 36 0,71-72 31,-71 89-31,-35 18 16,18 0-16,-18 17 0,0-17 15,0 17-15,0 18 0,0-36 16</inkml:trace>
  <inkml:trace contextRef="#ctx0" brushRef="#br1" timeOffset="211784.51">13706 12136 0,'0'-18'16,"0"36"-16,-18-36 16,-52 124-1,34-71 1,-17 36-16,36-36 0,-1 18 16,-17 35-16,17-35 0,1-18 15,17 18-15,17 88 0,-17-106 16,53 18-16,-35-17 0,52-19 15,-34 1-15</inkml:trace>
  <inkml:trace contextRef="#ctx0" brushRef="#br1" timeOffset="212282.14">14235 12241 0,'0'0'0,"-18"-17"15,36 17 1,35 35 0,-36-35-1,1 18-15,0 35 16,17 176 0,-35-194-1,0 18-15,-53 71 0,35-107 16,-17 54-16,18-54 0,-1 1 15</inkml:trace>
  <inkml:trace contextRef="#ctx0" brushRef="#br1" timeOffset="212449.87">14711 12400 0,'0'0'15,"0"18"-15,0-1 32,0 1-32</inkml:trace>
  <inkml:trace contextRef="#ctx0" brushRef="#br1" timeOffset="212649.93">14658 12753 0,'-17'53'0,"-1"-18"16,0 0-16,-17 36 15,-35 35 16</inkml:trace>
  <inkml:trace contextRef="#ctx0" brushRef="#br1" timeOffset="-213016.35">10919 13670 0,'-18'0'0,"18"-18"31,35-17 0,-17 18-31,17-1 0,1 0 16,-1 1-16,-17-1 0,17 0 0,35 1 15,-17 17 1,-35 0-16,17 0 0,-17 17 0,-1 1 16,-17 0-16,0 17 15,0 0-15,0-17 0,-35 35 0,35-18 16,-17-17-16,-36 52 16,35-52-16,0 0 15,1-18-15,-1 17 0,0-17 16,18-17-16,18-1 15,0-17-15,-18 17 16,53-35-16,-36 35 16,54-52-16,-36 52 0,36-52 0,70-1 31,-124 89-31,1-18 16,-18 17-16,0 19 0,0 34 15,-18-17-15,1-18 16,-1-17-16,-17 53 15,-18-18 1,53-71-16,71-88 31,-1 35-15,-35 36-16,-17 18 0,35-19 16,-18 1-16,-17 35 15,-1 0-15,1 0 16,-18 18-16,0-1 0,0 19 0,-53 140 31,53-141-31,35-17 31,1-36-31,-19 1 16,54-54-16,-53 36 16,17-18-16,-17 35 0,-1-17 15,1 17-15,-1-17 0,1-18 16,-18 71-1,-18-1-15,1 19 16,-36 158 0,53-159-1,0 18-15,0-35 0,0-1 16,53-34 15,-18-19-31,-17 1 16,17 17-16,0-35 0,-35 36 0,18-1 15,17-17-15,-17 0 16,-18 17-16,0 36 16,-18 34-1,18-16 1,-17-19-16,-1 54 0,18-36 16,0 1-16,53-36 15,70-106 16,18-53-15,-70 71 0,-18-89-1,-53 160-15,0-19 0,0 1 16,0 0-16,0 17 16,0-17-16,0 0 0,-18 52 15,1 19 1,-54 211 15,18 52-15,71-193-1,88-106 1,123-159 15,-88-70 0,-70 35-15,-54 88 0,1 36-1,-18 52 1,0 36-16,-18-1 16,1 19-16,-1-1 0,0 0 15,1 36-15,-1-36 0,0 0 16,-17 124-16,17-71 15,1 106 1,17-176 0,0 35-16,0-35 0,0-1 0,17 18 15,1-35 1,0-17-16,35-18 0</inkml:trace>
  <inkml:trace contextRef="#ctx0" brushRef="#br1" timeOffset="-212855.33">12771 13476 0,'-35'0'16,"70"0"-16,-53 0 16,18-18-16,36 18 0,210-70 31,-210 52-31</inkml:trace>
  <inkml:trace contextRef="#ctx0" brushRef="#br1" timeOffset="-212597.29">13653 13123 0,'-18'-17'31,"1"17"-31,-1 0 16,18 17-16,-18 1 16,1 35-1,-19 35-15,36-35 16,-17-18-16,-1 53 16,18-35-1,0 18-15,18-1 0,-1-52 16,19 17-16,-1-35 0,35 0 0,-34 0 15</inkml:trace>
  <inkml:trace contextRef="#ctx0" brushRef="#br1" timeOffset="-212329.92">14076 13141 0,'-17'0'0,"34"0"0,-52 0 0,35 18 16,53-1 0,-18 1-1,-17 0-15,17-18 0,36 70 16,-54-35 0,1 1-16,-1-1 0,1 0 0,-18 0 0,0 18 15,0-17-15,-18 17 0,-52 52 16,17-34-16,-18-36 15,54-17-15</inkml:trace>
  <inkml:trace contextRef="#ctx0" brushRef="#br1" timeOffset="-212125.43">14958 13212 0,'-35'35'16,"35"-18"-1,-18 1-15,18 0 32,35-18-17</inkml:trace>
  <inkml:trace contextRef="#ctx0" brushRef="#br1" timeOffset="-211921.95">14764 13617 0,'-18'106'31,"36"-212"-31,-53 265 0,17-141 16,1-1-16,-19 54 16,19-18-16,-19 0 15,19-18-15</inkml:trace>
  <inkml:trace contextRef="#ctx0" brushRef="#br1" timeOffset="-209730.61">3987 14376 0,'-53'17'0,"35"-17"0,1 0 16,34-17 15,1-1-15,-1 18-16,1-18 0,17 1 0,89 34 31,-107 1-31,-17 0 16,18 17-16,-18 0 0,0 1 0,0-1 15,-18 35-15,1-52 16,17 17-16,-18-17 0,1 0 0,-1-1 16,0-17-16,18-35 15,53-89 16,106-70-15,-106 142-16,88-19 31,-123 71-31,-18 159 32,-18-106-32,18-18 0,-18-17 15,1 17-15,-1-18 0,18 19 16,-18-36-16,18 17 0,18-70 31,0 18-31,-1 18 16,19-19-16,-1-17 0,18 0 0,35 1 15,-70 52 1,17 0-16,-17 17 0,-18 1 31,0-1-31,0 19 0,-18 17 0,-17 17 0,35-35 16,-18-17-16,18 35 0,0-35 0,18-18 15,-1-18 1,1 0-16,105-105 16,-34-18-1,-37 70 17,-69 107-17,-36 87 1,53-35-1,0 0 1,18-88 0,-1 0-16,1-17 15,-1-1-15,19 0 0,-19 1 0,19-36 16,17-18-16,-36 36 16,1 17-16,0-17 0,-18 18 15,0 34 1,-18 54-1,18-36 1,0-17-16,-18 17 0,18 0 0,0-17 0,0 35 16,0-36-1,0 1-15,18-18 0,17 0 16,18-35-16,71-106 16,-72 52-1,-34 54 1,35-53-16,-35 53 0,-1-1 0,1 1 0,0-53 15,-1 0 1,-17 35-16,0 35 16,-17 18-1,-1 0-15,18 18 0,-18 17 0,-17 53 16,17-35-16,18 0 16,-35 53-16,35-35 0,-18-19 15,18 1-15,0-17 0,0 17 0,0-18 16,0-18-16,36 19 0,-19-19 15,54-34-15,-36-1 16,1-17-16,228-230 31,-193 89-15,-71 105 0,0 18-1,0 0-15,0 18 16,0 0-16,0 0 0,0 52 31,-18 36-31,0-18 0,18 1 0,-17 52 16,-1-35-16,0 0 0,18 0 0,-17 0 15,17 0-15,0-1 16,0 37-16,0-54 0,0 0 16,17 36-16,-17-54 15,18 1-15,35-18 0,-35 0 16,17-18-16</inkml:trace>
  <inkml:trace contextRef="#ctx0" brushRef="#br1" timeOffset="-209578.45">5821 14252 0,'-35'18'0,"70"-36"0,-105 54 15,87-36 1,1-18-16,0 18 0,34-35 15,-16 17 1,-1 0-16,36-17 0</inkml:trace>
  <inkml:trace contextRef="#ctx0" brushRef="#br1" timeOffset="-209326.56">6474 13882 0,'0'-18'0,"0"36"16,0-53-16,-18 17 16,-17 36-16,17-1 15,1 36 1,-1-35-16,18 17 0,-35 53 16,17-53-16,0 71 15,1-35-15,-1-18 16,-17 123-16,35-123 0,0 0 15,0 35-15,17-70 0,1 17 0,0-35 16</inkml:trace>
  <inkml:trace contextRef="#ctx0" brushRef="#br1" timeOffset="-207806.46">6862 14217 0,'0'-18'157,"18"18"-157,-18-17 15,35-1 1,-35 0 0,0 36 30,0 0-14,0-36 30,0 0-31,-18 1-15,-17 17 0,17 0-16,1 0 0,-19 17 15,19 1 1,-19 17-16,19 1 0,-1-19 0,0 71 16,18-52-1,0-19-15,18 19 0,0-1 0,17 0 16,18-35-16,-35 0 15,35-17-15,-36 17 0,18-18 16,-17 0-16,35-17 0,-35 17 0,-18-17 16,35 0-16,-35 17 15,0 1-15,0-19 0,0 1 32,-18 53-17,18 70 1,36-35-1,16 0 1,1-53 0,-35 0-16</inkml:trace>
  <inkml:trace contextRef="#ctx0" brushRef="#br1" timeOffset="-207597">7444 14270 0,'0'18'0,"0"-36"0,0 53 31,0-17-15,0-1-16,0 107 15,0-1 1</inkml:trace>
  <inkml:trace contextRef="#ctx0" brushRef="#br1" timeOffset="-207197.14">7779 13970 0,'0'-35'0,"0"70"0,-18-70 0,1 70 32,-1 124-17,1-36 1,17-87-16,0-1 0,0 35 16,0-52-16,0 17 0,0-17 15,0-36-15,35 1 16,18-89-1,-36 88 1,1-17-16,0 17 0,-1-17 0,1 17 0,0 1 16,-1-1-16,1 18 0,-1-18 0,19 54 31,-36 17-31,0 35 16,-18-35-1,-17 53-15,-36-36 31,18-70-15,53-18-16</inkml:trace>
  <inkml:trace contextRef="#ctx0" brushRef="#br1" timeOffset="-206978.47">8291 14393 0,'35'0'0,"-70"0"0,70 18 31,-70 53-15,17-54-1,-35 107 1</inkml:trace>
  <inkml:trace contextRef="#ctx0" brushRef="#br1" timeOffset="-206717.02">8732 13988 0,'0'-36'0,"0"72"0,0-107 15,-18 71 1,18-18-16,-18 18 0,-35 71 16,18-18-16,17 35 15,1-53 1,-18 54-16,35-1 0,0-53 16,0-17-16,0 17 0,17-17 15,54-1-15,-36-17 0,53-17 16,0-19-16,-35 19 15</inkml:trace>
  <inkml:trace contextRef="#ctx0" brushRef="#br1" timeOffset="-206429.43">9031 13741 0,'0'-18'16,"0"0"-16,18 18 16,0 18-1,35 0-15,-36-18 16,71 53-16,-17 0 16,-18 17-16,-18 18 15,1 0-15,-36-35 16,0 0-16,0 18 0,0-18 0,-18-18 15,-53 106-15,54-106 16,-1 1-16,-35 17 0,0-18 16,36-17-16,-1-18 0</inkml:trace>
  <inkml:trace contextRef="#ctx0" brushRef="#br1" timeOffset="-206231.44">9649 14005 0,'17'0'0,"-34"0"0,34 18 31,-17 0 0,18-18-31</inkml:trace>
  <inkml:trace contextRef="#ctx0" brushRef="#br1" timeOffset="-206065.65">9666 14376 0,'53'88'16,"-53"-70"-16,0-1 0,0 36 15,-17-35 1,-1 35-16,0-36 0,1 19 0</inkml:trace>
  <inkml:trace contextRef="#ctx0" brushRef="#br1" timeOffset="-205310.44">794 14693 0,'-53'0'0,"71"0"31,246-53-15,-193 53-1,17-17-15,89-1 0,-72 0 16,107 18-16,17 0 16,-123 0-16,106 18 15,-106-18-15,-1 0 0,195 18 16,-211-18-16,-1 0 0,0 0 15,71-18-15,-89 18 16,71-18-16,-70 1 0,-18-1 0,53 0 16,-53 1-16</inkml:trace>
  <inkml:trace contextRef="#ctx0" brushRef="#br1" timeOffset="-204965.7">3175 14411 0,'-17'0'0,"-1"18"31,36-1-31,88 1 16,-89 0-16,18-18 0,54 17 15,-19 1-15,54 35 16,-89-36 0,18 19-16,-18-19 0,-17 1 0,-1 0 15,1 17-15,-18-18 16,0 1-16,-18 0 0,-17-1 0,17 1 16,-17 0-16,18-1 15,-54 36-15,0-35 0,-70 52 31,124-70-31,-1 18 0</inkml:trace>
  <inkml:trace contextRef="#ctx0" brushRef="#br1" timeOffset="-203334.04">1359 8008 0,'0'35'0,"-18"-17"15,18 0-15,0-1 16,53-34 0,-36-1-1,36-17-15,18-36 0,-18 36 16,70-71-16,-52 53 0,17 0 0,212-176 15,-194 158 1,582-352 0,-89 106-1,-316 175-15,-142 89 16,123-70-16,-34 35 16,-125 53-16,72-18 0,-107 35 15,1 0-15,35 1 16,-89 17-16,1 0 0,-36 0 15</inkml:trace>
  <inkml:trace contextRef="#ctx0" brushRef="#br1" timeOffset="-202954.79">4216 6156 0,'-35'0'0,"-1"18"31,36-18 1,124-18-17,105-53 1,-123 54-1,141-19 1,-159 54 0,-70 0-16,-1-1 0,1 19 15,-18 17-15,-88 105 32,70-122-32,-52 52 15,34-71 1,19 19-16,-36 17 0,35-18 0,-35 53 15,36-70 1</inkml:trace>
  <inkml:trace contextRef="#ctx0" brushRef="#br1" timeOffset="-197597.46">19244 9454 0,'-17'0'16,"34"0"0,177 0 15,-88-17-31,212-1 31,-36 1-31,-176-1 16,88 18-16,-88-18 0,-1 18 15,231-17-15,-231-1 16,1 0-16,124 1 0,-107 17 16,1-18-16,17 18 0,0-18 0,0 18 15,282 0-15,-282 0 16,-17 18-16,-1-18 0,-17 0 0,0 18 16,-18-18-16,0 17 0,-17-17 15,-1 18-15,-17-18 0,53 18 0,-71-18 16,-17 0-16</inkml:trace>
  <inkml:trace contextRef="#ctx0" brushRef="#br1" timeOffset="-196931.93">19915 9666 0,'0'0'0,"-18"0"16,18 18-16,18-18 31,-1 0-31,-17-18 16,18 18-16,-36 0 47,-17 0-16,17 18-15,-17-18-16,17 0 15,1 0-15,-1 17 0,1-17 16,87-17 0,-17 17-1,0-18-15,0 18 16,17 0-16,336-35 15,-18 17 1,-282 18 0,141 0-16,-124 0 0,18 0 0,1 0 0,-19 0 15,159 0-15,195 0 16,-372 0-16,142 0 16,-176 0-1,-18 18-15,0-18 0,-18 0 0,0 0 16,-105-35 15,52 35-31,0-18 0,1 18 16,-1 0-16</inkml:trace>
  <inkml:trace contextRef="#ctx0" brushRef="#br1" timeOffset="-188915.2">18609 12241 0,'0'0'0,"0"18"15,18-18 1,0-18 0,52-17-1,1 0 1,-54 17-1,1 1-15,53-36 0,34-36 16,-87 54 0,17 0-1,1 0-15,-36-1 0,0 19 16,0-19-16,-18 36 16,0 0-16,-88 89 31,106-19 0,89 1-15,-36-1-1,0 18 1,-53 1 15,0-72-31,0 19 31,-18-36-31,-70 0 32,35-18-32,35 18 15</inkml:trace>
  <inkml:trace contextRef="#ctx0" brushRef="#br1" timeOffset="-188526.01">19262 12047 0,'0'-17'0,"0"34"0,0-52 16,18 53-1,-18 52 1,0-52-1,0 35-15,17-36 16,1 36-16,0-53 16,-1 18-16,1-18 15,-1 0-15,1-18 0,0 1 16,-1 17 0,1-36-16,0 19 0,-18-1 0,0 1 15,17-54 1,-17 53-1,0 36 1,-17 105 15,17-105-31,0 0 0,0-1 16,0 1-16,0 0 0,0-1 0</inkml:trace>
  <inkml:trace contextRef="#ctx0" brushRef="#br1" timeOffset="-188000.4">19650 12030 0,'-18'0'0,"36"0"16,-36 17 0,36 19 15,-18-19-31,0 1 15,0 17-15,0-17 16,-18-1-16,1 19 0,-1-19 0,18 1 16,0-36-1,53-35 1,-35 36 0,88-89-1,-71 88 1,0 1-1,-17 17-15,-1 0 0,-17 17 16,0 1-16,0 0 0,0-1 16,-17 1-16,-1 17 0,18-17 15,-18-1-15,18 1 0,-17-18 16,17-18 15,88-87 0,-70 69-31,17 1 16,-17 17-16,-1 1 0,1 17 16,-1 0-16,-17 35 15,-52 71 1,34-71 0,18-17-16,0-1 15,0 1-15</inkml:trace>
  <inkml:trace contextRef="#ctx0" brushRef="#br1" timeOffset="-187715.14">20285 11642 0,'0'0'31,"-71"0"-31,54 17 16,17 1-16,-18 0 0,18 35 0,-17-18 15,-1 18-15,18-18 16,-35 53-16,35-53 0,-18 18 0,18-17 0,0 34 16,18 54-1,17-89 1,0-17-16,0-1 15</inkml:trace>
  <inkml:trace contextRef="#ctx0" brushRef="#br1" timeOffset="-185428.07">20585 11942 0,'0'17'15,"0"-34"16,18 17-31,-1-36 32,-17 19-32,0-1 15,-70 0 1,52 36 0,0-18-16,-17 18 15,0 17-15,17-17 0,1-1 0,-1 18 16,18-17-16,-18 0 15,18 35-15,0-36 0,0 1 16,71-18 0,35-53-1,-53-18 1,-53 36 0,0 18-1,0 34 1,0 1-1,-18 105 1,18-105-16,0 0 16,0 17-16,18-35 0,-1 0 15</inkml:trace>
  <inkml:trace contextRef="#ctx0" brushRef="#br1" timeOffset="-185234.93">20797 12030 0,'0'0'32,"0"17"-17,17 1 1,-17 0-16,0-1 0,0 1 0,0 17 16,0 18-1,0-18-15,-17-17 0,-1 17 16</inkml:trace>
  <inkml:trace contextRef="#ctx0" brushRef="#br1" timeOffset="-184827.22">21008 11624 0,'0'0'31,"-17"18"-15,17-1-16,0 1 0,0 0 15,-18 35-15,18-18 16,0 35-16,0-52 0,0 17 0,0 36 16,0-36-1,18-53 16,17-52-15,-35 52-16,53-17 16,-18 17-1,0 18-15,-35 18 16,18 35-16,-18-35 16,0 34-16,0-16 0,-35 17 15,-53 52 16,52-105-15,19 0-16,-1 0 0</inkml:trace>
  <inkml:trace contextRef="#ctx0" brushRef="#br1" timeOffset="-184534.99">21255 11553 0,'18'18'31,"-1"0"-15,19 17-16,-1-17 16,-17 17-16,-1 0 0,1 1 0,17 34 15,-17 18 1,-18-35-16,0 18 0,-18 17 15,18-53 1,-35 36-16,17-54 0,1 19 0,-72 52 16,54-53-16,0-17 0,0-1 15,17 1-15</inkml:trace>
  <inkml:trace contextRef="#ctx0" brushRef="#br1" timeOffset="-174746.87">19862 11606 0,'0'18'16,"0"-36"15,17 18-31,1-17 16,-18-1-1,18 0 1,-18 1 0,0-1-1,17-35 1,-17 36-1,0-19 1,0 19 0,0-1-1,-17 0-15,17 1 0,0-1 16,0 1-16,0-19 16,0-17-1,0 36 1,-18-19-1,18 19 1,0-1-16,0 0 0,0-17 31,-18 18-31,18-19 32,-17 36-32,-1-17 0,18-1 15,-35 0-15,0-17 31,-1 0 1,19 35-32,-36-35 15,35 35 1,0-18-16,1 18 0,-54-35 31,54 35-31,-19-18 16,1 18-1,17 0 1,-35-18 0,36 18-1,-1-17-15,1 17 0,-1 0 16,0 0-16,1 0 16,-36 17-1,35-17 1,0 0-16,-17 18 0,18-18 15,-1 18-15,0-18 16,1 17-16,-1-17 16,0 0-1,18 18-15,-17-18 0,-36 18 16,53-1 0,-18-17-1,0 18-15,1-1 0,-36 19 16,18-1-1,17-17 1,0-1 0,1 1-1,-1 0-15,0-1 16,18 1-16,-17-18 0,-1 35 16,18-17-1,-17-18-15,17 17 0,-18 1 16,18 0-16,-18-1 15,1 36 1,17-17 0,0-19-16,-36 18 31,36-17-31</inkml:trace>
  <inkml:trace contextRef="#ctx0" brushRef="#br1" timeOffset="-174136.26">18521 11042 0,'0'18'15,"0"-1"16,-17 18-15,17-17 0,-18 35-1,18-35 1,-18 17-16,18 0 0,0 1 16,0-19-16,0 1 0,18-1 15,-18 1-15,18 0 16,17 17-1,-18-35-15,36 18 32,-35-18-32,0 0 15,-1 0 1,1 0-16,0 0 0,17-18 16,18-17-1,-18 17 16</inkml:trace>
  <inkml:trace contextRef="#ctx0" brushRef="#br1" timeOffset="-172854.26">17674 12365 0,'0'17'0,"0"-34"32,53-18-17,-17 17 1,-19 0-16,72-35 16,-19-35-1,1 0 16,-71 17 1,-18 54-17,-53 52 1,36-17 0,18 52 15,17-17 0,17-18-15,18 1-1,1 17 17,-19-36-32,1 36 15,-18-35 1,0-1-16,0 1 15,-35 35 1,17-53-16,-17 35 31,17-35-31,1 0 16,-1-17-16,-35-1 31,53 0-15</inkml:trace>
  <inkml:trace contextRef="#ctx0" brushRef="#br1" timeOffset="-172485.56">18292 12188 0,'0'0'0,"0"18"15,35-36 32,36 1-31,-54 17-16,1 0 0,17-18 16,-17 18-1,0 0-15,-1 0 0</inkml:trace>
  <inkml:trace contextRef="#ctx0" brushRef="#br1" timeOffset="-172219.99">18274 12365 0,'-17'0'16,"34"0"-16,-52 17 0,17-17 16,54 0-1,-19 0 1,19-17-16,-1-1 0,-18 18 0,54-17 16,-18 17-16,0-18 15,-18 18-15,-17-18 16,-1 18-16</inkml:trace>
  <inkml:trace contextRef="#ctx0" brushRef="#br1" timeOffset="-169535.38">17833 12965 0,'0'-18'31,"0"71"31,-17 53-30,17-53-17,0-36-15,0 1 0,0 17 0,0-17 16,17-1-16,-17 1 0,18-18 0,0 0 15,52-53 1,-35 18-16,36-71 31,-71 71-31,0 17 16,0-17-16,0 17 16,-18 18-16,1-35 0,-1 35 15,-17 18 1,52-18-1,54 0 1,-18-18 0,-36 18-1,19 0-15,-19 0 0,1-18 16,17 18-16,-52 18 62,-1 0-46</inkml:trace>
  <inkml:trace contextRef="#ctx0" brushRef="#br1" timeOffset="-168533.54">18133 13159 0,'35'-36'31,"-17"36"-31,17 0 16,-17 0-1,0 0-15,-1 0 0,1 18 16,0-18-16,-18 18 0,0-1 16,-18 107-1,0-107-15,1 19 16,-1-19-16,18 1 15,35-106 17,18 17-32,35-17 15,-70 88 1,0-18-16,-1 18 0,1 0 16,0 18-16,-18 0 15,0-1-15,17 1 16,-17 0-16,0-1 15,18-17-15,-1 18 16,1-18-16,53-71 31,-71 54-31,17-19 16,-17 19 0,0-1-16,-17 0 15,17 1-15,-18 17 0,0 53 31,1-18-31,17-17 16,-18 17-16,18-17 0,18-18 31,-1 0-15,1-36-16,17 19 0,-17-1 16,-18 0-16,18 18 15,-18 18 16,0 0-31,0-1 16,0 1-16,0 0 0,0-1 16,17-17-1,18-17 1,-17-1-16,0 18 16,-18-18-16,17 1 0,-17-1 31,18 36-16,0-1 1,-18 1 0,17-18-16,1 0 0,0-18 15,52-17 1,-52 17 0,-36-17-1,0 17 1,1 18-16,-1 0 15,-35 53 1,0 106 15,71-141-31,0-18 0,-18 17 16</inkml:trace>
  <inkml:trace contextRef="#ctx0" brushRef="#br1" timeOffset="-168352.03">19139 13070 0,'-18'0'32,"88"0"-17,-17-17-15,-35 17 16</inkml:trace>
  <inkml:trace contextRef="#ctx0" brushRef="#br1" timeOffset="-168221.22">19244 13141 0,'0'18'0,"36"-18"16,34-18-1</inkml:trace>
  <inkml:trace contextRef="#ctx0" brushRef="#br1" timeOffset="-167786.84">19809 12982 0,'35'-17'15,"-70"34"-15,105-52 16,-52 17-16,0 1 0,-1-1 15,19 0-15,-19 1 16,1-1-16,-1 0 0,-17 1 16,0-1-16,0 1 15,0-1-15,-17 18 0,-18 0 16,17 0-16,0 0 16,1 18-16,-19-1 15,36 1-15,-35 35 0,35-36 16,0 36-16,0-17 0,0-1 15,0 0-15,0-17 0,0 35 16,0-18-16,0 0 0,0 1 0,0 16 16,0-16-16,0 34 15,0-34-15,0 34 0,0-52 16,0-1-16</inkml:trace>
  <inkml:trace contextRef="#ctx0" brushRef="#br1" timeOffset="-167616.47">19774 13212 0,'17'-18'32,"1"0"-32,17 18 0,36-35 15,-36 35 1</inkml:trace>
  <inkml:trace contextRef="#ctx0" brushRef="#br1" timeOffset="-166797.15">20038 13106 0,'0'-18'0,"53"0"31,-35 18-31,-1 0 16,19 0-16,-19 0 15,1 18-15,-1 0 0,-17-1 0,0 19 16,-35-19 0,-71 107-1,106-142 1,36-35 15,-1 36-31,-17-1 16,-1 0-16,1 1 15,17-19-15,-17 36 0,-1-17 0,1 17 0,0 0 16,-18 17 0,17 36-1,1-53 1,35 0-1,-35-17 1,-1 17-16,-17-18 0,18 18 0,-18-18 16,0 1-16,0-1 15,0 0-15,-18 18 32,18 36-1,0-19-31,35-17 31,-17-17-31,35-19 31,-35 36-15,-18 18 15,53 0-15,-36-18-1,1 0-15,-1-18 0,1 18 16,0-18-16,-1 18 0,1-17 0,0-18 31,-18 17-15,0 0-16,-18 1 16,-35 87 15,35-52-31,-17 17 15,18-17-15,-1 52 16,18-52-16,0 0 0,0-1 0,35-17 16,0 0-16</inkml:trace>
  <inkml:trace contextRef="#ctx0" brushRef="#br1" timeOffset="-166521.39">21008 12665 0,'-17'0'0,"17"17"15,-36 19 1,36-19-16,-17 1 0,17 35 15,-18-36-15,0 72 16,18-54-16,-17-17 0,17 17 16,0-17-16,0 87 15,17-69-15,19-1 16,-19-35-16,1 18 16,0-18-16</inkml:trace>
  <inkml:trace contextRef="#ctx0" brushRef="#br1" timeOffset="-166254.95">21220 12718 0,'0'17'0,"18"1"16,-1 0-1,36 17-15,-35-35 16,-1 17-16,36 19 16,-35-19-16,0 19 0,-1-19 0,1 36 15,-18-17 1,0 16-16,0-34 0,-35 88 16,-1-53-1</inkml:trace>
  <inkml:trace contextRef="#ctx0" brushRef="#br1" timeOffset="-155555.29">23284 11818 0,'0'-18'94,"70"-34"-78,-52 34-1,17-17-15,0 17 16,-17 0-16,17-17 16,-35 17-16,18 1 0,0-1 0,-1 0 15,1-17-15,-18 0 16,18-18 0,-18 35-1,0 1-15,-18 17 31,0 0-15,18 17 0,18-17 452,17-17-452,0 17 0,-17 17-16,0 1 15,-18 17-15,0-17 16,0 0-16,0 34 0,-18-34 16,0 35-16,1 0 15,-1-35-15,-17 35 0,17-36 16,-35 36-16,36-53 15,17-35 17,0 17-32,35-35 15,0 0-15,1 0 16,-1 18-16,106-141 31,-141 158-31,18 18 0,17-18 16,-18 18-1,-17 18-15,0 0 0,0 17 16,-17 18-16,-1-18 0,18 0 0,-35 18 16,17-35-1,1 17-15,-1 1 0,0-19 16,54-70 0,-19 36-1,1-19-15,0 19 0,-1-1 16,1-17-16,17 0 0,0-1 15,1 1 1,-19 17-16,1 18 16,-53 89-1,17-72 1,0 36-16,1-18 16,-1 1-16,0-19 0,18 1 15,18-18-15,0-18 0,17 1 16,-35-1-1,35-17-15,-17 17 0,0 0 16,17-17-16,-35 18 0,17-1 0,1-17 31,-18 52-31,-18 19 16,1-19 0,-1 1-16,1 35 0,-1-18 15,0-17-15,18-1 0,-17 1 0,17 17 31,0 1-31,53-54 16,-1-17-16,-34 17 16,0 0-16,-1 1 0,36-19 0,-35 19 15,0-1-15,52-70 16,-52 17 0,-1 54-1,-17-36-15,0 18 0,0-18 0,18-106 31,0 106-31,-18 35 16,0 1 0,0 105-1,-53 71 17,0-18-32,-35 70 31,88-175-31,-18-1 0,18-17 15,0-1-15,18-17 16,52-17 0,-34 17-16,-19-18 0,36-35 15,-18 35-15,-17 1 0,70-54 16,-70 36-16,-1 0 0,1-18 16,0 17-1,-1 1-15,1-18 0,-18 18 0,18-71 16,-18 53-16,0 18 15,0 17-15,0 1 0,17-1 16,-17 0-16,0 36 16,0 0-1,-17 35-15,-1 17 16,18-35 0,-18 36-16,-17 17 0,17 0 15,1-35-15,17 53 16,17-53-1,1-53 17</inkml:trace>
  <inkml:trace contextRef="#ctx0" brushRef="#br1" timeOffset="-155417.04">24360 11412 0,'-18'18'0,"36"-36"0,-1 18 16,89-17 0,-53-1-1,18 0-15</inkml:trace>
  <inkml:trace contextRef="#ctx0" brushRef="#br1" timeOffset="-155042.29">24977 10954 0,'0'-18'0,"0"36"16,18-36-16,-18 0 15,-18 36 17,0-18-17,1 18-15,-1-1 16,0 19-16,1-19 16,17 1-16,-18 17 0,1 0 15,-1 1-15,0 17 0,1-18 16,-1 0-1,-17 53-15,17-52 0,18-1 0,-18 36 16,18-54-16,36 89 0,17-71 16,-18-35-1</inkml:trace>
  <inkml:trace contextRef="#ctx0" brushRef="#br1" timeOffset="-154722.62">25065 11042 0,'0'0'0,"18"0"16,-1 0-1,1 0-15,0 0 0,-18 18 16,17-1-16,19 36 16,-36-18-1,17 1-15,-17-19 0,0 19 0,0-1 16,0 35-16,0-34 16,-17-1-16,-1 36 0,18-36 0,-18 0 15,1 18-15,-1-18 0,-17 18 0,0 0 16,-1-18-16</inkml:trace>
  <inkml:trace contextRef="#ctx0" brushRef="#br1" timeOffset="-152771.92">25383 11606 0,'-18'18'31,"0"-18"16,36 0-16,0-18-15,-36 18 15</inkml:trace>
  <inkml:trace contextRef="#ctx0" brushRef="#br1" timeOffset="-152405.09">25277 11836 0,'0'-18'16,"0"53"30,-18-17-46,-17 53 16,0-19 0,-1 1-16,1 18 15,-35-1 1,70-52-16</inkml:trace>
  <inkml:trace contextRef="#ctx0" brushRef="#br1" timeOffset="-148316.83">24271 10813 0,'0'-18'47,"0"-17"-31,0 17-1,-52-52 17,34 52-32,18 0 0,-18 1 15,1-1-15,-72-70 31,72 70-31,-54-17 16,54 17-16,-19 1 0,-34-19 16,-124-17-1,70 36 17,36-1-32,-88 36 31,87-1-31,-34 19 31,88-36-31,-1 17 0,19-17 16,-1 18-16,-17 0 15,17-18-15,18 17 0,-17 1 0,-1-18 16,-17 18-16,-1 17 16,19-18-1,-19 19-15,19-36 0,-1 17 0,1 1 16,-19 17-16,19-17 15,-1 0-15,0-1 0,18 1 0,-17-1 16,17 1-16,-18 0 0,0-1 0,1 1 16,-1 0-1,1-1-15,17 1 0,-18 0 0,0-1 0,1-17 16,-1 18-16,0-1 16,1 1-16,-1 0 31,18-1-16,-18 1-15</inkml:trace>
  <inkml:trace contextRef="#ctx0" brushRef="#br1" timeOffset="-147856.36">22402 10672 0,'0'17'63,"-36"1"-32,36-1-31,-17 54 31,17-53-31,-18 52 16,1 71-1,17-53 17,17-70-32,36 17 15,18-52 1,-54 17 0,19-18-16,-1 18 0,0-18 0,36-17 15,-54 18-15,19-1 16</inkml:trace>
  <inkml:trace contextRef="#ctx0" brushRef="#br1" timeOffset="-147017.59">22102 11765 0,'0'-53'31,"0"106"-31,0-123 16,0 52-16,18 0 0,-18 1 31,17 34-31,-17 1 15,0 0-15,0 17 16,0 0-16,0-17 0,0-1 16,-17 36-16,17-17 15,0-19-15,-18 36 0,0 18 16,1-71 0,17 17-16,0-34 15,17-36 1,1 35-1,0-35-15,17 0 0,-35 18 16,17 17-16,1-17 0,0 0 16,-1 17-16,19-35 15,-19 18-15,1 17 16,-18 1-16,18 52 16,-18-17-1,0-1-15,0 19 0,-53 140 31,53-141-31,0-17 16,0-36 0,17-17-1,1-18 1,35-35-16,-36 53 16,1 17-16,17-17 0,-17-1 0,35 1 15,-18 0-15,-17 35 31,17 53-31,-35-18 0,0-17 16,-35 52-16,35-34 0,-18-1 16,1 53-16,-1-53 0,-17 71 15,-1-18 17</inkml:trace>
  <inkml:trace contextRef="#ctx0" brushRef="#br1" timeOffset="-146815.66">22684 11695 0,'-18'0'31,"36"0"-15,88-36 15,-71 19-31,18 17 16</inkml:trace>
  <inkml:trace contextRef="#ctx0" brushRef="#br1" timeOffset="-146623.25">22719 11836 0,'18'0'0,"-1"0"15,107-53 1,-36 35 0,-35 1-16</inkml:trace>
  <inkml:trace contextRef="#ctx0" brushRef="#br1" timeOffset="-143923.22">22296 12435 0,'-18'18'0,"1"-18"15,17-18 1,0 1 0,0 34-1,-36 36 1,19-35 0,-19 35-16,19-35 0,-1 17 0,18 0 15,-17 18-15,-1-35 0,18-1 16,0 19-16,0-19 0,18 1 15,34-36-15,72-88 32,-89 71-32,89-106 31,-107 123-31,-52 71 31,17-17-31,1-19 0,-1 36 16,0-18-1,18 1-15,-17-1 0,17 0 0,0 0 16,17-35 0,-17 18-16,18-18 0,17-18 0,-17 18 15,35-35-15,-35 0 0,34 0 0,-34 17 16,0-17-16,-18 17 0,17 0 16,-17 1-16,0-1 0,0-17 0,-35 0 15,0 17 1,35 36-1,17-18 1,1 0-16,17 0 0,-17 0 16,0 17-16,17-17 0,-17 18 15,-1-18-15,-17 18 0,0-1 16,0 1-16,0 17 0,0-17 16,-17-1-16,17 1 15,-18 17-15,18-17 0,18-36 31,-1 18-31,1-17 0,-1-1 0,72-53 16,-54 36 0,-35 18-1,-18 52 1,1-18 0,-1 1-16,18 0 0,-18-1 15,18 19-15,0-19 16,71-34-1,-53-1-15,-1 0 16,1 1-16,35-36 0,-36 18 16,36-54-16,-35 72 15,-18-19-15,18-34 0,-18 52 16,0-17-16,0 17 0,0-17 16,0 17-16,-36 54 31,19-1-31,17 0 15,-18 0-15,0 54 0,1-36 0,-18 70 16,35-70-16,0-18 16,0 1-16,0-19 15,17 1-15</inkml:trace>
  <inkml:trace contextRef="#ctx0" brushRef="#br1" timeOffset="-143771.03">23019 12541 0,'0'0'32,"-70"36"-32,87-36 15,71 0 1,-52-18 0</inkml:trace>
  <inkml:trace contextRef="#ctx0" brushRef="#br1" timeOffset="-143507.97">23654 12400 0,'-35'18'15,"17"-18"1,-88 70 0,36-17-1,17-17 1,-18 16-16,18-34 15,18 17 1,53-35 0,-1 0-16,19 0 0,-19 0 15,19 0-15,-1 18 0,0-18 0,18 18 16,0-1 0,-35 1-16</inkml:trace>
  <inkml:trace contextRef="#ctx0" brushRef="#br1" timeOffset="-143240.12">23866 12435 0,'-36'0'15,"72"0"-15,-124 36 16,88-19-1,-18 1-15,0 0 0,1-1 0,-1 1 16,-17 17-16,17-17 16,0 52-16,18-52 15,0 0-15,18-1 16,88 19 0,-36-36-1,-52 0-15</inkml:trace>
  <inkml:trace contextRef="#ctx0" brushRef="#br1" timeOffset="-142704.84">24130 12471 0,'-17'0'0,"87"17"47,-34 1-31,-19 17-16,-17-17 15,0 52-15,-17-34 16,-19-1 0,19 0-16,-1-17 0,0-18 15,1 35-15,-1-35 0,36-17 16,70-54-1,-53 36 1,-17 17 0,35-17-16,17-18 0,-52 35 0,0 18 15,17-17-15,-18-1 0,1 18 0,-18 18 16,0-1 0,0 1-16,0 0 0,0-1 0,-18 1 15,1-1-15,17 1 0,-18 0 0,1 17 16,-1-17-16,18-1 0,18-34 31,17-19-31,-18 19 16,19-1-16,34-35 15,-34 18-15,-19 17 0,36-17 16,0 17-16,0 36 31,-53 17-31,-35 36 16,17-54-16,0 19 0,-34 17 15,34 0-15,0-36 16</inkml:trace>
  <inkml:trace contextRef="#ctx0" brushRef="#br1" timeOffset="-142522.25">24995 12453 0,'-18'0'16,"0"0"0,1 0-16,-1 0 0,0 18 15,18-1 1</inkml:trace>
  <inkml:trace contextRef="#ctx0" brushRef="#br1" timeOffset="-142366.81">24942 12806 0,'0'35'15,"0"-70"-15,0 88 0,-18-36 16,-17 19 0,17-19-16,-52 72 0,52-72 15,-35 54-15</inkml:trace>
  <inkml:trace contextRef="#ctx0" brushRef="#br1" timeOffset="-129491.33">17569 12806 0,'-18'0'0,"18"17"15,0 1 1,0 0-1,0 17-15,0 89 16,0 122 0,0 19 15,18-142-15,-1-123-1</inkml:trace>
  <inkml:trace contextRef="#ctx0" brushRef="#br1" timeOffset="-127890.33">17463 12841 0,'-71'0'16,"142"0"-16,-124-18 31,88 18-31,-17 0 0,17 0 16,0 0-16,36 0 0,35-17 15,-53 17-15,0 0 0,0-18 16,17 18-16,36-17 0,-36 17 16,1-18-16,-18 18 0,88-35 15,-17 17-15,-72 18 16,90-18-16,34-17 15,-106 35-15,-17 0 0,71-18 16,-54 18 0,72-17-16,-90 17 0,19 0 0,-18 0 0,141-18 15,35 1 1,212-36 15,-159 17-15,1 1 15,-54 35-15,-158 0-16,17 0 31,-53 0-31,-17 0 16,17 0-1,-35 18-15,18-18 0,17 0 31,-18 0-31,1 0 47,53 17-31,-54-17 0,36 18-1,-35 0-15,-18-1 16,0 1-16,-18 0 15,1 17-15,17-18 16,-18 89 0,36-35-1,-1-1-15,1-34 16,17 34-16,-35-34 16,18 16-16,-18 1 15,0 0-15,0 18 16,-18-36-16,18 0 0,-17 18 15,17-17-15,-18-1 0,18 35 16,0-52 0,0 0-16,0-1 0,0 1 15,-18 0-15,18-1 0,0 1 16,-53-1 0,-35 1 15,18-18-31,-89 18 31,106-1-31,18-17 0,-18 18 16,0-18-16,0 0 0,-53 18 0,36-18 15,-125 17-15,143 1 16,-19-18-16,0 0 0,1 0 16,-89 18-16,0-18 15,71 0-15,18 17 0,-19-17 0,1 0 16,18 0-16,-195 18 15,-158 0 1,335-18-16,17 17 0,-17-17 16,17 0-16,-70 18 15,0-1-15,0 1 0,-35 17 16,123-35 0,0 18-16,0-18 0,0 0 0,-106 18 15,124-1 1,-53-17-16,17 18 0,36-18 15,-36 0-15,54 0 0,-19 0 16,-52 18 0,71-18-16,-19 0 0,19 0 0,-1 0 15,0 0 1,1 17-16,-1-17 0,18-17 234,0-1-218,18 18 15,-18-18-31,0 1 31,17-1-31,1 0 16,-18 1 0,18-19-16,-1 1 0,-17 18 0,0-1 15,0-35-15,0 35 0,0-17 0,-17-53 16,17 35 0</inkml:trace>
  <inkml:trace contextRef="#ctx0" brushRef="#br1" timeOffset="-126476.43">18874 14358 0,'-18'-18'16,"18"1"-16,0-18 16,0 52 15,0 1-31,0-1 16,-35 177 15,35-158-31,0-1 0,-18 18 15,18-18-15,106-52 32,-88-1-32,88-88 15,-53 36 1,-18 52 0,-35 71 15,18 53-16,-1-89 1,18-17-16,-17 0 16,53-35-16,70-71 31,-106-53-15,-53 71 15,1 88-16</inkml:trace>
  <inkml:trace contextRef="#ctx0" brushRef="#br1" timeOffset="-126309.1">19509 14393 0,'18'-17'0,"-18"-1"15,0 53 1,0 54-1,0-37 1,0-34 0,0 35-16</inkml:trace>
  <inkml:trace contextRef="#ctx0" brushRef="#br1" timeOffset="-126144.34">19632 14217 0,'0'-71'0,"0"142"0,0-159 16,0 70 0,0 36-1,0 88 1</inkml:trace>
  <inkml:trace contextRef="#ctx0" brushRef="#br1" timeOffset="-125966.6">19774 14270 0,'17'-35'0,"-17"-1"0,0-34 31,0 87-15,0 19-16,0 17 15,0-18-15,18 53 16,-18-53-16,0 71 15,17-71-15</inkml:trace>
  <inkml:trace contextRef="#ctx0" brushRef="#br1" timeOffset="-125577.2">19879 14358 0,'0'0'0,"0"-18"15,0 1-15,36 17 16,34-35-1,-52 35 1,35-18-16,-36 0 16,1 1-16,0 17 0,-18-18 0,17-35 15,-17 35 1,0 1 0,0 34-1,-17 19-15,17-1 0,-18-17 0,18 17 16,0 35-16,0-52 15,0 17-15,0 1 0,53-1 32,-35-53-32,-1 1 0,1-1 15,-1 0-15,1 1 0,0-1 0,-1 0 0,1-17 16,0 18 0,-18-1-16,17 0 0,1 18 15,-18 88 1,0-35-1,0 18-15</inkml:trace>
  <inkml:trace contextRef="#ctx0" brushRef="#br1" timeOffset="-125116.72">20867 14252 0,'18'-106'15,"-18"124"17,0 0-32,0 17 0,0 71 15,-35 0 1,17-1 0,18-69-1,18-107 1,-18 54-1,17-36-15,1 0 0,17-88 32,-35 105-32,18 19 0,17-54 15,0 36-15,-17 17 0,0 18 16,-1 18-16,-17-1 16,0 19-16,-17 17 15,-1-18-15,-17 36 16,-54 17-16,19-18 15,70-87 17,88-19-17,-53 36-15,-17 0 0,17 18 16,-17-18 0,0 35-16,-1-35 0,18 36 0,1 16 31</inkml:trace>
  <inkml:trace contextRef="#ctx0" brushRef="#br1" timeOffset="-124906.83">21379 14235 0,'0'0'16,"0"-53"-16,-18 0 0,18 17 15,0 19-15,0 52 31,0 18-31,0-18 16,0 18 0,0 35-16,18-52 0,-18-1 0,17 53 15,36-17 1</inkml:trace>
  <inkml:trace contextRef="#ctx0" brushRef="#br1" timeOffset="-124757.09">21396 14323 0,'-17'0'0,"34"0"15,-34 17-15,34-17 16,1 0-16,52-17 16,-17 17-16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08T08:39:22.7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6703 141 0,'18'18'63,"-18"-1"-48,17 19 17,-17-19-17,18 1-15,-18 0 16,18 52 15,-1-52-31,-17-1 0,0 1 16,18 17-16,-18 18 15,0-35-15,0 0 0,18-1 0,-18 1 16,0-1-16,17 1 0,-17 0 0,0-1 16,18 1-16,-18 0 15,0 17-15,18 0 0,-18-17 0,17-1 16,-17 1-16,0 0 0,18 35 16,-18-36-16,17 19 0,-17 16 0,18 1 15,-18-17 1,18 17-16,-18-36 0,17 19 15,-17-19-15,18 36 0,-18-18 0,18-17 16,-18 70-16,17-35 16,1 0-16,-18-18 15,0-17-15,35 70 0,-17 0 16,-18-70 0,17 53-16,1-54 15,-18 18-15,18-17 0,-18 17 0,17-17 0,-17 17 16,36 71-1,-36-71-15,17-17 0,-17 88 16,18-71 0,-18-17-16,0 17 0,18 0 0,-18 1 0,17 34 15,1-35 1,-1 18-16,-17-17 0,18-1 0,-18 0 16,0 18-16,18-18 0,-18-17 0,17 17 15,-17 36-15,18-18 16,0 17-16,-1 19 15,1-54-15,-18 35 0,18 1 16,-1-18-16,1 17 0,-1 36 16,19 71 15,-36-142-31,17 53 0,-17-53 16,0 1-16,0 52 0,0-53 15,0 0-15,0 54 16,18-1-16,-18 0 0,0-53 15,0 18-15,0 18 16,0-18-16,0 35 16,0-53-16,0 53 0,0 53 15,0 71 1,-18-53 0,18-106-16,0 0 0,0 70 15,-17 1-15,17-71 31,-18 229-31,18-229 0,0 0 0,0 105 16,0 107 0,18-124-1,-18-88 1,0 0-16,17 53 0,-17-53 16,0 52-16,0-52 0,0 0 15,18 18-15,-18-18 0,0 0 0,0 70 16,0 1-1,0-71-15,0-1 0,0 72 0,0-54 16,0 1-16,0-18 16,0 70-16,0-70 0,0 18 0,0 35 15,0-53-15,0 17 0,18 107 16,-18-125 0,0 19-16,0-18 0,0 18 0,0-1 0,0-17 15,17 70-15,-17-52 16,0 0-16,0-18 0,0 88 0,0-88 15,18 88-15,-18-88 0,0-1 0,0 72 16,18-71 0,-18 53-16,17-53 0,-17 0 15,0-1-15,18 54 0,0 0 16,-1 71-16,-17-125 16,0 54-16,18-53 15,-18 53-15,0-53 0,17 0 16,-17 53-16,18-1 15,-18 1-15,18 35 16,-1-105-16,-17 52 16,18 0-16,0 53 15,-1-105-15,-17 16 16,0-16-16,18 52 0,-18 35 16,0-70-16,0-17 0,18 52 15,-18 123 1,0-122-1,0-54-15,0 18 0,17 335 47,-17-265-47,0-70 16,0 71-16,18 105 31,-18-88-31,0-88 16,0 0-16,0 106 0,0-106 15,0 176 1,0-70 0,0-106-16,0 105 15,0-122-15,0 17 16,0-1-16,0 37 0,0-36 16,0 52-16,0-69 0,0 17 0,0 0 15,0-1-15,0 1 0,0 0 16,0-17-16,17 69 0,-17-52 15,18 36-15,-18-37 0,18 54 16,-1-18-16,-17-35 16,18 53-16,35 123 15,-18-52 1,1-1-16,-36-105 16,35 35-16,-18 17 15,72 124 1,-72-212-1,1 18-15,17-17 0,0 34 0,18 1 16</inkml:trace>
  <inkml:trace contextRef="#ctx0" brushRef="#br0" timeOffset="2841.22">14341 176 0,'0'18'94,"0"17"-79,0-17 1,0 17-16,0-17 16,0 17-16,0-17 0,0-1 15,0 36-15,0 0 16,0-17-16,-18 34 0,18-35 16,0 36-16,0 17 0,0-17 15,0-36-15,0 53 16,18 106-1,-18-123 1,17-1-16,1 18 16,-18-52-1,18 52-15,-18-35 0,17 141 16,-17-141-16,0 0 16,0 0-16,0 35 0,0-35 0,18 53 15,-18-54-15,18 1 16,-18 0-16,17 36 0,1-37 0,-18 1 15,0-17-15,0 17 0,18-1 0,-18-16 0,17 70 16,-17-53 0,0 52-16,18-34 0,-18-18 15,0 141-15,17 123 16,19-34 15,-19-160-31,19 36 16,17 105-1,-53-211 1,52 282 0,-34-282-1,0 18-15,-18-18 0,17 0 0,1 53 16,-18-54-16,18 1 16,-1 0-16,1 71 0,0-71 0,-18 0 0,17 52 15,1-34 1,-18-18-16,17 53 0,-17-36 15,18 107-15,-18-124 0,0 17 16,0 107-16,0 122 16,0-246-1,0 71-15,0-71 16,0 141-16,0-141 16,0 0-16,0 17 0,18-17 0,-18 0 15,0 70-15,0 1 16,0 52-1,0-105-15,17-18 0,-17 123 16,18-105-16,-18 35 0,18-54 16,-1 72-16,-17-1 15,18-52-15,-18-18 16,18 17-16,-18-17 0,0 18 16,17 52-16,1-52 0,-18 0 0,0-1 0,17-17 15,-17 18-15,18-1 0,-18 1 16,18 52-16,-18-70 0,17 18 15,-17-1-15,0-17 0,18 88 0,0 53 16,-1-123 0,-17 70-16,18-88 0,-18 17 15,0 1-15,18-1 0,-18 1 0,17 70 16,1 71-16,-18-142 16,18 89-16,-1-88 15,-17-1-15,18 1 0,-18-1 0,17 1 0,-17-1 16,18 1-1,0 70-15,-1-70 0,-17-1 0,18 54 16,0-54-16,-18 1 0,35 88 16,-17-18-16,-18-71 15,35 71-15,-18-88 0,-17 18 16,18-1-16,0 1 0,-1-18 16,1 17-16,0 71 0,-1-70 0,54 194 15,-53-195-15,-1 89 16,1-89-1,-18 1-15,17 88 0,-17-18 0,18-71 16,-18 72-16,18-72 16,-1 177-16,1-176 15,-18-1-15,18-17 0,-18 18 16,0-18-16,17 70 0,19 177 31,-36-247-31,0 70 0,0-52 16,0-18-16,17 141 15,-17-88-15,0 17 16,18 212 0,17-70 15,-35-212-31,18 299 16,-18-316-1,0 52-15,0-53 16,0 36-16,0-54 0</inkml:trace>
  <inkml:trace contextRef="#ctx0" brushRef="#br0" timeOffset="5863.31">20197 265 0,'17'-18'16,"-17"0"0,0 1-16,0-1 31,0 36 0,18-1-15,0 1-1,-18 0-15,0-1 0,17 1 0,-17 0 0,0-1 0,18 1 16,-18 35 0,35 53-1,-17 35 1,0 17 0,-18-69-1,0 87 1,0-105-1,0-36-15,0 18 0,0-18 16,0 0-16,0-17 0,0 17 16,0 0-16,0 36 0,0-36 15,0 1-15,-18 52 0,0-53 16,1 89-16,17-89 16,-18 0-16,18 53 0,0-70 15,0 17-15,-18 36 0,18-54 16,0 107-1,0-71-15,0 17 16,0-52-16,0 53 16,0-36-16,0 0 0,0 0 0,0 36 15,0-36-15,0 0 16,0 54-16,0-54 0,0 71 16,0-18-16,0 159 31,0-177-31,0 19 15,0-54-15,0 0 16,0 0-16,0 36 0,-17-36 16,17 36-16,0-36 0,0 18 0,-18-18 15,18 54-15,0-54 16,0 0-16,-18 53 0,18-52 0,0-1 16,0 35-16,0 1 15,0 0-15,0-36 0,0 0 16,0 212-1,0-212 1,0 36 0,0-36-16,0 0 0,0 36 15,0 0-15,-17 87 16,17-122 0,0-1-16,0 0 0,0 0 0,0 71 15,0-70 1,0-1-16,0 18 0,0-18 0,0 0 0,0 71 15,0-71-15,0 1 0,0 87 16,0-88 0,0 89-16,0-89 15,0 18-15,0 18 0,0-18 16,0-18-16,0 53 0,0-35 16,0-18-16,0 0 0,0 18 0,0-17 15,0-1-15,0 53 0,0-53 16,17 142-1,-17-142-15,0 159 16,0-88 0,-17-71-16,17 71 0,0-18 15,0-17-15,0 17 16,0 88 0,0 36-1,0-36 1,0 1-1,-18-1 1,18 71 15,-17 0-15,-1-159-16,0 212 31,18-247-31,0 0 0,0 0 0,0-18 16,0 18-16,-17 35 0,17-35 15,0-18-15,0 54 16,0-36-16,0 88 16,0-106-16,0 18 0,0 0 15,0 0-15,0 0 0,0-18 16,0 71-16,0-71 0,0 53 16,0-35-16,0 35 0,17 36 15,-17-71 1,18 141-16,-18-141 15,0 53-15,0-71 0,18 18 0,-1 105 16,-17-105 0,0 0-16,0 36 0,0-37 15,53 266 1,-35-230 0,-18 0-16,17-52 15,-17 52-15,18 0 16,-18-35-16,0-18 15,0 53-15,0-35 0,18 35 0,-18-52 16,0 17-16,0 17 16,17 124-1,1 18 1,-18 0 0,0 35 15,0-89-16,0 36 1,-18 0 0,18-17 15,0-71-31,0 70 31,-17-53-31,17-87 16,0 87-1,0 54 1,0-72 0,0-34-16,0-36 15,0 1-15,0-1 0,0 0 16,0 18-16,0 18 0,0-36 0,17 71 16,-17-71-16,0 0 0,18 36 15,-18-54 1,0 54-16,18-1 0,-18-52 15,0 17-15,17 1 0,-17 17 0,0 52 16,18 54 15,-18-53-31,0-71 16,0 159 0,0-141-16,0-35 15,0 17-15,0 18 16,0-18-16,0 1 15,0-19-15,0 19 0,0-19 0,0 18 16,0 1-16,0 17 0,0-36 0,0 19 0,0-19 16,0 18-16,18-17 0,-18 35 15,17-18-15,-17-17 16,18 35-16,-18-18 16,17 0-16,1 1 0,0-1 0,-1-17 15,1 17-15,-18-17 16,0-1-16,18-17 0,-18 18 0,17-18 15,-17 17-15</inkml:trace>
  <inkml:trace contextRef="#ctx0" brushRef="#br0" timeOffset="9492">424 423 0,'0'18'62,"17"35"-46,1-18 0,0 18-16,-18-18 15,53 142 1,-18-124-16,-18-36 15,1-17 1,53-88 0,-54 70-1,1-34-15,0 34 0,-18-17 16,0 17-16,0 0 0,0 1 16,0-1-16,0 71 31,0-35-31,35 123 31,-35-124-31,17 19 0,1-19 16,0-17-16,-1-17 0,-17-1 0,18 0 15,0 1-15,-1-1 16,1-35-16,0 0 0,-18 18 16,0 17-16,0-35 0,0 36 15,0-36-15,-18 53 0,18-18 16,0 1-16,0-1 0</inkml:trace>
  <inkml:trace contextRef="#ctx0" brushRef="#br0" timeOffset="9685.49">1041 459 0,'0'0'16,"0"17"15,0 1-31,18-18 16,17 141-1,-35-106-15,0 53 0,18-52 16,-18 52-16,0-70 0</inkml:trace>
  <inkml:trace contextRef="#ctx0" brushRef="#br0" timeOffset="9843.02">1094 300 0,'0'-35'0,"-18"-1"32</inkml:trace>
  <inkml:trace contextRef="#ctx0" brushRef="#br0" timeOffset="10041.71">1270 247 0,'0'-18'0,"0"36"0,0-53 15,0 35 16,0 17-31,18 89 32,-18-71-32,0 1 0,18 17 15,-18 35-15,17-53 0,-17 18 16,0-18-16,18 1 0</inkml:trace>
  <inkml:trace contextRef="#ctx0" brushRef="#br0" timeOffset="11192.46">1270 564 0,'36'-35'15,"52"-35"1,0-19 15,-70 19-15,-36 35 15,18 88-15,-18 35-1,18 53 1,0-124 0,0 36-16,18-35 0,35-18 31,-35 0-31,17-71 31,-35 36-31,17 35 16,-17-17-16,18 34 15,0 89 1,-1-88 0,1 17-16,-18-17 0,18-1 15,35-17-15,-36 0 16,107-141-1,-89 88 1,-35 36 0,18-36-16,-18 17 0,0 1 15,0 53 1,0 70 0,0-70-16,0 17 0,0 71 15,35-18 1,0-88-1,-17-18-15,-1 18 0,1-17 16,17-19-16,-35 19 16,18-19-16,-18 1 0,0 17 0,-18-52 15,1 52 1,-1 18-16,-35-35 0,36 35 16,-19 53-1,36-35 1,53-36-1,-35 18-15,17 0 0,-17-18 0,35 1 16,-36 17-16,19-18 16,-19 18-16,1-18 0,-1 18 0,1 18 15,0 0-15,-18-1 16,0 1-16,0 17 16,0-17-16,0 17 0,0 0 15,0-17 1,0 0-16,0-36 15,17 18-15,-17-18 0,18-17 0,17 0 16,-17 0 0,-18-1-1,18 36 1,-1 18-16,-17 0 0,18-1 16,-18 1-16,17-1 0,-17 1 15,36 35-15,-19-35 16,1-18-16,17 17 0,-17-34 15,53-19-15,-36-17 16,35-35 0,-52 53-1,0 17-15,-18-17 0,0 0 0,0-18 0,0 0 16,0 35 0,0-17-16,0 17 0,-18 1 0,18-1 0,0-35 15,-18 53-15,1 18 31,17 17-15,0 18-16,0 35 16,17-70-16,36 88 31,-35-71-31,0 0 0,-1-17 16,1 0-1,-1-1-15</inkml:trace>
  <inkml:trace contextRef="#ctx0" brushRef="#br0" timeOffset="11351.99">2576 388 0,'-18'0'0,"18"-18"16,35 1-1,106-36 1,-88 35-1</inkml:trace>
  <inkml:trace contextRef="#ctx0" brushRef="#br0" timeOffset="11888.41">2170 1058 0,'-18'0'0,"18"18"47,0 0-47,0-1 0,0 89 31,0-88-31,18 17 0,-18-17 15,0-36 1,0-53 15,0 1-31,0 52 16,18-17-16,-18 17 0,17-17 0,1-36 16,17 19-1,0-1-15,1 17 0,-19 19 16,1 17-16,0 17 15,-18 1-15,0 0 0,0 52 16,-53 1 0,35-54-1,-35 36-15,35-53 0,1 0 16,17-17-16,0-1 16,0 0-16,17 1 0,1-19 15,0 36 1,-18-17-16,17 17 0,1 0 0,0 17 0,17 19 15,-17-1-15,-1-17 16,1 35-16,17 0 16,0-1-16</inkml:trace>
  <inkml:trace contextRef="#ctx0" brushRef="#br0" timeOffset="12092.2">2717 829 0,'0'-35'0,"0"17"0,0 0 31,0 36-15,0 35-16,0-35 0,0-1 16,17 54-16,1-36 0,-18 0 0,18 71 15,-1-88 1,36 17-16</inkml:trace>
  <inkml:trace contextRef="#ctx0" brushRef="#br0" timeOffset="12252.96">2717 988 0,'-18'17'0,"18"1"16,0-36-1,18 18-15,-1-17 0,19 17 0,-19-18 16,19 0-16,16 1 16</inkml:trace>
  <inkml:trace contextRef="#ctx0" brushRef="#br0" timeOffset="12822.65">3863 194 0,'0'0'0,"0"-18"15,0 1-15,0-1 0,0 0 16,0 36 15,0 0-31,18-1 16,0 19-16,-1-19 0,-17 19 0,35 52 16,-17-53-16,-18 0 0,35 36 15,1-53 1,-1-1-16,18-52 15,-36 17-15,1 1 0,-18-1 16,18-35-16,-1 35 16,-17 1-16,0-1 0,0 1 0,0-1 15,0 36 1,0-1-16,0 1 16,0-1-16,0 36 15,36 18 1,-1-71-1,-17-18-15,35-35 16,-53 36-16,17-36 0,-17 35 16,0 1-16,0-36 15,0 35-15,0 0 0,-17-17 16,-1 17 0</inkml:trace>
  <inkml:trace contextRef="#ctx0" brushRef="#br0" timeOffset="13004.05">4481 265 0,'17'0'0,"-34"0"0,34-18 0,-17 36 31,0 35-15,0-1-1,0 1-15,0 0 16,0-17-16</inkml:trace>
  <inkml:trace contextRef="#ctx0" brushRef="#br0" timeOffset="13156.84">4551 176 0,'-35'-53'0,"35"36"16,0 34 15,0 1-31</inkml:trace>
  <inkml:trace contextRef="#ctx0" brushRef="#br0" timeOffset="13336.81">4710 88 0,'0'-17'16,"0"-1"-16,0 36 15,0-1 1,0 18-16,0 54 16,0-72-16,0 89 15,0-71 1,0 1-16</inkml:trace>
  <inkml:trace contextRef="#ctx0" brushRef="#br0" timeOffset="13720.49">4728 300 0,'0'-18'0,"0"1"31,35-1-15,18 0-1,35-17 1,-53 0-16,-35 17 16,0 0-16,0 1 15,0-1-15,0 1 16,0 34 0,0 71 15,0-52-31,0-19 15,0 1-15,35-18 16,-17-18-16,-18 1 16,53-36-16,-35 35 15,-1 0 1,1 18-16,17 106 31,1 18-15</inkml:trace>
  <inkml:trace contextRef="#ctx0" brushRef="#br0" timeOffset="14301.41">5045 794 0,'0'0'0,"0"-18"0,-18 18 31,18 18-31,0 52 32,18-34-32,-18 16 0,0 19 15,0 0-15,0-18 16,0-36 0,0 18-16,0 18 0,0-70 31,0-89-16,0 88-15,0-52 0,0-1 16,0 36 0,0-36-16,0 18 0,0 18 0,18-71 15,-1 71 1,1 17-16,0-35 0,17 18 16,0 18-1,-17 17-15,-1 17 0,19 1 0,-36-1 16,0 1-16,0 70 15,-71 53 1,36-105-16,17-19 0,1 1 16,-19 0-16,19-1 0,-19 1 15,19-18-15,-1 0 0,0-18 16,1 18 0,17-17-16</inkml:trace>
  <inkml:trace contextRef="#ctx0" brushRef="#br0" timeOffset="15422.82">7550 212 0,'0'17'31,"0"36"-15,35 0 0,-17 0-16,35 88 31,-36-106-31,19-17 16,34-88-1,-52 52 1,-18 0-16,0-52 15,17 52-15,-17-17 0,0 17 16,0 1-16,0-1 0,0 36 31,36 70-15,-19-35 0,1-18-16,0-17 0,-1-1 15,1-17 1,-1-17-16,1-1 0,0 0 0,-1-52 15,-17 52-15,0-35 16,0 18-16,0 17 16,0 1-16,0-36 0,-17 35 0,17 0 15,-18 18-15,18 18 16</inkml:trace>
  <inkml:trace contextRef="#ctx0" brushRef="#br0" timeOffset="15584.56">8185 335 0,'35'-35'0,"-17"-18"31,-1 71-15,1 70 0,-18-18-1,0-52 1</inkml:trace>
  <inkml:trace contextRef="#ctx0" brushRef="#br0" timeOffset="15722.11">8255 194 0,'0'-53'0,"-17"35"0,17-34 15</inkml:trace>
  <inkml:trace contextRef="#ctx0" brushRef="#br0" timeOffset="15924.47">8432 88 0,'17'-17'0,"-34"34"0,34-17 31,-17 18-15,0 17-16,0 89 16,0-89-1,18 0-15,-18 53 0,0-35 16,35 18-16</inkml:trace>
  <inkml:trace contextRef="#ctx0" brushRef="#br0" timeOffset="16917.03">8396 318 0,'18'0'31,"0"0"-31,52-36 16,-52 19-16,17-1 0,0 18 0,18-53 15,0 18-15,-35 17 16,0-17-16,-18 0 15,0 17-15,-18 0 16,-35 71 0,53 106 15,35-18-15,1-123 15,34-89-16,-70 54 1,71-19 0,-71 54 15,0 105-15,0-105-16,17 0 15,1-1-15,53-70 16,-54 36-1,1-1-15,-1 0 16,1-17-16,0-35 16,-18 52-16,0 0 0,0 1 0,0 52 31,0 53-15,0-53-1,35 1-15,-35-19 16,35 19-16,-17-36 0,17 0 15,106-89 1,-123 54 0,-18 0-1,-88-36 1,0 71 15,140 18-15,90-36 15,-89 1-31,35 17 16,-88 17-1,0 1 1,0 17-16,0-17 0,-18 0 0,18-1 16,0 1-16,0-1 15,71-69 16,-1-37-15,-35 36 15,-35 36-31,18 34 16,-18 1-16,18 17 16,-18-17-16,0 0 15,17 17-15,-17-17 0,36-1 16,-19-17-16,1 0 0,0 0 0,34-35 15,-34 35-15,35-53 16,0 18-16,-35-1 16,34-17-16,-34 18 0,-18 0 0,0-18 15</inkml:trace>
  <inkml:trace contextRef="#ctx0" brushRef="#br0" timeOffset="17019.09">10072 0 0,'-88'18'15,"70"140"-15,18-122 16,53 52 15</inkml:trace>
  <inkml:trace contextRef="#ctx0" brushRef="#br0" timeOffset="17172.12">9949 159 0,'-53'0'0,"106"0"0,-106 17 0,53-34 32,53-1-32,141-35 31,-177 53-31</inkml:trace>
  <inkml:trace contextRef="#ctx0" brushRef="#br0" timeOffset="17735.36">8943 1076 0,'18'-18'0,"0"18"31,-18 71-15,17 88 15,1-106 0,-18-89-15,0 1-1,0-71 1,0 71-16,0-71 16,0 71-16,17-1 0,19-52 15,-19 53-15,36-36 16,35 36 0,-70 88-1,-18 0-15,-18 18 16,-123 87 15,71-140-15,52-71-1,89-35 1,35 105 15,-36 19-31,36 87 31</inkml:trace>
  <inkml:trace contextRef="#ctx0" brushRef="#br0" timeOffset="17952.05">9614 794 0,'0'0'16,"-18"-71"-16,0 71 15,18 18-15,0-1 16,0 1 0,0 0-16,-17 35 0,17 88 15,0-106 1,0-17-16,17 35 0,1-36 16,17 1-16,-17 0 0,-1-18 0</inkml:trace>
  <inkml:trace contextRef="#ctx0" brushRef="#br0" timeOffset="18121.84">9455 970 0,'0'18'0,"17"-1"31,19-17-31,122-70 31</inkml:trace>
  <inkml:trace contextRef="#ctx0" brushRef="#br0" timeOffset="18715.34">11395 0 0,'71'71'0,"-71"-36"15,0 0-15,17 36 0,-17-54 0,18 36 16,0-35 0,-18 0-16,35-36 0,0 0 15,-35 1-15,18-1 0,17-17 16,-17-18-16,-1-18 31,-17 54-31,0 34 16,36 54-1,-36-54-15,0 1 0,35 53 16,0-36 0,-17-35-1,-1 0-15,19-18 0,-19 1 16,1-1-16,35-35 0,-53 0 16,0 0-16,0 36 15,-18-54 1</inkml:trace>
  <inkml:trace contextRef="#ctx0" brushRef="#br0" timeOffset="18933.89">12065 53 0,'0'0'0,"18"-18"0,-18 1 31,0 34-15,0 19-16,0-1 0,0 124 31,-18-142-31</inkml:trace>
  <inkml:trace contextRef="#ctx0" brushRef="#br0" timeOffset="19035.39">12083 106 0,'0'-53'0,"0"106"0,0-141 15,0 70 1</inkml:trace>
  <inkml:trace contextRef="#ctx0" brushRef="#br0" timeOffset="19285.43">12277 0 0,'18'0'0,"-18"18"0,0-1 0,0 1 0,0 52 16,0 1 0,0 0-16,0 17 15,0-53-15,0-17 16</inkml:trace>
  <inkml:trace contextRef="#ctx0" brushRef="#br0" timeOffset="20284.95">12312 229 0,'0'-17'0,"0"34"0,18-34 16,0-1-16,-1 18 15,1 0 1,17-18-16,0 1 0,-17-1 0,0 0 16,17 1-16,-35-1 15,0 1-15,0 34 31,-35 54 1,35-36-32,0-17 0,-18 35 15,18-36-15,0 1 16,0 17-16,0-17 0,0-1 16,18-17-16,35-52 31,-36 34-16,1-17-15,-1 35 0,1-18 0,-18 0 16,0 54 0,0-19-1,0 1-15,0 17 16,0 0-16,0-17 16,18 0-16,52-54 15,19-34 16,-54-1-15,-35 54-16,0 34 31,-18-17-15,1 36-16,17-19 0,-18 36 16,18-35-16,0 35 31,18-53-31,-1 0 0,1-36 15,-1 19 1,-17-36-16,0 18 16,-17-1 15,70 36 0,-36 0-15,19 0-16,-1 0 0,-17 0 15,-1 0-15,-17 18 16,0 0-16,0-1 0,0 1 16,-17 17-16,-1 0 15,0-17-15,1 35 16,17-71 0,17 18-16,1-17 15,17-1-15,0-17 16,-17 17-1,35-52-15,-35 52 0,-1 0 16,-17 36 0,0 53 15,0-36-15,71-35-1,-36-35 1,36-18-1,-1-36 1,-52 72-16,17-36 0,-35 35 16,0-17-16,0-18 15</inkml:trace>
  <inkml:trace contextRef="#ctx0" brushRef="#br0" timeOffset="20390.82">13441 0 0,'-159'176'16,"142"-17"15,17-124-31,53 1 16</inkml:trace>
  <inkml:trace contextRef="#ctx0" brushRef="#br0" timeOffset="20553.79">13177 194 0,'-18'0'0,"106"-35"32,71-1-1,-141 19-31,52 17 16</inkml:trace>
  <inkml:trace contextRef="#ctx0" brushRef="#br0" timeOffset="21063.85">12224 988 0,'0'0'0,"0"35"15,18-35 1,-1 0-16,1 18 15,0-1-15,-18 1 16,17 0-16,-17 17 0,18-17 16,-18 52-16,0-52 15,0 35-15,0 35 16,0-71 0,0 1-16,0 0 0,0-36 31,18-17-31,-18 17 0,0-17 0,17-18 15,1-18-15,17-34 16,18-125 0,0 160-1,0-1-15,141 1 32,-176 87-17,-18 1-15,0 17 0,0-17 16,0 17-16,-36 18 0,19-35 15,-36 35-15,17-18 16,1-18-16,17-17 0,-34 18 16,16-18-16,19 0 15,-19 0-15,19 0 0,17-18 32</inkml:trace>
  <inkml:trace contextRef="#ctx0" brushRef="#br0" timeOffset="24321.97">14940 194 0,'0'-18'15,"0"-35"1,0 18-1,0 18-15,0-1 16,-17 53 15,-1 71-15,18-35 0,0-18-16,0-18 15,0-18-15,0 19 16,18-1-16,-1-17 0,1-18 0,17-36 15,-17 19 1,0-1-16,-1 0 0,1 1 0,0-18 16,-1 17-16,1-17 0,-18 17 0,17 0 15,-17 1-15,0 34 32,0 19-32,0-19 15,0 1-15,0 52 0,18-34 16,35-1-1,-35-35 1,-1-18-16,1 1 0,17-19 16,1-16-16,-19-19 15,-17 36-15,0-18 0,0 35 16,0 0-16,0 1 16,0-1-16</inkml:trace>
  <inkml:trace contextRef="#ctx0" brushRef="#br0" timeOffset="24501.75">15505 300 0,'35'-71'16,"-70"142"-16,70-159 16,-35 105-1,-17 1 1,-1 53-1,18-19-15,0-16 0,-18-19 16</inkml:trace>
  <inkml:trace contextRef="#ctx0" brushRef="#br0" timeOffset="24652.48">15505 212 0,'-18'-53'0,"36"106"0,-53-142 0,35 37 15,0 34 1,-18 18-16,18 18 16,0-1-1</inkml:trace>
  <inkml:trace contextRef="#ctx0" brushRef="#br0" timeOffset="24841.87">15681 123 0,'18'-35'0,"-36"70"0,36-87 16,-18 34-16,0 0 15,0 36-15,18 52 32,-18-17-32,17 0 15,1-17 1,0 17-16,-18-18 0</inkml:trace>
  <inkml:trace contextRef="#ctx0" brushRef="#br0" timeOffset="25201.26">15787 300 0,'0'0'0,"-17"-35"16,17 17-16,-18 18 0,36 0 31,-1 0-31,36-18 16,-18 1-16,1-1 15,-19 0-15,36 1 0,-18-1 16,-35-17-16,0 17 16,0 1-1,0 17 1,-17 17 0,17 89-1,0-88 1,0-1-16,0 36 0,70-88 31,-52 17-15,0 1-16,-18-1 0,17 18 31,-17 18-31,0 105 31</inkml:trace>
  <inkml:trace contextRef="#ctx0" brushRef="#br0" timeOffset="25868.41">15470 970 0,'0'-18'0,"0"54"31,17 70-15,-17 52 15,0-87-31,0-36 16,0-52 0,0-1-16,0 0 15,0-17-15,0-18 0,0 18 16,0 0-16,0-1 0,0 1 0,0 0 0,18-18 15,-18 17-15,18-34 16,17-18-16,0 35 16,36 0-1,-54 35-15,19 36 0,-36 0 16,17 34 0,-17 54-1,-17-88 1,17 0-16,-18-1 15,18-34 1,0 52 47,0 18-48,0-36 1,-18 54-16,1-53 15,-1-1-15,18 19 0,-18-19 0,-17 18 16,0-17 0,17 0-16,18-36 15,18 0 1,70-34 15,-53 52-31,1 17 0,-1 18 16,-17-17-1,17 0-15,0 17 16</inkml:trace>
  <inkml:trace contextRef="#ctx0" brushRef="#br0" timeOffset="26105.27">16105 811 0,'0'-35'0,"0"70"0,0-88 16,0 71 0,35 106 15,-17-54-31,-18 1 16,0-18-16,0 17 15,0-35-15,0 1 0,17-1 0</inkml:trace>
  <inkml:trace contextRef="#ctx0" brushRef="#br0" timeOffset="26235.48">16069 1005 0,'-35'-35'0,"70"70"0,-88-70 16,53 17-16,0 1 15,194-36 1,-70 18-1,-1 17-15</inkml:trace>
  <inkml:trace contextRef="#ctx0" brushRef="#br0" timeOffset="27552.73">23566 265 0,'-35'-18'16,"17"18"-1,0 18 1,1 70 15,17 0-31,0-70 16,0 17-16,-18 18 16,18 0-1,18-53 1,-1 0-16,1-18 0,0 0 15,-1 1-15,19-18 0,-19 17 16,1 0-16,17-35 16,-35 36-1,0 34 1,0 54 0,0-53-1,0-1-15,18 18 0,35-17 31,-36-18-31,1-18 0,0 1 16,-1-1-16,1-17 0,-1 0 16,-17 17-16,0-17 15,0 17-15,0 0 0,0-17 0,0 18 16,0-1-16,0 0 16</inkml:trace>
  <inkml:trace contextRef="#ctx0" brushRef="#br0" timeOffset="27736.25">23936 388 0,'0'-35'16,"0"17"0,0 53-1,0-17 1,0 0-16,0-1 0,0 19 0,0-19 15,0 19-15,0-1 0</inkml:trace>
  <inkml:trace contextRef="#ctx0" brushRef="#br0" timeOffset="27892.29">23954 318 0,'0'0'0,"0"-53"0,0 35 0,0 0 15,0 1 1,18 34 0</inkml:trace>
  <inkml:trace contextRef="#ctx0" brushRef="#br0" timeOffset="28083.15">24148 265 0,'0'0'0,"18"-18"16,-18 0-16,0 1 0,0-1 16,0 0-16,0 36 15,0 70 17,0-52-32,0 16 15,0-16-15,17-1 16</inkml:trace>
  <inkml:trace contextRef="#ctx0" brushRef="#br0" timeOffset="28466.84">24148 441 0,'0'-35'0,"0"70"0,0-106 32,0 54-32,53 17 15,-18-18-15,-17 18 16,-1 0-16,36-17 15,-17-1-15,-19 18 0,19-18 0,-19 18 16,1-17-16,-1-19 0,1 36 16,-18-17-16,0-1 15,0 36 17,-35 70-17,17-18 1,18-52-16,0 17 15,18-52 17,-1-1-32,1 18 0,0-35 15,-1 35-15,1-18 0,0 1 16,-1 17-16,-17 17 31,18 18-31,0-17 16</inkml:trace>
  <inkml:trace contextRef="#ctx0" brushRef="#br0" timeOffset="29036.2">23654 988 0,'18'0'0,"-18"17"31,0 1-31,0 35 31,0 0-31,0-35 16,0-1 0,17-34-16,-17-19 15,18-70 17,0 53-32,17-17 15,-35 35 1,35-1-16,-17 19 0,70-19 31,-70 72-31,-18-19 16,0 19-16,0-1 0,0-17 0,-18 34 15,0-34 1,-17 17-16,17-17 0,1-18 0,-1 18 16,-17-18-16,17 0 15,18-53 1,18 35-1,88-17 1,-89 52-16,1-17 0,0 18 16,-1 0-16,1-1 15,17 19-15,-35-19 0</inkml:trace>
  <inkml:trace contextRef="#ctx0" brushRef="#br0" timeOffset="29236.4">24307 847 0,'0'-71'0,"0"142"0,0-160 15,0 72-15,0-1 0,0 36 32,0-1-32,0 19 0,-18-19 15,18 72-15,0-37 16,0 1-1,0-17-15,18-1 0</inkml:trace>
  <inkml:trace contextRef="#ctx0" brushRef="#br0" timeOffset="29385.62">24130 882 0,'-17'0'0,"52"-18"15,124-17 1,-71 35 0</inkml:trace>
  <inkml:trace contextRef="#ctx0" brushRef="#br0" timeOffset="30401.24">16969 388 0,'0'-18'0,"-18"18"0,18-52 31,0 34-31,0 36 16,0 34-1,18-34 1,-18 35-16,0-18 0,0 1 15,0 16-15,0-16 0,0-19 0,0 19 16,0-19-16,0 19 0,0-54 31,0 0-31,-18 1 16,1-1-16,-1 0 16,-17 18-16,17-17 0,-35-1 15,0 0 1,18 18-16,17 0 0,18 18 0,106 17 31,-35-35-31,-36 0 16,53-17-16,-35-1 0,35 0 0</inkml:trace>
  <inkml:trace contextRef="#ctx0" brushRef="#br0" timeOffset="30932.36">17604 318 0,'0'-18'0,"0"0"32,0 1-32,0 34 62,0 19-46,18-19-16,-18 1 0,0 17 15,17 0 1,-17 18-16,18-35 0,-1 0 0,1-1 16,0-17-1,-1 0-15,19 0 0,17-70 31,-36 52-31,-17-17 0,0 17 16,0 0-16,0-17 0,0 18 16,0 34 15,0 1-31,0 17 16,18 53-1,-18-70 1,18 0-16,-1-18 0,1 0 0,-1 0 15,1 0-15,0-18 0,17-17 16,-35 17-16,18 0 16,-18 1-16,0-19 0,0 19 15,0-36-15,0 35 0,0 1 16,0-19-16</inkml:trace>
  <inkml:trace contextRef="#ctx0" brushRef="#br0" timeOffset="31118.92">18151 335 0,'17'-17'0,"1"-19"32,-18 54-17,0 35 1,0 0-1,0-36-15</inkml:trace>
  <inkml:trace contextRef="#ctx0" brushRef="#br0" timeOffset="31284.5">18239 123 0,'0'0'0,"0"-70"16,0 88 0</inkml:trace>
  <inkml:trace contextRef="#ctx0" brushRef="#br0" timeOffset="31452.02">18451 123 0,'17'0'0,"-34"0"0,34 18 31,-34 17-15,17 1-16,0-1 0,-36 53 16,36-70-1,0 17-15,0-17 0</inkml:trace>
  <inkml:trace contextRef="#ctx0" brushRef="#br0" timeOffset="31832.93">18433 335 0,'0'-17'31,"18"17"-15,-1 0-16,1-18 0,35 0 0,0 1 15,-36-1 1,1 18-16,17-35 0,-17 35 16,0-18-16,-18 0 0,0 1 0,0 52 31,-18-35-31,-35 88 16,53-52-1,-18-19-15,18 1 0,0 17 16,0 0-16,36-35 31,87-105-15,-52 52-1,-36 53 17,0 88-17,-35-35 1</inkml:trace>
  <inkml:trace contextRef="#ctx0" brushRef="#br0" timeOffset="32066.42">18063 882 0,'0'-18'0,"0"36"16,35 88 0,-35-89-1,17 36-15,-17-17 16,18 34-16,-18 18 16,0-35-16</inkml:trace>
  <inkml:trace contextRef="#ctx0" brushRef="#br0" timeOffset="32372.51">18098 970 0,'0'-35'0,"0"17"16,53-88-1,-53 89 1,35-1-16,-35 0 16,18 18-16,-1-17 0,19 17 15,34 0-15,-35 17 16,18 72 0,-53-54-1,-70 35 1,35-52-16,-89 17 15,53-35 1</inkml:trace>
  <inkml:trace contextRef="#ctx0" brushRef="#br0" timeOffset="33515.46">23689 1535 0,'-17'0'16,"17"17"15,0 89-15,-18-71-1,-35 159 1,53-158-16,-17-1 0,17-17 16,0-1-16,0-34 15,70-89 17,-70 88-32,18 0 0,-1-34 15,1 34 1,-18-17-16,0 17 0,18 18 0,-18-18 0,0 36 15,0 0 1,0-1-16,0 1 0,17 0 0,-17 17 16,0 18-16,0-36 0,0 19 0,36 17 15,-19-36 1,1-17-16,-1-17 0,1 17 0,0-18 16,17-17-16,-17 17 15,-1-17-15,36-53 0,-53 52 16,18-17-16,-18-17 15,0-18 1,-18 105 0</inkml:trace>
  <inkml:trace contextRef="#ctx0" brushRef="#br0" timeOffset="33692.11">24113 1729 0,'35'-18'15,"0"-17"-15,-35 17 0,0 0 16,0 18 15,0 18-31,-17-18 0,17 18 16,-18 35-16,18-36 0,-18 89 31</inkml:trace>
  <inkml:trace contextRef="#ctx0" brushRef="#br0" timeOffset="33866.81">24183 1411 0,'0'-70'0,"0"140"0,0-176 16,0 71-16,0 17 15,0 36 1,0 53-1,0-54 1,0 18-16</inkml:trace>
  <inkml:trace contextRef="#ctx0" brushRef="#br0" timeOffset="34065.08">24307 1570 0,'0'-53'0,"0"-18"16,17 36-1,-17 17-15,0 18 16,0 18 0,0 0-16,18 35 15,-18 70 1,0-88-16,0 1 0,0-1 0,0 0 16,0 1-16</inkml:trace>
  <inkml:trace contextRef="#ctx0" brushRef="#br0" timeOffset="35071.65">24360 1570 0,'0'0'15,"-18"-18"-15,18 36 16,18-18-16,-1 0 0,1 0 16,17 0-16,-17 0 0,17 0 15,-17 0-15,35-35 0,-36 35 16,1-18-16,0 0 0,-18-17 15,0 0 1,0 17-16,0 0 16,-18 18-16,18 18 15,0 0-15,0-1 0,0 36 0,0-35 16,-18 17-16,18 36 16,0-18-16,0-36 15,0 1-15,0 0 0,18-1 16,0-34-16,35-72 31,-53 72-31,0-18 0,0 17 16,17 0-16,-17 71 31,0-35-31,0 70 31,0-53-31,18-35 16,35-35-1,-53 17 1,17-17-16,1 17 16,-18-17-16,18 18 15,-18 34 1,0 1 0,0-1-16,0 1 0,0 0 15,0-1-15,0 1 0,0 17 16,17-35-1,1 0-15,0 0 16,-18-17-16,17-1 0,-17 0 16,0-17-16,-17-18 15,-1 53 1,18-17-16,-18 17 0,1-18 0,17 36 31,70-18-15,-35 0-1,18 0-15,-35 0 16,0 0-16,-1 0 0,1 0 16,-18 17-16,0 1 15,0 17-15,0-17 16,0-1-16,0 1 16,0 0-16,53-36 31,-36 0-31,1-35 15,0 1 1,-1-1 0,1 0 15,-18 35-31,35-88 31,-35 71-31,0 0 16,18 17-16,-18-53 0,0 54 15,0-18-15,0 17 16,0 106 15,0 0-15,-18-52-16,18 16 0,0 54 16,0-17-16</inkml:trace>
  <inkml:trace contextRef="#ctx0" brushRef="#br0" timeOffset="35242.4">25012 1341 0,'0'0'0,"18"0"31,0 0-31,17 0 16,-18 0-16,89-18 0,-70 18 15,34-18-15,-35 18 16</inkml:trace>
  <inkml:trace contextRef="#ctx0" brushRef="#br0" timeOffset="35764.97">24465 2117 0,'36'-18'0,"-72"36"0,72-54 0,-19 19 0,1-1 16,-18 0-1,0 36 1,0 17-16,-18 89 31,1-18-15,17 0-1,0-106 1,0-18 0,17-70-1,-17 70 1,0-35-16,0 0 0,0 36 0,18-36 15,-18 17 1,18-17-16,17 1 0,71-54 16,-71 106-1,18-18-15,-35 18 16,17 0-16,-17 35 0,-54 106 31,19-123-15,-72 35-16,-87-18 31,123-52-15</inkml:trace>
  <inkml:trace contextRef="#ctx0" brushRef="#br0" timeOffset="39668.96">600 1993 0,'0'0'0,"-18"18"0,1-18 0,34 0 62,107-35-46,-89 17-1,53-17-15,-35 17 0,71-17 16</inkml:trace>
  <inkml:trace contextRef="#ctx0" brushRef="#br0" timeOffset="39870.53">741 2081 0,'-17'18'0,"-1"0"16,53-54-16,-70 89 15,53-53-15,-1 0 16,1-17-16,52-1 15,-34 0 1,34 1-16</inkml:trace>
  <inkml:trace contextRef="#ctx0" brushRef="#br0" timeOffset="40172.6">741 1782 0,'-17'0'0,"34"0"0,-34 17 47,34 18-32,36 89 1,-18-1 0,1 54 15,-36-160-31</inkml:trace>
  <inkml:trace contextRef="#ctx0" brushRef="#br0" timeOffset="40407.21">953 1852 0,'0'-18'0,"-35"1"31,70 70 0,-18-36-31,1 72 16,17 34 0,-35-88-16,18 1 0,-18 34 15</inkml:trace>
  <inkml:trace contextRef="#ctx0" brushRef="#br0" timeOffset="41453.37">847 2540 0,'-18'0'32,"18"18"-1,18 140 0,-18-122-31,18 34 16,-18-52-16,53-53 31,-36 17-31,36-88 31,-35 71-31,-18 17 16,0 1-16,0-1 0,0 0 0,0 1 16,17 52-1,-17-17 1,0 17-16,0 18 0,0-36 15,18 54-15,-18-53 16,18-1-16,-18 1 0,17-18 0,1-18 16,0 1-16,17-19 15,-18 1-15,19-36 16,-36 54-16,17-18 0,-17 17 16,18-17-16,-18 17 0,0-17 0,0 17 15,-18 0-15,1-17 16,-1 35-16,-17 88 31,35-70-31,0 0 0,0 17 16,35 0-16,-17-17 0,-1 17 15,1-17 1,0-1-16,-1-17 0,-17 18 16,18 0-16,-18-1 0,-18-17 15</inkml:trace>
  <inkml:trace contextRef="#ctx0" brushRef="#br0" timeOffset="41957.82">1376 2522 0,'0'0'0,"0"18"0,18-18 15,-18 35 1,17-35-16,-17 18 0,18 17 15,17-17-15,1-1 16,-19-17 0,1 0-16,17-35 15,0 18-15,-17-1 16,-18 0-16,0 1 16,0-1-16,18 0 0,-1 36 46,36 35-30,-17-35 0,-19-18-16,19 0 0,-19-18 15,1 18-15,-1-18 0,36-17 16,-35 17-16,35-52 16,-35 52-16,-18 1 15,0-1-15,-18 0 16,0 18-16,-17 18 15,0 70 1,35 18 15,17-36-31,36 89 16,-53-71 0,18-52-1,-18-19-15,0 19 0,0-19 16</inkml:trace>
  <inkml:trace contextRef="#ctx0" brushRef="#br0" timeOffset="42119.08">1553 2293 0,'0'0'31,"0"-35"-31,0 52 15</inkml:trace>
  <inkml:trace contextRef="#ctx0" brushRef="#br0" timeOffset="42313.28">2329 2540 0,'35'35'16,"-70"-70"-16,123 70 15,106-70 1,-159 35 0,18-18-16</inkml:trace>
  <inkml:trace contextRef="#ctx0" brushRef="#br0" timeOffset="66094.64">459 3492 0,'0'18'78,"0"53"-62,0-54-1,0 54-15,0-18 0,0-18 16,18 71-16,-18-71 0,0 0 0,35 54 15,18-36 17,-36-53-32,54-89 15,-53 72 1,-1-19-16,1 19 0,0-18 0,-1-18 16,1-18-1,-18 53-15,0-70 16,0 53-16,-18 17 0,18 1 15,-17 17-15,17-18 16,0 36 0,0-1-16,0 1 15,0 35-15,0-18 0,17 0 0,1 18 16,-18-17-16,17-19 0,1 1 16,0 17-16,-1-17 15,1-18-15,0 0 0,-1 0 0,1 0 0,17-35 16,-17 17-1,-1 0-15,19-17 0,-36 17 16,35-35-16,-35 36 0,0-1 0,0 1 16,0-19-16,-18 1 0,-35 0 15,-70 35 17,88 17-32,17 1 15,0-18-15,18 18 16</inkml:trace>
  <inkml:trace contextRef="#ctx0" brushRef="#br0" timeOffset="66295.58">1112 3492 0,'0'18'31,"0"0"-15,17 35-16,1-36 16,-1 54-16,-17-36 0,0 0 15,18 124 1</inkml:trace>
  <inkml:trace contextRef="#ctx0" brushRef="#br0" timeOffset="66463.02">1147 3298 0,'0'-17'0,"0"34"0,0-17 47,17 0-31</inkml:trace>
  <inkml:trace contextRef="#ctx0" brushRef="#br0" timeOffset="67065.66">1500 3545 0,'0'0'0,"0"-17"31,0-19 0,0 1-31,-18 18 16,0 17 0,-17 105-1,35-34 1,0-53-16,0 52 15,0-17-15,0-35 16,0-1-16,18-17 0,52-70 31,-52 35-31,0-1 16,-1 19-16,-17-1 0,18-17 16,-18-18-16,0-35 0,0 70 15,0-17-15,-18-36 0,1 53 16,17-17-16,0 18 0,-18-36 15,18 17 1,-18 19 0,18 34-16,0 54 15,18 70 1,0-18 0,17 54-1,-18-142 1,-17-17-16,36-1 15,-1 1-15,-35-36 16,35 18-16,-17-17 0,-18-1 16,35 1-16,-35-1 15,18 0-15,-18 1 16,0-1 0</inkml:trace>
  <inkml:trace contextRef="#ctx0" brushRef="#br0" timeOffset="68402.36">2205 3687 0,'-17'17'0,"17"1"15,17-36 32,18-70-31,-17 70-1,0-35-15,17 0 0,0-17 16,-17 52-16,-18-17 16,18 0-16,-18 17 15,0 0-15,0 1 0,0-1 16,-18 18-16,-35 53 15,35 53 17,54-18-17,-19-70-15,1-18 0,0 17 16,17-17-16,0 18 0,-17 0 16,35 35-16,-53-36 31,0 1-31,0 0 0,0-1 0,0 1 0,0-1 15,-18 1-15,-17 0 0,17-18 16,0 0-16,1 0 16,-18 0-16,-1 0 0,19 0 15,-19-18-15</inkml:trace>
  <inkml:trace contextRef="#ctx0" brushRef="#br0" timeOffset="68795.61">2629 3475 0,'35'-53'15,"-70"106"-15,70-124 0,-35 54 32,0 34-32,0 1 15,0 0-15,17 70 16,1 0 15,35-53-15,0-123 15,-53 70-31,0-17 16,0-53-1,0 88 16,0 18-15,18 17-16,-18 0 0,17 0 16,1 18-16,-18-17 0,0-19 15,17 19-15,1-19 0,-18 1 16</inkml:trace>
  <inkml:trace contextRef="#ctx0" brushRef="#br0" timeOffset="69295.56">2964 3404 0,'35'0'31,"-17"18"-15,17-18-16,-17 18 15,-1-18-15,-17 17 0,18 1 16,-18-1-16,17 1 0,-17 0 0,0-1 15,0 1-15,0 17 0,0-17 16,0-36 15,18-52-15,0 34 0,35-52-1,-18 53 1,-17 35-16,-1 18 0,-17-1 15,18 160 17,-18-107-17,0-52 1,0-36 0,35-70-1,-17 70-15,-1-17 0,-17 17 16,18-17-16,0 18 15,17-36-15,-17 35 0,-1 0 0,1 1 16,-1 17-16,1 0 0,0 88 31,-18-35-31,0-18 16,0-17-16,0-1 0</inkml:trace>
  <inkml:trace contextRef="#ctx0" brushRef="#br0" timeOffset="69672.39">4057 2840 0,'-35'0'16,"17"0"0,-17 70 15,17-52-31,1 53 0,17-18 0,0-1 0,-18 72 15,1 17-15,17-70 16,0-1-16,0 71 16,0-70-16,0 35 15,17-53-15,1-18 0,-1 0 16,19-17-16,-19-1 0,19-17 0</inkml:trace>
  <inkml:trace contextRef="#ctx0" brushRef="#br0" timeOffset="71244.2">4322 3334 0,'0'-18'15,"0"0"1,0 36 0,0 0-16,0 17 15,0 0-15,0 18 0,0 35 16,0-52-1,0 17-15,0-18 0,0-17 16</inkml:trace>
  <inkml:trace contextRef="#ctx0" brushRef="#br0" timeOffset="71394.37">4357 3104 0,'0'-52'0,"0"104"0,0-122 0,0 52 15,0 1-15,0 34 32,18 1-17</inkml:trace>
  <inkml:trace contextRef="#ctx0" brushRef="#br0" timeOffset="71971.75">4463 3387 0,'18'-18'16,"-36"36"-16,36-54 15,17 19 1,-17 17 0,-1 70-1,-17-17-15,0-35 16,0 17-16,0 0 15,0-17-15,0 0 16,0-36 0,0-35-1,53-17 1,0-19 0,-35 72-1,-18 52 1,0 88-1,0-105 1,0 17-16,0-17 0,17 0 0,19-36 16,-19 0-1,1 1-15,-1-1 0,1 0 0,17-52 16,-17 52 0,0-52-16,-18-1 0,17-35 15,-17 71-15,0 0 16,0-142-1,0 160-15,0-1 16,0 53 0,-17 142-1,17-124 1,0-18-16,17 71 0,1-36 16,0-52-1,-1 35-15,1-35 0,17 17 16,-17-35-16,-1 0 15</inkml:trace>
  <inkml:trace contextRef="#ctx0" brushRef="#br0" timeOffset="72151.34">4745 3228 0,'-35'18'0,"70"-36"0,-70 53 15,53-52-15,-1 17 0,1-18 16,52 0-16,-34 1 16,-1 17-16,0-18 15,18 0-15</inkml:trace>
  <inkml:trace contextRef="#ctx0" brushRef="#br0" timeOffset="72479.39">5345 3175 0,'0'0'0,"-53"0"15,35 0 1,18-18-16,0 1 15,53-1 17,-35 18-17,0 0-15,-1 18 0,1-1 16,-1 1-16,-17 0 16,0-1-16,0 19 0,0-19 15,0 71-15,-17-35 16,-1-35-16,-17 17 0,17 0 0,1-35 15</inkml:trace>
  <inkml:trace contextRef="#ctx0" brushRef="#br0" timeOffset="72712.7">5539 3104 0,'0'-17'0,"0"34"31,-71 54 0,71 35-15,0-71-16,0 0 16,89-35-1</inkml:trace>
  <inkml:trace contextRef="#ctx0" brushRef="#br0" timeOffset="72962.69">5733 3316 0,'0'0'0,"0"18"16,0-1 15,35 36-15,-35-35-16,0 0 0,0 34 16,0 1-1,0-17-15,0-1 0,-17 0 0,17-17 16,0 17-16,-18-17 0</inkml:trace>
  <inkml:trace contextRef="#ctx0" brushRef="#br0" timeOffset="73177.07">5909 3087 0,'0'-35'0,"0"70"15,0 0 1,18 106 0,0-123-16,-18 88 15,0-89-15,17 54 16,-17-54 0,0 1-16</inkml:trace>
  <inkml:trace contextRef="#ctx0" brushRef="#br0" timeOffset="73332.55">5962 2840 0,'0'-18'16,"0"36"-16,0-53 0,0 52 16,0 1-1</inkml:trace>
  <inkml:trace contextRef="#ctx0" brushRef="#br0" timeOffset="73703.14">6068 3122 0,'0'0'0,"0"-18"15,18 18 16,-1 0-31,19 71 32,-36 17-17,0-35-15,0-18 32,0-52-32,0-1 0,0 0 15,35-70 1,-17 71-1,-1-19-15,-17 1 16,18 35-16,-1 53 31,-17-35-31,0 17 0,0 35 16,0-34-16,0-1 16,0-17-16,0-1 15</inkml:trace>
  <inkml:trace contextRef="#ctx0" brushRef="#br0" timeOffset="73895.17">6386 3016 0,'0'0'0,"0"-70"15,0 34-15,0 1 0,0-35 0,-18 17 32,18 70-32,0 72 31,0-54-31,0 35 0,0-34 15,0 17-15,0 70 0,0-88 16,0-17-16,18 0 0,-1-1 16,1 1-16,0-18 15</inkml:trace>
  <inkml:trace contextRef="#ctx0" brushRef="#br0" timeOffset="74045.77">6297 3087 0,'-35'0'0,"70"0"0,-52 0 32,34 0-17,1-18-15,17 18 0,18-17 0,-35 17 16,17-18-16</inkml:trace>
  <inkml:trace contextRef="#ctx0" brushRef="#br0" timeOffset="74524.25">6633 3016 0,'0'-17'0,"0"-1"31,0 0-31,17 36 16,54 53 15,-54-54-31,72 36 31,-72-53-31,19-18 16,-36 1-16,17-1 16,-17-17-16,0 17 15,0 1-15,-17 17 0,17-18 16,-18 18-16,18-18 0,0 36 31,0 105-15,18-105-1,-18 211 1,-18-105 0,18-71-16,-18 17 15,18-34-15,0-19 16,-17 36-16,-1-35 0,18-1 16,-18-17-16,1 0 0,-1 0 15,-17-17-15,-1-18 0,19 17 0,-1-53 16,18 36-1,0-36-15,18 36 0,-1 0 16,142-141 0</inkml:trace>
  <inkml:trace contextRef="#ctx0" brushRef="#br0" timeOffset="74799.37">6915 2769 0,'0'-17'0,"0"34"0,17-52 16,1 35-1,-18 18-15,35-1 0,1 54 16,-19-36-16,1 0 0,0 18 15,-1 36-15,36 140 16,-53-176 0,0 0-16,18 52 0,-18-69 15,0 17-15,-18-18 0,0 0 0,1 18 16,-18-18-16,-54 36 0</inkml:trace>
  <inkml:trace contextRef="#ctx0" brushRef="#br0" timeOffset="75861.69">847 4516 0,'0'-18'46,"18"18"-46,-18-18 0,17 18 16,1-35-16,0 17 16,-18 1-16,0-1 15,-18 0-15,-35 18 16,-35 36 0,17 70 15,71-36-16,18-52 1,52 35 0,-52-53-1,-18 17-15,18 19 0,-1-19 0,-17 36 16,-17-35-16,-19 35 16,36-36-16,-35 1 15,0 0-15,17-1 0,-17-17 0,0 0 16,17 0-1,0-17-15,1-19 16,17 19-16,0-1 0,17 0 16,1 18-1,0 18-15,-1 0 0,1-1 0,0 19 16,-1 17-16,1-18 16,0 18-16,-1 0 15,-17-18-15,18-17 0,-18-1 16,17-17-16,-17 18 0,18-18 15,-18-18-15</inkml:trace>
  <inkml:trace contextRef="#ctx0" brushRef="#br0" timeOffset="77728.92">4992 3828 0,'0'17'15,"35"-17"1,18-17 0,88-19-1,-88 19-15,-17-1 0,52 0 16,-53 1-1,36-1-15,-36 18 0</inkml:trace>
  <inkml:trace contextRef="#ctx0" brushRef="#br0" timeOffset="78143.89">6474 3916 0,'17'0'31,"1"0"-31,0 0 15,17 0-15,0 0 16,89-18 0,-107 1-16,1 17 15</inkml:trace>
  <inkml:trace contextRef="#ctx0" brushRef="#br0" timeOffset="80998.78">1641 4957 0,'0'-18'0,"0"0"15,0 1 17,0 34-32,0 1 15,0 88 1,0-71-16,0 0 15,-18 89-15,18-89 16,0 0-16,0-17 0</inkml:trace>
  <inkml:trace contextRef="#ctx0" brushRef="#br0" timeOffset="81153.73">1623 4798 0,'0'0'0,"0"-53"15,0 35-15,18 18 32</inkml:trace>
  <inkml:trace contextRef="#ctx0" brushRef="#br0" timeOffset="81681.83">1782 4957 0,'18'-18'16,"-1"18"-1,36 0 1,-35 0 0,-1 18-16,1 34 0,-18-34 15,0 17-15,0-17 16,0 0-16,0 17 0,18-53 31,-18 1-31,17-19 16,36-52-1,-35 35 1,-1 53-16,1-17 16,-18 34-16,18-17 15,-18 18-15,0 0 0,0-1 0,17 18 16,19 18-1,-19-53 1,1 0-16,-18-17 0,18-1 0,17-17 16,0-18-16,-17 35 15,-1-17-15,1 17 0,-18-17 0,18 17 16,-1-52-16,-17 35 16,0-18-16,0 0 0,0 17 15,0 19-15,0-1 0,-17 1 0,17-1 16,-18 159 15,18-53-31,0-35 0,0 0 16,0 53-16,18-36 15,-1-52-15,107 0 16,-107-36 0</inkml:trace>
  <inkml:trace contextRef="#ctx0" brushRef="#br0" timeOffset="81844.78">2276 4745 0,'-18'17'0,"36"-34"16,-18 34 0,35-34-16,0-1 15,53-35-15,-52 36 16</inkml:trace>
  <inkml:trace contextRef="#ctx0" brushRef="#br0" timeOffset="82341.85">2823 4692 0,'-18'0'0,"0"-18"16,71-17-1,0 17 1,-18 18-16,1-17 0,-1 17 16,36 0-16,-36 0 0,18 17 15,-18 19-15,-17 87 16,-36-88 0,0-17-16,-35 53 0,36-54 15,-36 36-15,35-53 16,18-35 15,18 17-31,17-17 0,-17 17 16,17 1-16,0-1 0,-17 18 15,0 0-15,-1 0 0,19 18 16,-36-1-16,17 1 0,1 17 16,-18-17-1,0 70-15,0-17 0,-88 105 31,70-158-31,0-1 16,-17 1-16,17 0 0,1-18 16,-18-18-16,17 18 0,18-18 15,0-35-15,0 36 0,0-19 0,0 1 16,18 0-16,17-18 16,-18 18-16,107-89 15,-71 107-15</inkml:trace>
  <inkml:trace contextRef="#ctx0" brushRef="#br0" timeOffset="82512.48">3510 4657 0,'0'-18'16</inkml:trace>
  <inkml:trace contextRef="#ctx0" brushRef="#br0" timeOffset="82692.48">3616 4868 0,'0'18'0,"0"-36"0,0 71 16,-17-17-1,-1-19-15,18 36 16,-18-35-16,1 17 0,17-17 0,-36 87 16</inkml:trace>
  <inkml:trace contextRef="#ctx0" brushRef="#br0" timeOffset="83488.63">2046 5821 0,'0'-35'16,"0"17"-1,18 0 1,0 1-16,17-1 0,-17 0 16,-1 1-16,36-19 0,-18 36 15,18-17-15,0-1 16,53 71 0,-88-18-1,-18 1-15,0-19 0,-18 19 0,18-1 16,-35 18-16,17-18 15,-35 0-15,36 1 0,-1-36 32,53-53-17,36 0 1,-54 35-16,54 18 31,-71 18-31,18-1 16,-18 1-16,0 35 0,0 0 15,0 17-15,-18-34 16,18-1-16,-18 18 0,-17 17 16,17-34-16,1-1 0,-18 18 15,17-18-15,-17-17 16,17-18-16,18-18 16,-18 1-16,18-1 0,0 0 0,0 1 0,18-54 15,0 53-15,-1-34 16,19-19-16,16 0 0,1 1 15</inkml:trace>
  <inkml:trace contextRef="#ctx0" brushRef="#br0" timeOffset="83649.89">2823 5803 0,'-18'18'0,"18"-36"31,18 18-31,-1-17 16,36-1-16,-18 0 15</inkml:trace>
  <inkml:trace contextRef="#ctx0" brushRef="#br0" timeOffset="83805.39">2911 5962 0,'0'0'0,"-18"18"0,36-36 31,123-70 1</inkml:trace>
  <inkml:trace contextRef="#ctx0" brushRef="#br0" timeOffset="84051.84">3387 5680 0,'-18'0'16,"36"0"-16,-36-18 0,89 0 31,-18 18-16,17 71 1,-52-53-16,-18 17 16,0 35-16,-35 72 15,-18-90 1</inkml:trace>
  <inkml:trace contextRef="#ctx0" brushRef="#br0" timeOffset="84261.31">3810 5521 0,'-35'35'16,"0"18"-1,-1 18-15,1-1 16,18-52-1,17 17-15,0-17 0,0-1 0,0 1 0,0 0 16,17-1-16,-17 1 0,35-18 0</inkml:trace>
  <inkml:trace contextRef="#ctx0" brushRef="#br0" timeOffset="84432.49">3951 5733 0,'0'17'0,"18"-17"31,70-17-15,-17-1 0</inkml:trace>
  <inkml:trace contextRef="#ctx0" brushRef="#br0" timeOffset="84626.35">4128 5574 0,'-18'0'16,"18"18"0,18 52 15,-1 36-16,1-36 1,-18-34-16</inkml:trace>
  <inkml:trace contextRef="#ctx0" brushRef="#br0" timeOffset="85119.72">4340 5556 0,'0'0'0,"0"-17"16,0 34 0,0 1-1,0 17-15,0-17 0,0 17 16,0-17-16,0 35 0,0-36 16,0 1-16,17 17 0,1-17 15,-1-18-15,1 0 0,0 0 16,35-35-16,-36 17 15,54-88 1,-54 88-16,-17 1 0,0-1 0,0-17 0,0 17 16,0-17-16,0 17 15,0 54 17,-17-1-32,17 35 15,0-34-15,0-1 0,0 36 16,0-36-16,0 0 0,0 0 15,-18 1-15,18 17 0,0-18 16,0 0-16,-17 18 0,-1 18 0,18-36 16,-18 35-16,1-52 15,-1 0-15,0-1 0,1-17 0,17-17 16,-18 17-16,18-18 16,-18-35-16,18 0 0,0 18 15,0 0-15,36-54 0,-19 54 16,89-124-1,-35 89-15</inkml:trace>
  <inkml:trace contextRef="#ctx0" brushRef="#br0" timeOffset="85276.6">4798 5609 0,'0'0'0,"18"0"0,-18 18 47</inkml:trace>
  <inkml:trace contextRef="#ctx0" brushRef="#br0" timeOffset="85427.07">4798 5874 0,'18'17'16,"-18"36"0,-71 53-1,1-18 1,34-52 0</inkml:trace>
  <inkml:trace contextRef="#ctx0" brushRef="#br0" timeOffset="86609.39">1217 7073 0,'18'-53'32,"-36"106"-32,36-123 0,-18 52 15,0 36 17,-18 70-17,1-53 1,17 0-16,0 1 0,0 52 15,0-35-15,0 0 0,0-36 16,17 1-16,1-18 16,0 0-16,-1-35 0,36-1 15,-35 1-15,35-53 16,-36 70 0,1-35-16,0 36 0,-18-1 0,0-17 15,0 52 1,-18 107 15,18-106-31,0 34 0,88 37 31,-70-89-31,105-89 32,-105 72-32,0-1 0,-1-17 15,1 0-15,-18-18 31,-35 0-31,17 35 0,-17 18 16,17 0-16,-17 0 0,35 18 16,-18-18-16,18 17 0,18-17 31,-1 0-31,36-17 0,-17-1 16,-1 18-1,0 0-15,-17 0 0,0 0 0,52 106 31,-70-53-31,0-35 16,0-1-16,0 1 0,0-1 0,0 1 16,18-36-1,-1 1-15,1-1 0,17-52 16,-17 52 0,-18 0-16,18 1 0,-1-19 0,-17 19 15,0-1-15,18 18 16,-18 71 15,17-54-31,-17 19 0,18-19 0,-18 1 16,18 0-16,-1-18 15,1 17-15,0-17 16,35-53-16,-36 36 16,1-1-16,-1-17 0,19-18 0,-19-18 15,1 54-15,0-54 0,-18 1 16,0 34-1,0-17-15,0 18 0,0 0 16,0-36-16,-18 89 16,0 105-1,1 107 17,17-19-17,88-211 16</inkml:trace>
  <inkml:trace contextRef="#ctx0" brushRef="#br0" timeOffset="86760.67">2223 6950 0,'-35'17'0,"70"-34"0,-70 52 16,70-35-1,124-18 17,-124 1-32</inkml:trace>
  <inkml:trace contextRef="#ctx0" brushRef="#br0" timeOffset="87075.63">3158 6738 0,'-18'18'47,"0"-18"-47,18 17 0,-17-17 0,17 18 16,-18 0-16,1-1 0,-1-17 0,-35 36 15,35-19-15,-17 18 0,0 1 16,17-19-1,-35 19-15,53-19 16,18 1 0,52 17 15,54 36-15,-106-54-16,-1-17 0</inkml:trace>
  <inkml:trace contextRef="#ctx0" brushRef="#br0" timeOffset="87326.18">3458 6773 0,'17'-53'15,"-17"71"1,-17 0-1,-1-1-15,-17 54 16,35-53-16,-18 34 16,0-16-1,18-19-15,0 54 0,0-53 16,0 17-16,18-35 16,0 0-16,-1 17 0,1-17 15</inkml:trace>
  <inkml:trace contextRef="#ctx0" brushRef="#br0" timeOffset="88342.21">3969 6703 0,'0'-18'0,"0"36"78,-18-18-31,1 0 156,17 17-203,-18-17 15,1 0 1,34-17 15,89-36-15,-88 35-16,52 1 15,-52 17 1,17 0-16,-17 17 0,-1 1 0,1 35 16,-18-18-1,0 0-15,-18-17 0,-70 141 32,71-142-32,-1 1 31,18-36-16,18 18-15,17-35 0,-18 17 16,19 1-16,17-1 16,17 53-1,-52-17 1,0 17-16,-1 1 16,1 34-16,-18-35 0,-18 142 15,-17-107 1,0 1-1,17-36-15,-17 1 0,-18-1 0,17 0 16,1-35-16,18 18 0,-36-36 16,35-88-1,36 71 1,17-36-16,-17 36 16,17-18-16,18-17 0,0-19 15,17 37-15,-52 16 16</inkml:trace>
  <inkml:trace contextRef="#ctx0" brushRef="#br0" timeOffset="88502.73">4604 6809 0,'18'-18'0,"-36"36"16,36-18 15</inkml:trace>
  <inkml:trace contextRef="#ctx0" brushRef="#br0" timeOffset="88680.65">4675 6950 0,'0'0'0,"-18"53"0,-53 88 31,-34 0 1</inkml:trace>
  <inkml:trace contextRef="#ctx0" brushRef="#br0" timeOffset="89892.7">1570 8396 0,'0'0'0,"0"53"15,0-35-15,0-1 16,0-34-16,53-36 31,-35 35-31,105-158 32,-52 88-32,-54 52 15,1-17-15,0 0 16,-54 18-1,19 53-15,-1-18 0,1 17 16,-1 19-16,0-1 16,18 0-16,0-17 0,18-18 15,0 18-15,17-1 16,-18-17-16,36 18 16,-35-18-16,17 17 0,18 36 15,-53-35-15,18 0 0,-18-1 16,0 19-16,0-19 15,0 18-15,0-17 0,0 0 16,70-54 0,-52 19-1,70-71 1,-70 70 0,-18 0-16,17 1 0,-17-1 0,0 0 15,-17 18 1,-1 18-1,1 53 1,17-18 0,35-1-16,-18-34 15,19-18 1,-19-18-16,19 1 16,-1-1-16,18-35 0,-18 36 0,53-89 15,-52 71-15,-1-1 0,18-70 16,-36 71-16,19-88 15,-36 87-15,0 1 16,0-18-16,-18-53 16,0 89-1,1 17 1,-1 53-16,-17 88 16,0 159 15,52-124-16,19-141-15,34 1 32,-35-36-32</inkml:trace>
  <inkml:trace contextRef="#ctx0" brushRef="#br0" timeOffset="90792.23">2629 8079 0,'-18'17'16,"36"-34"-16,-18 34 15,17-17-15,1 0 0,17-17 0,0-1 16,1 18 0,17-35-16,-1 17 0,-34 18 15,17 0-15,-17 0 0,0 0 16,-18 18-16,0-1 0,0 19 15,0-1-15,-18 0 0,0 0 16,1 1-16,17-19 16,0 1-16,-18 0 0,36-18 15,35-71 17,-36 53-17,19-17-15,-19 18 0,1-1 0,17-17 16,-17 17-1,-18 0-15,17 18 0,-17 18 16,0 0-16,0 17 16,0 0-1,0-17-15,18 17 0,-18-17 0,35 17 16,-17-35 0,105-106-1,-87 89 1,17-36-16,-18 0 15,-17 35-15,-1 0 0,1-34 16,-1 16-16,-17 1 16,0 17-16,-17 1 0,-36 52 31,0 106-15,35-17-1,36-89 1,53 18-1,-54-53 1,1 0-16,-1 0 0,-17-18 16,53-17-16,18-53 15,-53 70 1,-18 0-16,70-87 16,-17 87 15,-18 71-16,-35 0 1,-17 123 15,17-229 1,53-35-17,-53 53-15,17-1 16,19-16-16,-19 16 0,18 19 15,-17-1-15,17-17 0,-17 35 16,0 0-16,-1 0 0,-17 17 16,0 1-16,0 0 0,0 35 0,-35 70 31</inkml:trace>
  <inkml:trace contextRef="#ctx0" brushRef="#br0" timeOffset="90961.33">4304 7867 0,'0'0'31,"0"-18"-31</inkml:trace>
  <inkml:trace contextRef="#ctx0" brushRef="#br0" timeOffset="91144.23">4269 8008 0,'18'18'0,"-18"-1"16,0 19-16,-18-1 15,0 18-15,1-18 16,17 0-16,-36 18 16,19-35-16</inkml:trace>
  <inkml:trace contextRef="#ctx0" brushRef="#br0" timeOffset="91997.21">671 9031 0,'0'0'15,"-18"0"-15,18-18 32,18 1-1,87-18-16,-52 17 1,-35 18-16,17 18 16,-17-1-16,-18 1 15,0-1-15,0 54 0,-106 158 32,88-193-32,1-19 15,17-34 1,17 17-1,19-36-15,-1 19 16,0-1-16,-17 0 0,0 18 0,17 0 16,18 36-16,-36-19 15,1 1-15,17 53 16,-35-36-16,0 0 16,0 0-16,-17-17 0,17 17 15,-18 1-15,-35 34 0,35-35 0,-87 18 16,69-35-1,-34 0-15,52-18 0</inkml:trace>
  <inkml:trace contextRef="#ctx0" brushRef="#br0" timeOffset="92723.63">2293 8608 0,'18'0'15,"0"0"-15,17 0 16,71-18-16,-71 18 15,71-18-15,17 1 16,-70 17-16,141-35 16,18-1-16,-141 19 15,-1 17-15,124-36 16,-123 19-16,-18 17 16,52-18-16,-52 0 0,53 1 15,-88 17-15,-1 0 0,1 0 16</inkml:trace>
  <inkml:trace contextRef="#ctx0" brushRef="#br0" timeOffset="96948.43">4869 7549 0,'-18'0'15,"18"18"17,0 0-32,-18 17 0,18-17 15,0 17-15,0 53 16,-17-35-16,17 106 0,-18-106 16,18 17-16,-18 36 15,18-71-15</inkml:trace>
  <inkml:trace contextRef="#ctx0" brushRef="#br0" timeOffset="97175.04">5133 7497 0,'0'0'0,"-17"17"15,-19 124 1,19-105 0,17 281-1,0-211 1,0-53-16,-18 0 0</inkml:trace>
  <inkml:trace contextRef="#ctx0" brushRef="#br0" timeOffset="98461.26">5786 7638 0,'-18'0'0,"18"-18"16,-17 0-16,-19-17 15,36 17 1,-35 18-16,35 18 16,-18 0-16,-17-18 0,18 17 0,-1 1 0,0 0 15,-17 35-15,35-36 16,-18 18-16,18 1 0,0-19 15,36 19-15,-19-19 0,1-17 16,0 18-16,17-18 0,-18 0 16,1 0-16,35 18 0,-35-18 15,-1 0-15,-17 17 0,18-17 16,-18 18-16,0 0 0,-18-1 16,1 1-16,-1-1 0,-17 19 15,-1-19-15</inkml:trace>
  <inkml:trace contextRef="#ctx0" brushRef="#br0" timeOffset="98651.51">5962 7532 0,'0'0'0,"0"17"16,-17 1-16,17 0 15,0 17-15,0-17 0,0-1 16,0 71-16,0-52 16,0 52-16,0-70 15</inkml:trace>
  <inkml:trace contextRef="#ctx0" brushRef="#br0" timeOffset="99075.88">6121 7638 0,'0'-18'0,"0"36"0,0-18 15,-18 0-15,-17 35 16,17-17 0,1-1-16,-1 1 0,1-1 15,17 1-15,-18-18 16,53 35-1,-17-17 1,-1-18-16,1 0 0,0 0 16,17 18-16,18-1 31,0-52-15,0-18 15,-36 18-31,1-18 15,-18 35 1,0 54 0,0-19-1,0 1-15,0 52 16,53-17 15,-35-53-31</inkml:trace>
  <inkml:trace contextRef="#ctx0" brushRef="#br0" timeOffset="99232.38">6386 7549 0,'-36'-35'32,"72"70"-32,-72-87 0,54 52 15,35 17 16</inkml:trace>
  <inkml:trace contextRef="#ctx0" brushRef="#br0" timeOffset="99425.93">6580 7620 0,'0'18'0,"0"-36"0,0 53 15,0-17-15,17 17 0,-17 0 0,18-17 16,-18 53-16,18-54 16,-1 19-16,18 69 0,-17-69 15,-18-1-15,18 18 0,-1-18 16,-17-17-16</inkml:trace>
  <inkml:trace contextRef="#ctx0" brushRef="#br0" timeOffset="99689.9">6633 7638 0,'-18'-89'16,"36"178"-16,-36-248 15,18 141 1,0 1-16,35-36 0,0 17 15,-17 36-15,35-17 0,-35 17 16,-1 0-16,19 17 0,-19 1 16,1 0-16,0 35 15,-1-36-15,-17 54 0,0-36 16,-17-17-16,17 17 0,-71 53 16,53-70-16</inkml:trace>
  <inkml:trace contextRef="#ctx0" brushRef="#br0" timeOffset="104357.13">653 10548 0,'0'-18'0,"0"1"31,18 17-31,123-53 31,-106 53-31,36 18 16,-54-1 0,1 18-16,-18 1 0,0-1 0,0 0 15,-18 36-15,1-36 0,17 0 0,-18 1 16,-17-1-16,17-17 16,0-1-16,-17 1 0,35-36 15,18-52 1,-1 52-1,1-17-15,17-18 0,1 18 16,16-36-16,1 18 16,-35 35-16,17 1 0,-17-1 0,0 18 0,34 0 15,-34 18 1,0-1-16,-18 1 0,0 35 0,0-35 16,-53 105 15,35-105-31,1-18 15,17-18-15,35-88 16,35-17 0,36 52-1,-53 195 17,-53 87-1,35-140-16,18-106-15,-35 17 16,53-70-16,-36 53 16,18-54-16,0 36 15,-18-35 1,-35 71-16,0-1 0,0 0 16,-18 1-16,1 17 15,-72 106 1,72-54-1,17-16-15,-18-1 0,18 53 16,0-70-16,0 17 16,18-35-16,-1 0 15,1-18-15,0 1 0,-1-1 0,19-52 16,-19 17 0,1 0-16,-18 18 15,-18 35 1,1 70 15,17-17-31,0-18 0,0 1 16,17-1-16,36-35 31,18-106-15,-36 53-1,0-53 1,-17 89-1,-18-1-15,0 0 0,-18 36 32,1 35-32,17-35 15,0 52-15,0-35 0,0 1 0,-18 69 16,18-52 0,0-35-16,18 0 0,-1-1 15,19-52-15,-36 17 31,105-123-31,-87 106 0,0-18 16,-1 18-16,1 17 16,35-35-1,-53 71-15,18 0 16,-18 17-16,0-18 0,0 36 16,0-17-1,-18 17-15,18-36 0,0 18 16,0-17-16,0-36 15,0 1-15,18-18 16,-1 17 0,18-53-16,-35 54 0,18-19 0,0 19 15,35-54-15,17 71 32,-52 36-32,-18-19 0,0 18 15,0 1-15,0-1 0,0 0 0,0 1 16,-18-1-16,18 0 0,0 0 15,-17 1-15</inkml:trace>
  <inkml:trace contextRef="#ctx0" brushRef="#br0" timeOffset="104511.18">2029 10107 0,'0'0'0,"-35"-35"0,17 35 15,36 17 1</inkml:trace>
  <inkml:trace contextRef="#ctx0" brushRef="#br0" timeOffset="104756.51">2787 10160 0,'53'-35'15,"-106"70"-15,89-53 16,-107 195 15,71-124-31,-18-18 16,18 18-16,0 0 0,0 0 15,0 35-15,0-53 0,18 0 0,0 18 16,-1-35-16,19-18 0,-19 0 16</inkml:trace>
  <inkml:trace contextRef="#ctx0" brushRef="#br0" timeOffset="104960.12">3175 10089 0,'-17'36'31,"34"-72"-31,-17 72 0,18-19 0,0 1 16,-18 17-16,70 53 16,-52-52-16,-1 17 15,1-18-15,0 18 0,-1 70 0,-17-17 16</inkml:trace>
  <inkml:trace contextRef="#ctx0" brushRef="#br0" timeOffset="105661.97">671 11553 0,'17'18'15,"1"-18"1,0-18-16,-1 1 16,1 17-16,17-35 0,-17-1 15,-1 19-15,-17-1 0,0-17 16,-17 35-1,-1 0-15,-35 0 16,36 17-16,-19-17 0,19 18 0,-19 0 16,1-1-16,-18 71 0,18 54 31,53-89-31,-1-36 0,1 1 16,123 52 15,-123-70-31,-18 18 0,17 0 15,1 17-15,-18 0 0,-106 53 32,35-52-32,19-19 15,-1 1-15,17-36 0,19 18 16,17-17-16,-18-1 16,18 0-16,0 1 0,18-1 0,-1 0 0,1 18 15,0-17-15,-1-1 0,19 18 16,16 35-16,-34-17 15,0 0-15,-18-1 0,17 19 0,-17-19 16,18 19-16,-18 16 0,18-16 16,-18-1-16,17 0 15,-17-17-15,18 0 0,0-18 16</inkml:trace>
  <inkml:trace contextRef="#ctx0" brushRef="#br0" timeOffset="105955.98">1676 11994 0,'-35'-70'16,"70"140"-16,-70-122 16,35 69-1,0 36-15,0-18 16,17 1-16,-17 34 16,18 18-16,0 1 15</inkml:trace>
  <inkml:trace contextRef="#ctx0" brushRef="#br0" timeOffset="106111.4">1747 11730 0,'0'0'0,"0"-35"0,0 70 31,17 0-16</inkml:trace>
  <inkml:trace contextRef="#ctx0" brushRef="#br0" timeOffset="106659">1905 12118 0,'0'-35'0,"36"-1"15,-1 19 1,18 34 0,-53 1-1,17 0-15,-17 35 16,18-36-16,-18 18 0,0-17 16,0 17-16,0-52 31,18-36-31,-1 18 15,1-18-15,0 35 16,-1-17-16,1-1 0,17 19 16,-17-1-16,-1 36 15,-17 17-15,0-17 16,0-1-16,0 36 0,0-35 16,0 35-16,0-18 15,18-17-15,0-18 16,-1 0-16,1-18 0,0 0 15,-1 1-15,1-18 0,17-1 0,36-70 16,-36 36-16,-17 35 16,-1-1-16,1-17 0,-18 18 0,18-35 15,-18 34-15,0 1 0,0 17 0,-18-35 16,18 36 0,-18 17-16,1 0 0,17 17 15,-18 19-15,18-1 0,-18 0 0,18 1 0,-35 140 16,35-123-1,0 53-15,0-71 0,0 0 16,0 1-16,18-1 0,88-18 16</inkml:trace>
  <inkml:trace contextRef="#ctx0" brushRef="#br0" timeOffset="106833.39">2258 11871 0,'-18'18'0,"18"-1"0,106-34 32,-70-1-32,16 0 15,-16 18-15,52-35 0,-35 17 16</inkml:trace>
  <inkml:trace contextRef="#ctx0" brushRef="#br0" timeOffset="107432.83">3528 12065 0,'18'-18'15,"17"-17"1,0-35 0,-35 17 15,-17 35-31,-72 18 15,72 18 1,-1-1-16,1 19 0,-1-19 0,-17 54 16,17-36-16,0 18 0,1 35 15,17-53-15,17-17 16,72-53 0,16-71 15,-69 71-31,-1 17 31,-17 53-31,-18-17 16,0 0-16,17 70 15,-17-53-15,18 18 0,35-18 32</inkml:trace>
  <inkml:trace contextRef="#ctx0" brushRef="#br0" timeOffset="107643.93">3987 12065 0,'0'53'15,"0"-35"1,0 105-1,0-88-15,0 89 16,17-107 0</inkml:trace>
  <inkml:trace contextRef="#ctx0" brushRef="#br0" timeOffset="108092.77">4340 11412 0,'0'-35'0,"0"70"0,0-52 32,0 52-32,0 18 0,0 70 15,17 71 1,-17 36 15,0-142-15,0-70-16,18-89 31,-1 53-31,-17 1 0,18-19 0,17-16 16,71-54 15,-88 106-31,-1 0 15,1 17-15,0-17 0,-18 36 0,0 34 16,0-52 0,0 52-16,-18-52 0,-17 35 15,0-18-15,-71 18 32,53-53-32,53-18 15,-18 18-15,18-17 0,0-1 0,0-17 16</inkml:trace>
  <inkml:trace contextRef="#ctx0" brushRef="#br0" timeOffset="108354.64">5010 11712 0,'0'18'47,"17"0"-32,1-1 1</inkml:trace>
  <inkml:trace contextRef="#ctx0" brushRef="#br0" timeOffset="108512.74">5045 11994 0,'-18'36'16,"18"-1"-16,-53 124 31,1-53-15</inkml:trace>
  <inkml:trace contextRef="#ctx0" brushRef="#br0" timeOffset="110992.14">2434 12771 0,'18'0'0,"-18"-18"16,18 18-16,-18-18 15,0 1-15,-18 34 47,-52 89-31,17 0-1,53-53-15,-36 53 16,36 0-16,0-71 16,53 106-1,-35-141-15,17 0 0,0-18 16,1 1-16,-19-1 15,19-17-15,-19 17 0,1 0 0,0-17 16,-1 18-16,19-36 0,-36 35 16,17-53-16,-17 36 15,18 18 1,-18-19-16,0 19 0,0 34 16,0 107 15,0-89-31,0 53 15,0-70-15,0 17 0,0-17 16,0-36 0,0-17-16,0 17 15,0 1-15,17-1 0,-17-17 0,18 17 0,0-70 16,-1 70 0,1 1-16,0-19 0,-1 19 0,1 17 15,0 0-15,-1 17 16,-17 19-16,0-19 15,0 36-15,0-18 0,0 1 0,0-19 16,0 36-16,-17-35 0,17-1 16,35-69 15,-18-19-31,1 53 16,17-35-1,-17 71 1,17 70 15</inkml:trace>
  <inkml:trace contextRef="#ctx0" brushRef="#br0" timeOffset="111176.95">2717 12735 0,'-18'-17'0,"-17"-19"31,70 54-15,-17-18-16</inkml:trace>
  <inkml:trace contextRef="#ctx0" brushRef="#br0" timeOffset="111473.01">3158 12876 0,'0'0'0,"0"18"0,17-18 15,1 0-15,0 0 16,35-18-16,-36 18 15,18 0-15,1 0 0,-1 0 0,71 36 16,-53-1-16,-18-17 16,0 52-16,-35-52 15,0 35-15,0-36 16,0 1-16,-35 17 0,17-17 16,1-18-16,17 18 0,-36-1 15,19 1-15,-1-18 31</inkml:trace>
  <inkml:trace contextRef="#ctx0" brushRef="#br0" timeOffset="111756.92">3775 12841 0,'-18'0'31,"36"0"-31,-18 0 0,18 0 16,-1 0-16,36 0 15,-17 0-15,52 35 16,-18 1-16,-52-19 16,0 1-16,17 53 15,-35-54-15,0 18 16,0 1-16,-18-19 15,1 1-15,-19 17 0,19-17 0,-19 0 16,1 17-16,17-18 16,-17 1-16</inkml:trace>
  <inkml:trace contextRef="#ctx0" brushRef="#br0" timeOffset="112154.6">4692 12771 0,'36'-36'0,"-72"72"15,54-72 1,-71 54 0,18-18-16,-18 35 15,18-17-15,17-1 16,-17 19-16,35-19 0,-18 54 15,18-53-15,18 52 16,-1-70 0,1 0-16,35-17 0,-36-1 15,1 0-15,17 1 0,-17-1 0,0 0 0,17 1 16,-17-1 0,-1 0-16,1 1 0,-18-1 15,17 18-15,-17 35 16,0 89 15,0-71-31,0-36 16,18 1-16,17 0 0</inkml:trace>
  <inkml:trace contextRef="#ctx0" brushRef="#br0" timeOffset="112431.81">5239 12594 0,'-53'18'0,"106"-36"0,-141 36 15,70-18-15,36 0 32,0 0-32,-1 0 0,18 0 15,1 0-15,17 0 0,35 0 16,-18 17-16,-17 19 15,18 17-15,-36 17 16,-35-17 0,-35 35-1,-18-52-15,0 17 16,18-36-16,17-17 16</inkml:trace>
  <inkml:trace contextRef="#ctx0" brushRef="#br0" timeOffset="112722.33">5751 12541 0,'-18'0'0,"0"0"15,18 18 16,18-18-31,0 0 0,70 18 16,18 17 0,-53-18-16,-36 1 0,1 17 15,-1-17-15,1 0 0,0 17 0,-18-17 16,0 34-16,0-34 0,-36 17 16,19 1-1,-1-19-15,1 1 0,-19 0 0,1-1 16,17 1-1</inkml:trace>
  <inkml:trace contextRef="#ctx0" brushRef="#br0" timeOffset="113173.8">6403 12241 0,'0'0'16,"-35"18"-16,35 0 16,0 17-16,-18 0 15,18-17-15,0-1 0,0 19 16,0-1-16,0 89 16,0-36-16,0-18 15,0-52-15,-17 35 16,17-36-16,0 1 0,0-53 31,0 17-15,0 1-16,17-1 0,1-17 0,0 17 0,52-88 15,-35 71-15,18 0 16,-35 35 0,17 0-16,-17 0 0,-18 17 0,35 36 15,-35 18 1,-17 105-1,-1-141-15,-53 18 16,54-35 0,-1-18-16,-17 0 0,17 0 15,1-18-15,-19 1 0,19-1 16,17 0-16</inkml:trace>
  <inkml:trace contextRef="#ctx0" brushRef="#br0" timeOffset="113342.38">6862 12559 0,'0'0'0,"53"-18"0,-36 18 16</inkml:trace>
  <inkml:trace contextRef="#ctx0" brushRef="#br0" timeOffset="113514.02">6950 12788 0,'0'18'0,"0"-36"0,0 53 0,0-17 16,-18 35-1,18-35-15,-52 88 16,34-89-16,-35 54 16</inkml:trace>
  <inkml:trace contextRef="#ctx0" brushRef="#br0" timeOffset="115442.04">1147 14905 0,'17'-18'16,"-17"1"-16,18 17 15,35-71-15,-35 53 16,158-176 0,-141 159-1,54-53-15,-54 53 0,0-18 0,0 17 16,-17 1-16,17-18 0,1 0 15,-19 18-15,1 0 16,-18 17-16,0 0 0,-18 18 16,-17 18-16,0 0 15,-1 17-15,-17 18 0,36-18 0,-1-17 16,1 17-16,-1 18 0,36 18 16,17-54-16,0 36 15,0-35 1,36 17-16,-53-17 0,17-1 0,18 1 15,-18 17-15,18 36 32,-71-54-32,1-17 15,-19 36-15,19-36 0,-18 17 16,17 1-16,-17-18 0,-1 18 0,-34-18 16,34 0-1</inkml:trace>
  <inkml:trace contextRef="#ctx0" brushRef="#br0" timeOffset="115823.55">2099 14340 0,'0'0'0,"0"-17"15,0 34 1,0 1-16,0 0 15,0 17 1,0-17-16,0 52 0,0-35 16,0 36-16,18-36 15,-18-17-15,18 17 0,-1-35 16,1 0-16,35-70 31,0-36-15,-53 18-1,17 52 1,1 36 0,-18 18-1,0 0-15,0-1 0,18 19 0,-18 16 16,0-16-16,0-19 0,17 54 16,-17-53-1,0 17-15</inkml:trace>
  <inkml:trace contextRef="#ctx0" brushRef="#br0" timeOffset="116313.96">2523 14376 0,'0'-18'0,"0"36"0,0-54 0,17 72 31,19 52 0,-19 18-15,-17-53 0,0-53-1,0-36 1,36-52 0,-1 35-1,-35 36 1,17-1-16,1 0 0,0 1 0,-1 34 15,1 1 1,-18 0-16,0-1 0,0 1 16,0 35-16,0 0 0,0-36 15,0 1-15,0 17 0,0-17 0,0 0 16,0-1-16,0-70 31,53-53-15,-18 54-1,-17 16-15,17-17 0,0 0 16,-17 36 0,0 17-16,17-18 0,0 53 15,-35-17-15,0 17 0,18 36 16,-18-53 0,18 52-16</inkml:trace>
  <inkml:trace contextRef="#ctx0" brushRef="#br0" timeOffset="116591.1">3652 13935 0,'17'-88'16,"-34"176"-16,17-176 15,-124 282 17,106-142-17,1 1-15,-1 53 0,1-35 0,17 105 16,0-52 0,0-1-16,0-70 0,70 88 15,-35-123 1</inkml:trace>
  <inkml:trace contextRef="#ctx0" brushRef="#br0" timeOffset="117054.81">4075 14305 0,'-18'35'0,"36"-70"0,-36 88 16,1-35-16,17-1 16,0 1-1,35-36-15,18-17 16,-36 17 0,19-34-16,-19 34 0,1 0 0,-18 1 15,0-1-15,0 0 16,-18 1-16,-17-1 0,17 18 15,-17 0-15,0 0 0,0 18 16,-1 17-16,36 0 16,-17-17-16,-1 88 0,18-36 15,0-17 1,53-35 0,-18-36-1,1 1-15,-1-19 16,-18 19-16,1-19 0,17-17 15,-17 36 1,-18 34 0,0 54-1,18-53-15,-18 17 16,17 0-16</inkml:trace>
  <inkml:trace contextRef="#ctx0" brushRef="#br0" timeOffset="117241.2">4675 14288 0,'0'0'0,"0"17"32,0 1-32,-18-18 0,0 159 31,18-124-31,-17-18 15,17 19-15,0 17 0</inkml:trace>
  <inkml:trace contextRef="#ctx0" brushRef="#br0" timeOffset="117642.37">4922 13847 0,'0'0'16,"0"-53"-16,0 35 0,0 36 16,-18 140 15,18-69-31,0-37 16,0 37-16,-18-19 15,18-34-15,-17 16 0,17-34 16,0 0-16,0-1 15,0-70 1,53-35 0,-1 35-1,-34 36-15,17-1 16,-17 18-16,0 0 16,-1 0-16,-17 18 0,18 17 0,0-17 15,-18 35-15,0-18 0,0-18 0,-18 19 16,-17 52-16,17-70 15,-35 34-15,35-52 0,1 18 0,-18-18 16,-1 0 0</inkml:trace>
  <inkml:trace contextRef="#ctx0" brushRef="#br0" timeOffset="117923.81">5380 13600 0,'-17'17'0,"34"-34"16,-34 52-16,17-18 16,0 1-16,17 0 0,-17 17 0,18-17 15,-1 70 1,1-53-16,0 18 0,-1 53 0,-17-36 15,0-17-15,0 71 0,0-71 0,0 0 16,-17 53-16,-1-71 16,0 0-16,1 0 0,-1 1 0,1-19 15,-19 19-15,19-36 16,-1 0-16</inkml:trace>
  <inkml:trace contextRef="#ctx0" brushRef="#br0" timeOffset="118092.58">5786 14129 0,'53'0'0</inkml:trace>
  <inkml:trace contextRef="#ctx0" brushRef="#br0" timeOffset="118250.84">5892 14376 0,'17'17'0,"-34"-34"0,34 52 0,-17 0 16,-53 18-16,36-18 15,-18 1 1,17-1-16,-17 0 0,-1-17 0</inkml:trace>
  <inkml:trace contextRef="#ctx0" brushRef="#br0" timeOffset="119805.08">882 16192 0,'-17'0'16,"-1"0"0,0-17 15,18-1-31,0 1 15,0-1-15,0 0 0,18-17 16,-18 17-16,35-35 16,-17 36-1,0-1-15,34 1 0,37 87 32,-72-35-32,-34 142 31,-1-124-31,-17 17 0,17-34 15,0-1-15,18 0 0,-35 0 0,18 1 16,17-54 0,88-70 15,-71 70-31,1 18 0,35-17 16,53 34-1,-89-17-15,1 35 0,0-17 16,-1 0-16,-17 17 0,18 18 15,-18 17-15,0-34 16,-18 34-16,1-34 0,-19 17 16,-17-1-16,-17-16 15,35-19-15,-36 1 32</inkml:trace>
  <inkml:trace contextRef="#ctx0" brushRef="#br0" timeOffset="127024.02">7920 1993 0,'-17'-17'0,"-1"17"16,0-18 0,36 0 30,17 18-46,0 0 16,124-35 0,-106 17-16,-18 18 0,18-17 15</inkml:trace>
  <inkml:trace contextRef="#ctx0" brushRef="#br0" timeOffset="127202.78">8026 2064 0,'-18'35'32,"36"-70"-32,-18 70 15,35-35-15,-17 0 16,53-35-16,-36 35 0,0-18 16,36 0-16,-18 1 0</inkml:trace>
  <inkml:trace contextRef="#ctx0" brushRef="#br0" timeOffset="127498.97">8114 1764 0,'0'-18'0,"0"36"0,0-53 15,0 17 17,0 36-32,0-1 15,0 71 1,0-52 0,0-1-16,0 0 15,0 53-15,0-35 0,0 36 0,-17-37 16,17-16-16,0 34 0,0-52 15,0 17 1</inkml:trace>
  <inkml:trace contextRef="#ctx0" brushRef="#br0" timeOffset="127682.98">8291 1852 0,'0'-18'0,"0"1"0,0 52 0,0-53 32,0 36-17,0 35-15,0-35 16,17 17-16,-17 35 0,0-34 16</inkml:trace>
  <inkml:trace contextRef="#ctx0" brushRef="#br0" timeOffset="128422.95">8026 2999 0,'0'0'0,"0"-18"16,0-17 0,0 17-1,0 36 17,0 70-17,0-53 1,0 71-16,0-71 0,0 53 15,0-52-15,0-1 0,18 0 0,-1 18 16,1-53 0,0-17-16,-1 17 15,36-53-15,-35 17 16,-1 19-16,1-19 0,0 19 0,-1-18 16,1-18-16,0 17 0,-18 19 15,0-36-15,0 35 0,0 1 16,17-1-1,-17 0-15,18 71 16,-18 106 0,0-124-1,0 0-15,0 1 0,18 17 16,-1-36-16,1 1 16,-1-36-16,1 18 0,17-17 0,-17-1 15,0 0-15,-1 1 0,1-1 16,35-70-16,-36 53 15,-17-18-15,0 35 0,-105-105 32,87 105-32,-17 18 0,17 0 15,-17-18-15,17 18 16,1 0-16</inkml:trace>
  <inkml:trace contextRef="#ctx0" brushRef="#br0" timeOffset="128622.37">8696 2928 0,'18'-18'0,"-18"54"32,0 70-17,-18 70 1,-17 18 15,35-176-31</inkml:trace>
  <inkml:trace contextRef="#ctx0" brushRef="#br0" timeOffset="128786.54">8837 2734 0,'0'-35'15,"0"70"-15,0-88 0,0 35 32,0 36-17,0 0 1</inkml:trace>
  <inkml:trace contextRef="#ctx0" brushRef="#br0" timeOffset="129285.47">9190 2981 0,'0'-18'47,"-17"18"-47,17-17 16,-18 17-1,-17 0-15,17 17 16,18 1-16,0 0 0,-35 17 16,35 0-16,-18 0 0,18 71 15,-18-88 1,18 17-16,0 0 0,0-17 16,18-18-16,17 0 0,54-53 15,34-88 1,-35 0 15,-70 106-31,-18-1 0,0 1 0,0 0 16,0 17-16,18-88 0,-18 1 31,0 69-31,0 19 16,-18 105-1,18-71 1,-18 19-16,-17 105 0,17-88 15,-17 229 17,35-247-32,18-35 0,17 36 15,-17-36-15,-1 0 0</inkml:trace>
  <inkml:trace contextRef="#ctx0" brushRef="#br0" timeOffset="133086.46">10090 3210 0,'0'-17'16,"17"-1"-1,1 0 1,0-17-16,-1 17 0,36-34 16,-35 34-16,0-17 0,-1 17 0,54-88 15,-36 71 1,-17 0-16,17-18 0,-17 17 0,-1 19 15,-17-1-15,0-17 0,0 17 16,0 1-16,-17-1 16,-1 18-16,0 0 0,1 18 0,-1-18 0,-35 35 15,18-18-15,35 1 16,-18 17-16,1 1 0,17 17 16,0-36-1,17 19-15,1-1 0,-1 0 0,1 0 16,0-17-16,-1 17 15,1-17-15,0 17 0,-18 0 16,0-17-16,0 0 0,0-1 16,0 1-1,0 17-15,-18-35 0,-105 18 32,105-18-32,0 0 0,1 0 0,-19-18 15,19 1 1</inkml:trace>
  <inkml:trace contextRef="#ctx0" brushRef="#br0" timeOffset="133930.09">10601 2910 0,'0'0'0,"-17"-17"16,-1 70 15,0-36-31,18 1 0,0 35 16,0-35-16,0 52 15,0-35-15,0 18 16,71-70 0,17-89 15,-70 88-31,17-105 31,-35 105-31,0 0 0,0-17 16,0 88 15,0-18-31,0 18 0,0 18 16,0 70-1,0-123 1,0-1-16,53-87 31,0-54-15,-18 36-1,18-35 1,-35 123 0,-1-18-16,1 18 0,0 0 0,-1 18 15,-17 87 1,0-69-1,0 34-15,-17-35 0,-1-17 0,0 35 16,18-35 0,0-1-16,0-34 15,0-1 1,0-17-16,18-1 0,53-87 31,-36 88-31,-18 17 0,1 0 16,0 18-16,-1 0 15,-17 18-15,18-18 0,-18 35 16,0 1 0,-18 17-16,1-18 0,-1 0 0,18 0 15,0-52 17,35-71-17,-17 52 1,0 19-16,-1-19 0,1 19 0,35-71 15,-36 88-15,1-18 0,0 18 16,-1 0 0,-17 18-16,0-1 0,0 1 15,0 17-15,0 0 0,0 1 0,0-1 16,-35 88-16,17-105 16</inkml:trace>
  <inkml:trace contextRef="#ctx0" brushRef="#br0" timeOffset="134651.81">11942 2540 0,'0'-18'16,"-18"18"31,-52 71-31,34-1-16,1 1 15,35-36 1,-35 54-16,35-37 0,-18 1 15,18 36-15,0-1 0,0-71 16,88 54 0,-17-71-16,17-18 15</inkml:trace>
  <inkml:trace contextRef="#ctx0" brushRef="#br0" timeOffset="134941.84">12295 2575 0,'-36'0'0,"19"-17"16,17-19 15,17 36-31,89 18 31,-71 0-31,-17-1 0,0 1 16,17 35-16,0 17 0,-35-34 15,0 52-15,0-35 16,-88 247 0,70-265-1</inkml:trace>
  <inkml:trace contextRef="#ctx0" brushRef="#br0" timeOffset="137742.29">12718 2769 0,'18'0'250,"-18"18"-172,-18 35-46,18-35-17,35-18 17,-17-18-32,0 18 15,-18-18-15,0 1 16,0-19-1</inkml:trace>
  <inkml:trace contextRef="#ctx0" brushRef="#br0" timeOffset="138003.29">12753 3052 0,'0'17'0,"-17"-17"15,-1 18 32,18-1-47,-35 36 16,-1 18-16,-69 88 31,69-124-31</inkml:trace>
  <inkml:trace contextRef="#ctx0" brushRef="#br0" timeOffset="140035.81">7920 4039 0,'0'-17'46,"53"-19"-30,-35 36 0,-1 0-16,1-17 0,0 17 0,-1 0 15,1 35-15,0-17 16,-18 70-16,0-53 16,0 0-16,-18 1 0,-17 17 15,-36 70 1,53-105-16,18-36 31,0 0-31,0 1 16,124-160 15,-106 142-31,17 18 0,-17-1 0,34-17 16,-34 17-16,0 18 0,-1 0 15,1 0 1,-18 18-16,18 17 0,-18-17 0,0 34 15,0-34-15,-18 17 0,0-17 0,1 35 16,17-53 0,0-18-1,0 1 1,0-1-16,17-17 0,1 17 16,0-17-16,-1 17 0,1 1 0,0-1 15,34-35-15,-34 35 16,0 18-16,17 0 0,-17 0 15,-1 18-15,1 0 0,-18 17 16,0 106 0,0-106-1,0-17 1,0 0-16,18-18 0,-1 0 0,1-18 16,-1 18-16,1-18 0,0 1 0,123-160 31,-124 142-16,-17 0-15,0 17 0,0 0 16,-17 18-16,-36 53 16,53-35-1,-18 17-15,1-17 0,17 17 16,-36 53-16,36-35 16,0-17-16,36-36 15,34-71 16,-52 53-31,17-35 0,-17 36 0,-18-1 16,0-17-16,0 17 16,0 1-16,0-1 15,0 0 1,0 54-16,0 34 16,0 107 15,70-177-16,54-106 1,-18-35 0,-89 35 15,-17 88-31,0 36 31,0-1-31,-17 36 16,-19 53-16,1 88 31,70-176-15,1-53-1,-19 17 1,1 0-16,35-35 0,-36 36 16,19-36-16,-19 35 0,1 1 0,0-1 0,-1-17 15,1 17 1,0 18-16,-1 0 0,1 18 15,-18-1-15,0 1 0,-18 88 32,18-89-32,18-52 31,0 0-31,-1 17 16,18-52-16,-35 52 15,18 0-15,0 1 0,-1-36 16,19 17-16,-19 36 15,1 18-15,-18 0 16,18 70-16,-18-53 16,0 1-16,0-1 15,0 0-15,-18 0 0,18-17 16</inkml:trace>
  <inkml:trace contextRef="#ctx0" brushRef="#br0" timeOffset="140201.26">9296 3687 0,'18'0'16,"-1"0"-16</inkml:trace>
  <inkml:trace contextRef="#ctx0" brushRef="#br0" timeOffset="140451.67">10019 3669 0,'0'-18'0,"0"36"15,-17-36-15,-1 1 0,-17 34 16,-1 1-16,19 17 16,-19 36-16,1 17 15,0 0-15,35-35 16,-18 0-16,1 53 0,17-71 16,17 0-16,36-17 15,-35-18-15</inkml:trace>
  <inkml:trace contextRef="#ctx0" brushRef="#br0" timeOffset="140688.93">10213 3739 0,'0'-17'16,"0"34"-1,0 1-15,141 158 32,-123-140-17,0-1-15,-1 18 0,-17-18 16,0 36-16,0-36 0,0 0 0,-17 1 16,-1-19-16</inkml:trace>
  <inkml:trace contextRef="#ctx0" brushRef="#br0" timeOffset="143611.94">8150 4815 0,'0'-17'16,"17"-1"15,1 0-31,-18 1 16,35-36-1,-35 35 1,0 1 0,-18 17-1,-52 35 1,-54 88 15,124-34-15,71-19 15,-53-52-31,-1 52 16,-17-52-1,0 0-15,-17-1 16,-1 1-16,-17 0 0,-1-1 16,1 1-16,17-18 15,1 0-15,-18 0 0,17 0 16,0-18-16,1 18 0,17-17 15,0-1-15,17 0 16,1 1-16,17-1 16,0 0-16,18 18 15,-35 0-15,0 18 16,-1 0-16,1-18 0,-18 17 0,0 36 16,0 0-16,0-18 15,-18 54-15,1-72 16,17 19-16,0-19 0,0 1 15,35-36-15</inkml:trace>
  <inkml:trace contextRef="#ctx0" brushRef="#br0" timeOffset="151486.73">4304 15134 0,'-17'0'16,"17"18"15,0-1-31,17-17 16,-17 18-16,0 0 0,18 17 0,-18-17 15,18 105-15,-18 71 31</inkml:trace>
  <inkml:trace contextRef="#ctx0" brushRef="#br0" timeOffset="151818.26">4287 15117 0,'0'-36'0,"0"72"0,-18-107 15,0 71 1,1 18 0,17-1-16,-18-17 0,18 36 15,-35-1-15,35 0 0,-18-17 16,0 35-16,18-36 16,0 1-16,0 0 0,0-36 15,18 0 1,-18 1-16,18-1 0,-18 0 0,17 1 15,1-36-15,0 35 0,-1 1 16,1-19-16,17 1 0,-17 17 16,17-17-16,18 17 15,-18 1-15,1 17 0,-19 0 16,1 0-16,52 70 16,-52-52-16,-18 17 15,0-17-15</inkml:trace>
  <inkml:trace contextRef="#ctx0" brushRef="#br0" timeOffset="152416.79">5345 14817 0,'0'0'0,"0"17"16,-35 19 0,35-19-16,-18 1 0,18-1 15,0 1 1,0 0-16,0 35 0,0 17 0,0 1 16,0-36-16,0 0 15,0 18-15,0-17 16,0-1-16,18-18 0,-18 1 0,0-36 15,17 1 1,-17-18-16,0-1 0,0 1 16,0 17-16,0-17 0,0-18 0,0 36 15,0-19-15,-17 1 16,17 17-16,0-17 0,-18 17 0,18-17 0,-18 17 16,1-17-16,-1 18 0,0-1 15,1 18 1,-1 18-16,18-1 0,-17 1 15,17-1-15,-18 36 16,18-17-16,0-19 0,0 1 0,-18 0 16,18-1-16,18 1 15,-18-36-15,18 1 16,52-107 0,1 1-1,-1 52 1,-17 106 15,-53-17-31,0 141 31,0-142-31,0 36 0,18-35 16</inkml:trace>
  <inkml:trace contextRef="#ctx0" brushRef="#br0" timeOffset="161502.67">9102 5768 0,'0'-18'0,"35"-17"31,1 0-31,-19 17 16,1 0-16,35-34 0,-18 34 15,18-53-15,-18 54 0,1-19 0,-1 1 16,53-71-16,-53 71 16,18-18-16,-18-35 15,-52 35 17,-1 53-32,1 0 15,-36 18-15,35-18 16,0 35-16,1-35 0,17 18 0,53 105 31,-36-105-31,71 70 16,-70-70-1,17 17-15,-35-18 16,18 1-16,-18 0 0,0-1 0,0 1 16,0 17-16,0-17 0,-18-18 15,1 18-15,-19-1 0,-34 18 16,35-17-16,-1-18 15,19 0-15,-1 0 16,0 0-16</inkml:trace>
  <inkml:trace contextRef="#ctx0" brushRef="#br0" timeOffset="162342.34">9913 5239 0,'-17'0'32,"34"0"-32,-52 17 15,35 1 1,0 17-16,0 1 0,0-1 16,0 18-16,0-18 15,18-17-15,-18-1 0,17 19 0,-17-19 16,18-17-16,-18 18 0,18-18 15,-1 0-15,1-18 0,0 18 16,-18-17-16,17-1 0,1 0 0,-1 1 16,-17-1-16,0 0 15,18 1-15,-18-36 0,18 35 16,-18-17-16,17-18 16,-17 35-16,36 36 31,-19 17-31,-17 1 15,0 87 1,18-70 0,35-124 15,0-34 0,-36 52-31,1 17 16,17 19-16,18 34 31,-53 89-15,0-53-1,-17 35 1,17-105 0,35-107 15,-17 107-16,-1-19-15,1 19 16,-18-1-16,35 0 0,-17 18 16,-1 18-16,-17 0 0,0 105 31,0-88-31,-17-17 16,17 0-16,0-36 15,17-52 1,1 17-1,0 35 1,-1-17-16,19-1 0,-19 1 16,1 35-1,17 18-15,-35 52 32,0 124-17,0-141 1</inkml:trace>
  <inkml:trace contextRef="#ctx0" brushRef="#br0" timeOffset="162584.51">11166 4939 0,'-36'-18'15,"19"36"1,-1 0-16,1 17 16,-19 35-1,36 195 1,18-71 15,35-176-15</inkml:trace>
  <inkml:trace contextRef="#ctx0" brushRef="#br0" timeOffset="162851.07">11430 4886 0,'0'0'31,"0"-18"-31,18 18 0,0 18 16,87 88 0,-87-71-1,17 71-15,-35-71 16,0 18-16,0 71 16,0-71-16,-17 17 15,-1-35-15,0-17 0,1 17 16,-1-17-16,1 0 0,-1-18 0,0 17 0</inkml:trace>
  <inkml:trace contextRef="#ctx0" brushRef="#br0" timeOffset="163022.24">11907 5080 0,'0'0'0,"17"0"0,-17 18 31,0-1-31,0 1 31</inkml:trace>
  <inkml:trace contextRef="#ctx0" brushRef="#br0" timeOffset="163214.49">11889 5486 0,'0'35'0,"0"-70"0,0 88 16,0-18-16,-18-17 16,1-1-16,17 18 15,-36 1-15,-17 17 0,36-18 16</inkml:trace>
  <inkml:trace contextRef="#ctx0" brushRef="#br0" timeOffset="163924.29">8344 6421 0,'0'0'0,"0"-18"16,17 18-16,18-18 15,-17 1 1,35-1-16,0 18 16,-18 35-1,0 18-15,-35-18 16,-35 71-16,18-70 15,-19 34-15,19-35 16,-19 18-16,1-17 0,35-19 16,35-34-1,-17-1 1,0 18-16,-1 0 16,19-18-16,-1 36 15,-18-18-15,19 53 16,-36 53-1,-71 0 1,-70-36 0,71-70-1,34-18 1</inkml:trace>
  <inkml:trace contextRef="#ctx0" brushRef="#br0" timeOffset="164614.74">8414 7638 0,'0'0'0,"0"-18"0,-18 18 31,18 18-15,0 52 0,0 124-1,0-106 1,18-35-16,70 88 31,-17-211-15,17-54-1,-53-17 1,-17 88 15,-18 53-31,0 106 31,0-18-31,18-52 16,-18-19-16,35 36 0,-18-53 16,36-35-1,-35 17-15,0 1 0,17-71 16,-35 70-16,0-35 16,0 18-16,0 17 15,-53-53-15,-18 19 16,54 52-16,-1-18 0,-35 18 15,36 0-15</inkml:trace>
  <inkml:trace contextRef="#ctx0" brushRef="#br0" timeOffset="164782.68">9049 7691 0,'35'0'0,"-70"0"0,70 17 31,-35 1-15,0-1-16,0 36 0,0-17 16,0-19-16,0 19 15,0 17-15,0-36 0</inkml:trace>
  <inkml:trace contextRef="#ctx0" brushRef="#br0" timeOffset="164934.04">9155 7532 0,'-35'-71'0,"70"142"0,-70-159 0,35 70 15,17 36 1</inkml:trace>
  <inkml:trace contextRef="#ctx0" brushRef="#br0" timeOffset="165366.78">9525 7673 0,'0'0'0,"0"-18"16,-17 18-1,-36-17 1,35 34-1,1 1-15,17 0 16,-36 34-16,19-16 0,-1-1 16,18 0-16,-18 1 0,1-1 0,17-17 0,0 17 15,17-18-15,-17 1 0,18-18 0,35-18 16,0-17-16,0-18 16,-18 36-1,0-19-15,18-52 0,-35 70 16,-1-17-16,-17 18 0,18-19 0,-18 19 15,0-19-15,0-17 0,0 18 16,-35-53 0,35 70-16,0-17 0,0 0 0,0 52 31,0 1-31,-18 0 16,18 52-16,-17-34 0,17-1 0,-18 18 15,18 0-15,-18 52 16,1-69-16,17 17 0,0 17 0,35-17 15,-35-35 1,35-1-16,-17-17 0</inkml:trace>
  <inkml:trace contextRef="#ctx0" brushRef="#br0" timeOffset="165822.44">10319 7832 0,'0'0'31,"71"-53"-31,-54 35 0,89-88 16,-18 36-16,-17-1 15,88-105 1,-106 88 15,-71 88-31,-35 17 0,-70 89 32,87-53-32,36 88 31,18-106-31,17-17 0,-17 0 15,-1-1-15,1 1 16,17 0-16,-17-1 16,0 18-16,-1-17 15,-17 17-15,0-17 0,-17 0 0,-1-1 16,-70 19 0,53-36-16,17 0 0,0 0 15</inkml:trace>
  <inkml:trace contextRef="#ctx0" brushRef="#br0" timeOffset="166603.81">10954 7497 0,'0'0'16,"53"-36"-16,-35 36 15,-18 88 16,0-70-31,0 35 0,0-35 16,0 17-16,17 0 0,-17 0 16,18-17-16,0 0 0,-1-18 15,1 0-15,-1-18 16,1 0-16,0 1 0,-18-1 16,35-17-16,-35 17 15,18 1-15,-18-1 0,17-17 0,-17-1 16,18 19-16,-18-1 0,35-35 31,-35 89-31,0-1 16,0-18-16,-17 54 0,-1-18 15,18-18 1,-18-17-16,18 17 0,0-17 0,0-1 16,18-17-16,-18-17 15,18 17-15,-1-36 0,54-87 16,-54 88-1,19-1-15,-19 1 16,19 0-16,-19 17 0,1 1 16,17 17-16,-17 0 15,-18 17-15,17 1 0,-17 0 0,0-1 16,-35 124 15,18-123-31,17-36 31,17-52-15,18 17 0,1 18-16,52-18 31,-70 53-31,-1 53 16,-17 17-1,-53 36 16,36-124-15,87-88 15,18-17-15,-52 105 0,-19 1-16,1-1 0,17 0 15,-17 18-15,0 18 16,-1-18-16,-17 35 0,0 18 0,0 0 15</inkml:trace>
  <inkml:trace contextRef="#ctx0" brushRef="#br0" timeOffset="166867.15">12418 7073 0,'0'-35'0,"0"70"0,-18-88 0,1 53 16,-18 36-1,17-19-15,-53 71 16,36-17-16,-35 70 16,34 88-1,160-88 16,-36-141-15</inkml:trace>
  <inkml:trace contextRef="#ctx0" brushRef="#br0" timeOffset="167115.37">12930 6985 0,'0'0'0,"-18"18"0,18-1 16,18 54 15,17-18-31,0 53 16,-35-54-16,18 90 15,-18-89 1,-35 35-16,17-35 0,0 0 0,-105 88 15,88-106 1</inkml:trace>
  <inkml:trace contextRef="#ctx0" brushRef="#br0" timeOffset="168032.26">8855 8661 0,'18'0'46,"35"-53"-14,-36 35-32,1 0 0,0 1 15,-1-1 1,-17 1-16,-17 17 0,-1-18 16,0 18-16,1 0 0,-36 18 15,-36 34-15,72-34 16,-18 0-16,17 17 0,0-17 0,1 17 15,17-17-15,-18 17 0,18 0 16,18 36 0,-1-54-16,19 1 0,-36 0 0,17-18 15,18 35-15,-17-17 16,-53 34 0,0-34-1,17 0 1,-17-1-16,-1-17 0,19 0 0,-1 0 15,0 0-15,1-17 16,17-1-16,0 0 0,0 1 16,0-18-16,17-1 0,19 19 15,17 34 1,-18 19 0,-35-19-1,18 18-15,-1 36 0,-17 0 16,0-36-16,0 0 0,18 0 15,-18 1-15,17-19 0,-17 19 0,18-19 16,0-17-16,-1 0 0,36 0 0,-35 0 16,17-17-16,-17-1 0,17 0 15,-17 1-15</inkml:trace>
  <inkml:trace contextRef="#ctx0" brushRef="#br0" timeOffset="169101.91">10196 9331 0,'0'-18'16,"0"36"15,0 0-15,0-1-16,17 19 16,-17-1-16,0 35 15,0-34-15,0-1 0,-17 71 16,17-71-16,0-17 0,-18-1 15,18 1-15</inkml:trace>
  <inkml:trace contextRef="#ctx0" brushRef="#br0" timeOffset="169353.89">10231 8978 0,'0'-17'0,"0"34"0,0-17 0,-35 53 16,35-35 0,0 35-16,0-36 0,0 1 15,0 0-15,17-18 16,1 0-16,35-36 16,0-52-1,-53 70 1,-36-34-1</inkml:trace>
  <inkml:trace contextRef="#ctx0" brushRef="#br0" timeOffset="169981.84">10443 9472 0,'17'0'0,"-34"0"0,52-18 32,0 1-17,18 34 1,-35 1 0,-18 17-16,0 18 15,0-35 1,0 0-16,-18-1 0,0 18 0,18-17 15,18-71 1,0 36 0,17-54-16,-17 36 15,17-18-15,18-18 16,-18 36-16,-17 17 16,-1 18-1,1 0-15,0 36 0,-18-19 16,0 1-16,0 35 0,0-18 15,0-17-15,17 35 0,-17-36 16,18 19-16,0-36 0,17 0 16,35-53-1,-17 0-15,0 0 0,-35 18 16,17-1-16,-17 19 16,-1-36-16,19-53 0,-19-71 31,-17 142-31,0 0 0,0-36 15,-17 54 1,-1 17-16,-17 106 16,-18 141-1,35-1 1,71-140 15,-18-106-31,89-35 16</inkml:trace>
  <inkml:trace contextRef="#ctx0" brushRef="#br0" timeOffset="170144.69">11042 9260 0,'-35'36'0,"70"-72"15,-35 54-15,36-18 16,16-35-16,1 17 0,-17 1 0,69-19 16,-52 36-16</inkml:trace>
  <inkml:trace contextRef="#ctx0" brushRef="#br0" timeOffset="171764.53">12171 9013 0,'0'18'0,"0"0"0,0 35 31,18-36-31,-1 1 16,1-18-16,35-35 15,0-71 17,-53 0-17,-53 35 17,0 54-32,-35 87 15,35 36 1,53-71-16,-18 1 0,18 52 15,0-17-15,0-36 16,0 0-16,36 0 0,34-52 16,1-36-1,-54 35 1,36-35-16,-35 18 0,0 17 0,-1-35 16,1 36-1,-18 17 1,17 17-16,-17 1 15,18 35-15,0-35 16,-18 17-16,17-17 0,19 34 0</inkml:trace>
  <inkml:trace contextRef="#ctx0" brushRef="#br0" timeOffset="171942.21">12806 9190 0,'-17'53'0,"34"-106"0,-17 35 0,0 1 0,0-1 15,-17 18 1,17 18 0,0-1-16,0 1 15,0 35-15,0-36 0,0 19 16,0 34-16,0-52 0,0 17 0,0 36 16</inkml:trace>
  <inkml:trace contextRef="#ctx0" brushRef="#br0" timeOffset="172315.66">13018 8784 0,'0'-70'0,"17"-1"15,-17 247 16,-17 54-15,17-107 0,0-35-1,0-105 1,35-89 15,0 71-31,18-36 16,-35 71-16,35-18 15,35 71 1,-70-17-16,-18-19 16,0 54-16,0-53 0,0 17 15,-18 18-15,-17 0 16,17-36-16,-17 19 16,17-36-16,-35 0 0</inkml:trace>
  <inkml:trace contextRef="#ctx0" brushRef="#br0" timeOffset="172472.23">13547 8996 0,'53'0'16,"-106"0"-16</inkml:trace>
  <inkml:trace contextRef="#ctx0" brushRef="#br0" timeOffset="172631.53">13670 9260 0,'18'18'0,"-36"-36"0,36 71 0,-18-35 16,0 0-16,0-1 0,-35 36 15,0 0 1,17-18-16,-17 1 0,17-19 16</inkml:trace>
  <inkml:trace contextRef="#ctx0" brushRef="#br0" timeOffset="173432.3">11183 9984 0,'36'-53'16,"-72"106"-16,72-124 16,-36 53-16,0-17 31,-18 35-15,-70 106-1,70-71 1,18 1-16,-35 34 0,17-17 15,1 141 1,52-123-16,18-71 16,53-71-1,-89 53 1,71-52-16,-17-71 31,-71 123-15,18-17-1,-18 52 1,0 1-16,0 0 0,0-1 0,0 19 16,-18-19-16,18 19 15,0-19-15,0 1 16,18-1-16,-1-17 0,36-52 31,-17 16-31,-19 1 16,1 0-16,-1 17 0,1 0 0,0 18 15,-1-17-15,1-1 0,0 36 16,-18 70 15,-18-53-31,0-17 16,18 0-16,0-1 0,-17 1 16,34-53-1,36-36 1,-17 18-1,-19 35-15,36-52 16,-35 70-16,35-35 16,-53 52-16,0 54 31,0-18-31,-18-18 16,18-17-16,0 17 0</inkml:trace>
  <inkml:trace contextRef="#ctx0" brushRef="#br0" timeOffset="173581.87">11642 9754 0,'-35'-17'0,"70"34"0,-70-17 16,35 18-1,0 0-15</inkml:trace>
  <inkml:trace contextRef="#ctx0" brushRef="#br0" timeOffset="173916.87">12242 9931 0,'0'0'0,"-18"17"16,0-17-16,18-17 31,36 17-15,-1 0 0,18 17-16,53 1 15,-53 0 1,17 70-1,-70-71-15,0 19 16,-35-1-16,17 0 16,-35 1-16,36-19 0,-1 1 0,-17-18 0,0 17 15,-1-17-15,19 0 16</inkml:trace>
  <inkml:trace contextRef="#ctx0" brushRef="#br0" timeOffset="174165.48">12612 9895 0,'0'0'0,"18"0"16,-1 18 0,1-18-16,0 18 0,-1-18 15,142 70 16,-141-52-15,-1 35-16,-17-36 0,0 19 0,-17-1 16,-1 18-16,0-18 15,-17-17-15,18-1 0,-1 1 0,0-18 16,1 18-16</inkml:trace>
  <inkml:trace contextRef="#ctx0" brushRef="#br0" timeOffset="174515.52">13282 10001 0,'0'0'0,"18"-17"15,-18-1 1,-18 18 0,1 0-16,-1 0 0,-17 0 0,17 18 15,1-18-15,-36 53 16,35-18-16,18-18 15,-18 19-15,1-1 16,17-17-16,0-1 0,88-34 31,-35-19-31,-35 19 16,17-19-16,0 1 0,-35 18 0,18-1 16,-1 18-16,-17-18 15,0 36 1,0 0-16,0-1 15,18 124 1,-18-123 0,18 0-16,-1-1 0</inkml:trace>
  <inkml:trace contextRef="#ctx0" brushRef="#br0" timeOffset="174966.81">13618 9931 0,'-18'0'0,"36"0"0,-54 0 15,54 0-15,105 0 31,-105 0-15,53 17-16,-54-17 0,18 0 0,-17 18 16,0-18-16,-1 18 0,-17-1 0,18 1 0,-18 0 15,0-1-15,-18 1 0,1 17 16,-1 0-16,0-17 0,-17 17 0,18-17 16,-1 0-1,0-1-15</inkml:trace>
  <inkml:trace contextRef="#ctx0" brushRef="#br0" timeOffset="175202.11">14041 9878 0,'0'-18'0,"0"36"0,18-36 31,-1 18-16,1 18-15,-1-18 16,19 17-16,-19-17 0,1 18 0,0 0 0,-1-18 16,19 35-16,-1 18 0,-35-35 15,0 34 1,-18-16-16,1 17 0,-1-36 16,-17 19-16,17-19 0,-17 1 15,17-18-15</inkml:trace>
  <inkml:trace contextRef="#ctx0" brushRef="#br0" timeOffset="175599.09">14605 9631 0,'0'17'0,"0"1"16,-17-18-16,17 53 15,-18-18 1,18 53-16,-18 18 16,1 0-1,17-71-15,-18 1 16,18-1-16,0 0 0,0 1 0,0-54 31,53-70-15,-53 70-1,18-17-15,17 0 0,-17 17 16,35-35-16,-53 35 16,17 18-1,18 18-15,-35 0 0,0-1 16,0 1-16,0 0 0,-17-1 0,17 18 16,-18-17-16,1 35 15,-1-35-15,-35 35 16,35-36-16,1-17 0,-1 0 15</inkml:trace>
  <inkml:trace contextRef="#ctx0" brushRef="#br0" timeOffset="175766.03">14870 10037 0,'0'0'0,"0"17"16</inkml:trace>
  <inkml:trace contextRef="#ctx0" brushRef="#br0" timeOffset="175947.07">14905 10178 0,'0'0'0,"0"35"16,-17 0-16,-1-17 15,0 17-15,1-17 16,-36 35-16,35-36 0,0 19 16,-17-1-16</inkml:trace>
  <inkml:trace contextRef="#ctx0" brushRef="#br0" timeOffset="178932.56">8908 11501 0,'0'0'0,"0"17"16,0 18-16,0-17 15,18 70 1,-18-70-16,35-36 31,-17 1-31,34-54 16,-34 36-16,0 17 15,-1-17-15,19-18 0,-1 18 16,-17-1-16,17 19 0,-18-18 0,19-1 16,17 1-16,-36 35 15,1 0-15,0 71 32,-18-1-17,-18-52 16,0-54-15,-17-16 0,-18 34-1,-17 88 1,34 19 0,36 87-1,0-141 1,36 18-16,-19-35 0,1 0 15,35-1-15,-36-17 16,19-17-16,17-19 0,-18 1 16,18-18-16,-18 18 0,18-18 15,0-35-15,-35 52 16,-18 19-16,17-19 16,-17 19-16,-17 17 15,-1 17-15,18 19 16,-18-19-16,18 1 0,0 0 15,0 17-15,0-17 16,0 17-16,18 35 0,-18-52 16,18-18-16,-1 18 0,18-18 0,1-36 15,-19 19 1,1-1-16,0-17 0,-1-18 0,1 0 16,-18 18-16,-35-18 15,-18 35 16,53 36-15,35-18-16,18 17 16,-18-17-16,18 18 15,-18 0-15,-35-1 16,18-17-16,0 36 0,-18-19 16,0 19-16,0-19 0,0 1 0,-18 17 15,18 0-15,0 1 16,35-54-1,-17 0 1,0 1-16,-1-1 0,1 0 0,-18 1 0,17-18 31,1 17-31,17-53 0,-35 54 16,0-1-16,0 53 16,0 54-1,36-37 1,-36-34-16,35 17 15,-17-35 1,35-17-16,-18-19 0,-18 19 16,19-36-16,-1 18 15,-17 17-15,-18-17 0,35-36 0,-35 54 16,0-54-16,0 0 16,-18-52-1,18 105 1,0-17-16,-17 17 0,17 124 31,0-71-31,0 18 0,17-17 16,-17 70-16,18-1 15,-18-52-15,18-17 0,-18-1 0,17 0 16,36-17-16,0-18 0</inkml:trace>
  <inkml:trace contextRef="#ctx0" brushRef="#br0" timeOffset="179099.56">10478 11289 0,'-53'18'0,"53"-1"16,35-17-1,-17 0 1,17-17-1,0 17-15,36 0 0</inkml:trace>
  <inkml:trace contextRef="#ctx0" brushRef="#br0" timeOffset="179401.34">11236 11183 0,'18'0'0,"-18"-18"31,-35 54-15,17-1-16,0-17 16,1-1-16,-36 36 15,35-35-15,-35 35 0,0 0 16,36-18-16,-19-17 0,19-1 0,17 1 16,-18-1-16,36-17 31,70-17-16,-53 17 1,1 0-16,-1 17 0,-18-17 0,54 18 16,-36 0-16,-17-18 15</inkml:trace>
  <inkml:trace contextRef="#ctx0" brushRef="#br0" timeOffset="179661.23">11765 11183 0,'0'-53'15,"0"106"-15,-17-106 16,-1 71-16,1-1 0,-1 19 16,0-19-16,-17 19 15,-18 69 1,35-69-16,1-1 15,-1 36-15,18-54 16,0 1-16,0-1 0,35 1 0,-17 0 16,141-18-1,-142 0-15,19-18 0</inkml:trace>
  <inkml:trace contextRef="#ctx0" brushRef="#br0" timeOffset="180013.33">12348 11289 0,'17'-18'0,"-34"36"0,52-53 0,-35 17 32,-18 18-32,1 0 0,-1 0 0,0 0 15,1 0 1,-36 18-16,35-18 0,0 17 0,-17 19 15,18-19-15,-1 1 16,18 17-16,-18-17 0,18-1 0,0 19 0,0 17 16,18-53-16,0 17 15,34-17-15,-34-17 16,35-1-16,-18 0 0,36-17 0,-18 0 16,-36 17-1,1 18-15,0-18 0,-1 18 0,-17 18 31,0 17-31,36 18 16</inkml:trace>
  <inkml:trace contextRef="#ctx0" brushRef="#br0" timeOffset="180190.28">12824 11201 0,'0'0'31,"-18"0"-31,36 0 0,-1 0 16,19 0-16,17 0 0,-18 0 0,88-18 16,-87 18-16</inkml:trace>
  <inkml:trace contextRef="#ctx0" brushRef="#br0" timeOffset="180398.97">13000 11007 0,'-17'0'0,"-1"17"31,18 36-15,18-35-16,-1 17 15,-17 0-15,18-17 0,-18 53 0,17-54 16,-17 19-16,18-1 0,-18 53 16,0-35-16</inkml:trace>
  <inkml:trace contextRef="#ctx0" brushRef="#br0" timeOffset="180821.49">13353 10918 0,'0'-17'16,"0"52"0,0-17-16,0 35 15,18 176 1,-18-158-1,0 87 1,53-175 15,-1-36-15,-34 17-16,35-16 16,-18 16-16,18 19 15,-35 17-15,35 17 16,-36-17-1,-17 18-15,18 17 0,0 0 16,-18 1-16,0-1 0,0-17 16,-18 17-16,-17 0 0,-1 18 15,-16-18-15,-54-35 32,70-35-17</inkml:trace>
  <inkml:trace contextRef="#ctx0" brushRef="#br0" timeOffset="180991.27">13988 11324 0,'53'0'0,"-106"0"0,159-17 15,-89 17-15</inkml:trace>
  <inkml:trace contextRef="#ctx0" brushRef="#br0" timeOffset="181147.39">14023 11536 0,'0'17'0,"0"-34"0,0 52 16,0-17-16,-17-1 0,-1 1 0,-17 17 16,-54 71-1</inkml:trace>
  <inkml:trace contextRef="#ctx0" brushRef="#br0" timeOffset="182546.75">9490 13335 0,'-18'18'16,"36"-71"-1,17-18 1,1 54-16,-19-19 0,36-17 16,-18 18-1,18 0-15,18-36 0,35-17 16,-18 17-16,53-105 15,-141 106 1,-123 140 15,70-17-31,17 53 32,72-71-32,-1-17 15,35-1-15,-52-17 16,17 18-1,54 35-15,-72-35 16,-17-1-16,18 19 0,-18-19 0,-35 107 31,52-124-15,71-89 0,-70 72-1,17-1-15,-17 1 0,35-36 0,0-36 16,-36 72-16,1-1 15,-18-17-15,0 17 16,-53 89 0,36-36-1,-1 0-15,18 1 0,-18 17 16,18-18 0,18 0-16,0-35 0,-1 18 0,18-36 15,18 0-15,141-123 31,-17-53-15,-107 71 0,-52-71-1,-18 123 1,0 36-16,-18-18 0,18 35 16,-17 1-1,17 34-15,-18-17 0,18 18 0,-18 0 16,1 52-16,17-35 0,-18 18 15,1 0-15,-1 53 0,0 18 16,1-71-16,-1 17 0,0 18 16,18 1-16,0-72 15,18 18-15,17-17 0,18-18 16</inkml:trace>
  <inkml:trace contextRef="#ctx0" brushRef="#br0" timeOffset="183539.43">10866 12788 0,'-53'35'0,"53"-17"16,18-18-16,-1-18 0,54 1 16,-36-1-16,71-35 15,-18 36 1,-53-1-1,-17 0-15,70 1 0,-88 34 16,-53 89 0,18-53-1,17-35-15,1 17 0,17-17 16,0-1-16,0 1 16,0 0-16,17-18 0,1 0 15,0-18-15,-1 18 0,19-35 16,-1 17-16,-18 0 0,36-17 15,-17 0 1,-1 0-16,-35 17 0,18 0 0,-18-17 16,0 17-16,0 36 15,-18 0 1,0 17-16,1 0 0,-1 89 31,18-107-31,0 19 16,18-36-16,-1 17 0,54-17 15,70-70 1,-70-1 0,-36 36-1,-18 17-15,36-35 0,-35 18 16,17 0-16,-35-1 0,18 19 16,-18-36-16,0 35 15,-88 89 16,70-36-31,-17 0 16,35 36 0,17-1-1,54-17 1,-36-17 0,18 17-1,-35-53 1,-18 17-16,18-17 0,-1 0 15,1 0 1,-1-17-16,1-1 0,0 0 16,17 1-16,-17-1 0,17-17 15,-17-36-15,-1 36 16,1 17 0,-1-35-16,1 36 15,0-1-15,-1 18 16,-17 18-16,0-1 15,0 19-15,0-19 16,0 1-16,-17 0 0,-1 34 0,18-34 16,-18 35-16,1-35 0,-1-1 15,18 1-15,0-36 16,88-88 15,-70 71-31,17-18 16,18 18-16,-35 17 15,-1 1-15,19-1 0,-1 18 16,-17 18-16,-18-1 16,0 36-16,0-17 15,-18-1-15,18-18 0,-18 1 16</inkml:trace>
  <inkml:trace contextRef="#ctx0" brushRef="#br0" timeOffset="183702.93">12718 12629 0,'0'-35'0,"0"70"15,0-87-15,-18 52 16,18 17 15</inkml:trace>
  <inkml:trace contextRef="#ctx0" brushRef="#br0" timeOffset="183867.2">12683 12841 0,'17'0'0,"-34"0"16,34 18-16,-17-1 15,0 1 1,-35 0-16,0 35 0,17-36 0,-70 71 15,17-17 1</inkml:trace>
  <inkml:trace contextRef="#ctx0" brushRef="#br0" timeOffset="184557.54">9278 13899 0,'-70'0'16,"140"0"-16,-123-17 31,71 17-31,0 0 16,-1-18-16,1 18 0,35-17 15,-18 17-15,36 17 16,-54-17-16,1 35 15,0 1-15,-18-19 0,0 36 0,-36 18 16,19-36-16,-18 0 0,-1 18 16,1-17-1,0-1-15,-1 0 0,19-35 16,34-17 0,1 17-16,0-18 15,35 0-15,0-17 0,70 35 31,-105 0-31,-1 18 0,1-1 0,0 19 16,-1-1-16,-17 0 16,0-17-16,0 17 0,-17 0 0,-1-17 15,0 17-15,-35 18 0,36-35 16,-54 17-16,36-17 0,-18-18 16</inkml:trace>
  <inkml:trace contextRef="#ctx0" brushRef="#br0" timeOffset="191281.49">12348 5256 0,'17'0'16,"1"0"-16,-1-17 0,36 17 15,-17-18 1,34 0-16,-17 18 0,0-17 16,88-1-16,-106 1 15,54-1-15</inkml:trace>
  <inkml:trace contextRef="#ctx0" brushRef="#br0" timeOffset="191682.14">12630 5062 0,'-18'0'31,"0"0"-15,1 18-16,-1-18 0,1 0 16,-19 18-16,19-18 0,-19 17 15,-34 36 1,-1-18-1,54-17-15,-1 0 0,0-1 16,18 1-16,0 0 0,18-18 31,17 17-31,36-17 0,-54 0 16,72 18-16,-54-18 0,53 0 16</inkml:trace>
  <inkml:trace contextRef="#ctx0" brushRef="#br0" timeOffset="202161.31">14729 1817 0,'17'0'31,"89"-35"1,-35 17-32,-36 0 0,0 18 15,54-17-15,-54-1 0</inkml:trace>
  <inkml:trace contextRef="#ctx0" brushRef="#br0" timeOffset="202346.31">14799 1923 0,'0'0'0,"0"17"0,53-17 32,-35 0-32,0 0 0,52 0 15,1-17-15,-36-1 16,0 18-16,0 0 0</inkml:trace>
  <inkml:trace contextRef="#ctx0" brushRef="#br0" timeOffset="202611.98">14993 1623 0,'0'-35'0,"0"70"0,-17-70 16,17 17-1,0 0-15,0 1 0,0 34 47,0 89-31,0-88 0,17 88-16,-17-54 15,0 37-15,0-54 0,0 18 16,0 0-16,0 70 0,0-88 15,0 18-15</inkml:trace>
  <inkml:trace contextRef="#ctx0" brushRef="#br0" timeOffset="202825.66">15099 1676 0,'0'0'0,"-17"-36"16,17 54 15,0 106-15,0-54 0,0 54-16,0-72 15</inkml:trace>
  <inkml:trace contextRef="#ctx0" brushRef="#br0" timeOffset="203176.66">15082 2575 0,'0'-17'0,"0"-1"0,0 0 31,0 36-16,0 0 1,0-1-16,0 1 0,0 52 16,0-52-16,0 17 15,0 36-15,0-36 0,0 1 16,0 16-16,-18-16 16</inkml:trace>
  <inkml:trace contextRef="#ctx0" brushRef="#br0" timeOffset="203343.1">15152 2346 0,'0'-18'16,"0"36"-16,-18-53 0</inkml:trace>
  <inkml:trace contextRef="#ctx0" brushRef="#br0" timeOffset="203994.83">15223 2593 0,'17'-18'47,"1"18"-47,0 0 15,52 18 1,-52 17-16,-18 0 16,0 18-16,0-17 15,-18-1-15,18-17 16,0-36 15,0 0-31,71-70 31,-54 70-31,36-34 16,-35 87 15,-18 71-15,0-53-16,-18-18 15,18-17-15,18-18 16,0 0 0,-1-18-16,1 0 15,-1 1-15,19-19 0,-1 19 16,-35-1-16,53-53 0,-35 36 16,-1-53-16,1 17 15,0-158 1,-18 194-1,0 0-15,0-1 16,0 19-16,0-1 0,0 0 16,0 36-1,0 0-15,0 17 16,0 18-16,0-18 0,-18 18 16,18 0-16,0-18 0,-18 18 0,1 18 15,17 17-15,-18 0 0,18-17 16,0-54-1,0 1-15,35 17 0,-17-35 16,0 0-16</inkml:trace>
  <inkml:trace contextRef="#ctx0" brushRef="#br0" timeOffset="204195.9">15646 2434 0,'0'0'15,"35"0"1,1 0-16,-1 0 16,0-17-16,18 17 15</inkml:trace>
  <inkml:trace contextRef="#ctx0" brushRef="#br0" timeOffset="206543.41">16193 2716 0,'0'-17'16,"17"17"-16,1-18 15,17-17-15,1 0 0,-1 17 16,-17 0-16,17 1 0,-18-1 16,19-17-16,52-36 0,-70 54 15,35-36-15,-36 35 16,-17 0-16,18 1 0,-18-19 0,0 19 15,-124 34 1,107-17 0,-72 106-1,89-88 1,0 17-16,0 0 0,89 71 31,-72-88-31,1 0 16,0-1-16,-1 1 0,-17 17 15,-35 18 17,-71-35-17,71-18-15</inkml:trace>
  <inkml:trace contextRef="#ctx0" brushRef="#br0" timeOffset="207328.27">16810 2469 0,'18'0'15,"-36"18"17,18 0-17,-17 35-15,17-36 0,-18 54 16,18-54-16,0 54 15,53-71 17,17-71-17,-70 36-15,53-71 32,-35 89-32,-18-19 0,0 19 15,0-1-15,18 18 16,-18 18-16,0 17 15,0 106 1,0-53 15,0-123-15,53-35 0,52-54-1,-16 71 16,-72 124 1,-52 35-17,17-71-15,1 0 32,17-53-32,0 1 15,35-36 1,53-53-1,-70 106-15,-1-18 16,1 1-16,0 17 16,-18 17-16,0 1 15,0 0-15,0 17 0,0-17 0,-18 17 16,0-17-16,1-1 16,17 1-16,0-36 15,70-52 16,-34 34-31,-19 19 16,18-19-16,1 19 0,-1-1 0,-17 1 16,17 34-1,-35 18-15,0 36 16,-18-36 0,-17 89-1</inkml:trace>
  <inkml:trace contextRef="#ctx0" brushRef="#br0" timeOffset="208062.03">18080 2152 0,'0'-18'0,"0"1"0,0-1 16,0 0 15,-17 36-31,-19 53 16,-34 105-1,17 71 17,53-124-32,35 19 15,-17-107 1,-1-35-16,1 17 0,35-17 16</inkml:trace>
  <inkml:trace contextRef="#ctx0" brushRef="#br0" timeOffset="208262.44">18327 2434 0,'0'0'0,"-17"-17"0,17 34 31,0 1-31,0 35 16,0 105-1,0-34 17,0-106-32</inkml:trace>
  <inkml:trace contextRef="#ctx0" brushRef="#br0" timeOffset="208427.49">18398 2258 0,'0'0'16,"17"-106"-16,1 106 15,0 0 1</inkml:trace>
  <inkml:trace contextRef="#ctx0" brushRef="#br0" timeOffset="208993.45">18451 2558 0,'17'-18'0,"19"-17"32,16-1-17,-34 36 1,35 18-1,-53 0 1,0 17-16,0 0 0,-18 1 16,1-1-16,17-18 0,-18 1 15,0 0-15,18-1 0,-17 1 0,34-53 32,54-53-17,17-18 16,-35 70-31,-35 19 16,-18 34-16,0 19 16,0-19-1,-36 54-15,19-53 0,-1 17 16,18 0-16,0-17 0,18-18 16,-1 0-16,1 0 15,17-36-15,1 1 0,-1 18 16,0-36-16,-17 35 0,-18-17 15,17 17-15,19-52 0,-19-89 32,-17 141-17,0-52-15,0 52 0,0 36 16,0-1 0,-17 1-16,-1 17 0,0 53 0,-17 1 15,0-1-15,17 0 16,18-53-16,0-17 15,0 17-15,0-17 0,18-18 0,0 17 16,-1-17-16</inkml:trace>
  <inkml:trace contextRef="#ctx0" brushRef="#br0" timeOffset="209140.87">18892 2487 0,'-36'18'0,"72"-36"0,-72 53 15,72-52-15,105-1 32</inkml:trace>
  <inkml:trace contextRef="#ctx0" brushRef="#br0" timeOffset="209312.29">19156 2663 0,'0'18'0,"0"0"16,0 17 0,0-17-1,0-1-15,0 1 0,-17 0 16,17-1-16,0 19 16,0-19-16,0 1 0</inkml:trace>
  <inkml:trace contextRef="#ctx0" brushRef="#br0" timeOffset="210042.87">19509 2399 0,'0'18'46,"0"-1"-30,0 18-16,0-17 0,-18 123 31,18-106-31,-17-17 16</inkml:trace>
  <inkml:trace contextRef="#ctx0" brushRef="#br0" timeOffset="210197.64">19527 2240 0,'0'0'31,"17"-123"-31,-17 105 0,36 36 32,-19-18-32</inkml:trace>
  <inkml:trace contextRef="#ctx0" brushRef="#br0" timeOffset="210702.04">19597 2452 0,'71'-35'32,"-54"17"-32,1 18 0,0 0 15,-1 0-15,1 0 16,-18 18-16,0-1 15,0 1-15,-18 35 16,1-18-16,17-17 0,-36 17 16,36-17-16,-17-18 0,17-18 31,17 0-31,1 1 0,70-89 31,-70 88-31,-18 1 0,35-19 16,-17 19-1,-1 17-15,-17 35 16,0-17-16,-17 87 16,17-34-1,88-106 17,-53-1-32,18-69 31,-53 87-31,18-35 0,-18 35 15,0 1-15,17-36 16,-17 35-16,0 0 0,0 36 31,0 0-31,-17-1 0,-1 19 0,0 34 16,-17-34-16,18-1 16,-19 53-16,36-53 0,-17 1 15,17-19-15,0 1 0,0-1 0</inkml:trace>
  <inkml:trace contextRef="#ctx0" brushRef="#br0" timeOffset="210844.49">19879 2417 0,'0'0'0,"18"0"16,88-18 15</inkml:trace>
  <inkml:trace contextRef="#ctx0" brushRef="#br0" timeOffset="211103.44">20109 2134 0,'-18'0'16,"18"18"-1,18 0-15,-1-1 16,1 18-16,0-17 0,-1 17 0,18 71 16,-17-70-1,-18 122-15,0-52 16,-176 212 0,140-265-1,-52 17-15,53-35 0,0-17 16,-1 17-1</inkml:trace>
  <inkml:trace contextRef="#ctx0" brushRef="#br0" timeOffset="211293.1">20338 2752 0,'-18'17'32,"18"1"-17,-17-18-15</inkml:trace>
  <inkml:trace contextRef="#ctx0" brushRef="#br0" timeOffset="211478.96">20232 3122 0,'-35'106'16,"70"-212"-16,-105 247 15,52-123-15,-17 35 0,-1-18 16,-34 36-1</inkml:trace>
  <inkml:trace contextRef="#ctx0" brushRef="#br0" timeOffset="214192.81">15205 3616 0,'-35'0'16,"17"-18"-1,18 1 17,18 34-1,17 19-16,-35-19-15,18 19 16,-18-1-16,0-18 0,0 1 0,-18 0 16,18-1-16,0 1 0,-18 0 15,1-1-15,-1-34 32,18-1-32,0-35 15,18 35-15,-1 1 0,1-18 16,17-1-16,-17 19 15,35-19-15,-35 19 0,17-1 16,0 0-16,-17 18 0,-18 18 0,17 0 16,-17 88-1,-17-71 1,-1-18-16,18 19 0,-18-1 16,-17-17-16,35-36 31,0 0-31,18-52 0,-1 52 15,1-17-15,17-18 0,18 0 16,-35 35 0,0 1-16,-1-1 0,36 0 0,-35 36 15,-1-18-15,-17 71 16,0-54-16,0 19 16,0-1-16,0 0 0,-17 71 15,17-71-15,0-17 0,0 0 0,35-1 16,0-34-1,-17-1-15,17 0 0,-17-17 0,17 17 16,0-17-16,-17 0 0,35-18 16,18-18-16,-71 36 0,0-18 15,0 35 1,-36 1-16,19 17 0,-1 0 16,-35 35-16,0 0 15,18 36-15,-53 88 31,123-71 1,141-194-17,-70 18 1,-53-18 0,-53 71 15,-18 70-31,-34 53 15,34-35-15,18 0 16,0 18 0,70-89-1,54-105 17,-106 70-32,17-18 31,-35 36-31,0 52 15,-35 72 17,17-1-17,18-71-15,-18 19 0,18-1 16,0-17-16,18-18 16,0-18-1,-18 0-15,17 1 0,1-1 0,17-35 0,-17 36 16,35-36-16,-36 35 0,36-53 15,-18 36 1,-17 17-16,0 18 16,-1 18-16,-52 88 31,35-88-31,-18 17 0,18-17 16,-35 34-16,35-34 0,18-71 31,-1 36-31,72-107 31,-19 53-15,-52 71-1,0 0-15,-1 18 0,-17 0 16,0 17-16,0 0 0,0-17 0,0 53 16,-17-36-16</inkml:trace>
  <inkml:trace contextRef="#ctx0" brushRef="#br0" timeOffset="214362.75">16228 3193 0,'0'-18'0,"0"36"15,18-36-15,-1 18 16,1 18-1,0-1-15</inkml:trace>
  <inkml:trace contextRef="#ctx0" brushRef="#br0" timeOffset="214592.72">16934 3246 0,'17'-18'0,"-87"53"32,-1 89-1,18 123-15,53-159-16,53 71 31</inkml:trace>
  <inkml:trace contextRef="#ctx0" brushRef="#br0" timeOffset="-214703.47">17198 3298 0,'0'18'31,"18"0"-31,0-1 16,52 124 0,-70-105-1,18 17-15,-18 35 0,-18-35 16,0 0-16</inkml:trace>
  <inkml:trace contextRef="#ctx0" brushRef="#br0" timeOffset="-214071.17">15487 4533 0,'18'-17'16,"0"-1"0,-1 0-16,1 1 15,-1-1-15,1 0 0,0 1 16,-18-1-16,17 0 0,-17 1 15,-53-1 1,18 18 0,18 18-16,-1-1 0,0 1 0,1 0 15,-19 17-15,19 0 16,17 18-16,35 35 31,-17-70-31,17 70 31,-35-70-31,0-1 16,-18 36-16,1-35 0,-19 17 16,1-17-16,17 0 15,1-18-15,-18-18 16,35 0-16,0 1 16,52-89-1,-34 106 1,53 35-1,-54-17-15,1-1 0,-18 36 16,18 0-16,-18-35 0,0 17 16,17 18-16,-17-35 15,18 17-15,-18-17 16,17 17-16,1-35 0</inkml:trace>
  <inkml:trace contextRef="#ctx0" brushRef="#br0" timeOffset="-212011.34">16175 6315 0,'18'0'0,"-1"-18"31,1 0-31,17 1 0,18-18 16,18-18-16,35-18 16,-36 18-1,1 0-15,-36 0 0,-17 0 32,-36 53-32,0 0 15,-17 18-15,18-18 0,-19 18 0,1-1 0,0 1 16,-18 35-16,35-18 15,0-17-15,18-1 0,0 36 16,0-35-16,0 0 0,36 17 0,-19-17 16,36 34-16,-17-34 15,-19 0-15,36 17 16,-35-17-16,-1 17 16,-17-17-16,-35 34 15,18-34 1,-1-18-16,-17 18 0,-1-18 0,19 0 0,-54 0 15</inkml:trace>
  <inkml:trace contextRef="#ctx0" brushRef="#br0" timeOffset="-211203.36">16828 6191 0,'17'-17'0,"-34"34"0,34-52 16,-34 53 15,17-1-31,0 36 16,0-18 0,0 18-16,0 0 0,0 0 15,35-35 1,-17-18-16,-1-18 15,1 18-15,0-17 0,-1-1 0,-17-17 0,18 17 16,0 0-16,-1-35 0,1 36 0,0-18 16,-18 17-1,0-17-15,0 17 0,0 36 32,0 17-32,0-17 15,0 34-15,0-16 16,-18-1-16,18 36 0,0-54 15,0 1-15,0-1 16,0-34 0,18-1-16,17-35 15,-35 18-15,17 17 16,19-52-16,-19 52 0,1 1 16,0-1-16,-18 0 0,17 18 0,1-17 15,-18 34-15,18-17 0,-18 36 16,0-19-1,0 18-15,0-17 0,-18 0 0,18 17 16,0-17-16,-18-1 0,18 1 0,0 0 16,0-36-1,0-17 1,0 17 0,0 0-16,18-17 0,35-35 31,-36 52-31,1 18 0,0 0 15,-18 18-15,0-1 16,17-17-16,-17 18 0,0-1 16,0 1-16,0 0 0,0-1 15,-17-34 1,34-1 0,19-17-1,-19 17-15,1 1 0,0-19 16,-1 19-1,1-1-15,17 0 0,-17 1 0,-1 34 16,-17 1-16,0 0 16,0 35-16,0-18 15,-17 18-15,-1-18 0,0 0 0,18-17 16</inkml:trace>
  <inkml:trace contextRef="#ctx0" brushRef="#br0" timeOffset="-210763.5">17992 5838 0,'0'-17'0,"18"-1"31,-18 1-16,-18 69 17,-53 72-17,54-36 1,-36 124 0,53-124-1,0-53-15,0-17 0,159 88 31,-124-106-31</inkml:trace>
  <inkml:trace contextRef="#ctx0" brushRef="#br0" timeOffset="-209520">19615 5803 0,'17'0'63,"36"18"-48,-17-1 1,-19 1-16,-17 0 0,18 17 0,0-17 16,-18 70-16,0-53 15,0 0-15,-18 89 16,0-89 0,1 36-16,-1-36 0,0 18 0,-52 70 31,70-105-16,-18-18-15</inkml:trace>
  <inkml:trace contextRef="#ctx0" brushRef="#br0" timeOffset="-209284.22">20003 6121 0,'0'-18'0,"0"36"0,0-1 32,0 19-17,17-36 1,1 0-16,0 0 16,-1-36-1,-17 19 1</inkml:trace>
  <inkml:trace contextRef="#ctx0" brushRef="#br0" timeOffset="-209067.76">20020 6491 0,'0'18'0,"0"-1"32,-35 19-17,-35 52 1,17-18 0</inkml:trace>
  <inkml:trace contextRef="#ctx0" brushRef="#br0" timeOffset="-206870.39">18380 6156 0,'18'0'31,"-18"-18"-15,17 18-16,1 0 15,-18-17-15,18-1 0,-1 0 16,1-35 0,-18 36-1,-18 17-15,1 0 16,17-18-16,-18 18 0,0 0 15,1 0-15,-1 18 0,0-1 16,-70 125 0,71-107-1,17 0-15,-18 18 16,18-18 0,0-17-16,0 0 0,0-1 0,35 1 0,-17-18 15,17 0-15,-17-18 0,52-17 16,-34 17-16,-19 1 0,1-1 15,0 0-15,-18 1 0,17-1 0,-17 1 16,0-1-16,0 0 16,0-17-16,0 17 15,0 1-15,0 34 16,0 54 0,53 35 15,-35-71-31,52-35 31,-52 0-31</inkml:trace>
  <inkml:trace contextRef="#ctx0" brushRef="#br0" timeOffset="-206634.94">18874 6315 0,'0'17'15,"0"1"1,0 0 0,0-1-16,18 1 0,-18 17 15,0 0 1,0-17-16,0 53 0</inkml:trace>
  <inkml:trace contextRef="#ctx0" brushRef="#br0" timeOffset="-206184.01">19191 5838 0,'0'-35'0,"0"70"0,18-70 0,-18 18 16,0 34-1,0 1-15,0-1 16,0 1-16,0 17 0,0-17 16,0 53-16,0-1 0,0 1 15,0-1-15,0-52 31,0 52-31,0-70 16,0-35 0,0 18-1,0-1-15,18 0 16,-1-17-16,1 17 0,0 1 0,35-1 16,-36 18-16,36 0 15,-35 18-15,-1 88 31,-17-71-31,0-18 0,-35 36 16,17-35-16,1 0 16,-18 17-16,17-35 0,0 0 0,-35 0 15,36-18 1,-1 1-16,18-1 16</inkml:trace>
  <inkml:trace contextRef="#ctx0" brushRef="#br0" timeOffset="-205304.84">16246 4480 0,'0'-17'0,"0"34"31,0 54 0,0-36-31,0 18 0,0 0 16,0 17-16,0-34 16,0-1-16,0 0 0,0 1 15</inkml:trace>
  <inkml:trace contextRef="#ctx0" brushRef="#br0" timeOffset="-205145.03">16316 4322 0,'18'-71'16,"-36"142"-1,54-124 16</inkml:trace>
  <inkml:trace contextRef="#ctx0" brushRef="#br0" timeOffset="-204553.72">16493 4604 0,'0'0'0,"53"-36"15,-36 19-15,1 17 0,-18-18 16,35 1-16,-17 17 0,17-18 0,-17 18 16,-1 18-1,1 34-15,-18-34 16,-35 70-16,17-52 16,-70 87-1,88-141 1,53-52-1,-36 52 1,19-17-16,-1 0 0,0-18 16,18 17-16,-18 19 15,-17-1-15,0 1 16,17 17-16,-17 0 0,-18 52 16,-18 37-1,0-54-15,18-17 0,-17 34 16,17-34-1,0 0-15,17-36 0,1 18 16,0-18-16,35-17 0,-36 18 16,19-19-16,-19 19 0,1-19 0,17 1 15,0-35-15,1 17 0,52-124 32,-71 124-32,-17 18 15,0 0-15,0 17 16,-52 106-1,16-17-15,1-18 16,0 35-16,17-35 16,0-18-16,1 0 0,17 36 0,0-36 15,0-17-15,17 0 16,1-1-16,35-17 16,-35 0-16,17 0 0</inkml:trace>
  <inkml:trace contextRef="#ctx0" brushRef="#br0" timeOffset="-204386.34">17022 4427 0,'0'0'16,"35"18"-16,36-36 15,-36 18 1,18-17-1,-18 17-15,18-18 0,0 0 0</inkml:trace>
  <inkml:trace contextRef="#ctx0" brushRef="#br0" timeOffset="-203853.8">17886 4568 0,'18'18'15,"17"-36"1,0 18-1,1-17-15,-1-18 16,35-36 0,-52-17 15,-36 53-31,-34-1 16,16 36-1,1 36-15,17-19 16,-17 54-16,17-54 0,-17 107 15,18-89-15,17-17 0,0 35 16,17-18-16,71-53 31,-52 1-31,-1-19 0,-17 19 0,17-19 16,0 19-16,-35-18 0,35-18 16,-17 35-1,-18 0-15,0 36 16,-18 88 15,18-71-31,-17-17 0,17 17 0,0-17 16,0-1-16</inkml:trace>
  <inkml:trace contextRef="#ctx0" brushRef="#br0" timeOffset="-203693.83">18398 4374 0,'0'0'0,"-18"0"0,36 0 31,-1 0-31,72-17 32</inkml:trace>
  <inkml:trace contextRef="#ctx0" brushRef="#br0" timeOffset="-203553.87">18398 4516 0,'0'0'0,"0"35"0,17-35 31,1 0-15,0 0-16,17-18 0,18 18 15</inkml:trace>
  <inkml:trace contextRef="#ctx0" brushRef="#br0" timeOffset="-203344.42">18768 4163 0,'0'-35'0,"0"17"31,18 53-16,-18 18 1,17 106 0,-17-106-16</inkml:trace>
  <inkml:trace contextRef="#ctx0" brushRef="#br0" timeOffset="-203054.63">18980 4286 0,'0'-35'0,"0"17"31,-18 71-15,0 53 0,18-35 15,36-71-31,70-53 31,-89 35-31,19-17 0,-19 17 0,-17 1 16,0-36-1,0 35-15,-17 0 0,-19-17 16,19 35-16,-19-18 0,19 18 16</inkml:trace>
  <inkml:trace contextRef="#ctx0" brushRef="#br0" timeOffset="-202215.93">19209 4516 0,'0'-18'0,"0"36"31,0 17-16,0-18 1,0 1-16,0 17 0,-18 18 0,1-35 16,-1 35-16,18-36 15,0 19-15,0-19 0</inkml:trace>
  <inkml:trace contextRef="#ctx0" brushRef="#br0" timeOffset="-201786.13">19421 4269 0,'0'0'15,"17"-53"-15,-17 35 0,0 0 16,18-17-16,-18 18 0,0-1 16,0 36-1,18 105 16,-18-105-15,0 52-16,0-35 0,-18 1 0,0-1 16,18 18-16,0-35 0,-17 34 15,17-69 17,17-71-17,1 52 1,35-17-16,-53 36 15,18 17-15,17-18 16,-17 18-16,-1 0 0,1 18 16,-18-1-1,0 19-15,0-19 0,-18 72 16,1-54-16,-19 18 16,19-36-16,-19 19 15,19-36-15,-1 0 16</inkml:trace>
  <inkml:trace contextRef="#ctx0" brushRef="#br0" timeOffset="-201614.51">19721 4392 0,'0'18'0,"17"-18"15,1 0 1,35-18-16</inkml:trace>
  <inkml:trace contextRef="#ctx0" brushRef="#br0" timeOffset="-201470.97">19738 4498 0,'0'18'0,"0"-1"16,53-34 0,-35 17-1</inkml:trace>
  <inkml:trace contextRef="#ctx0" brushRef="#br0" timeOffset="-200039.59">19915 4233 0,'-18'0'15,"0"0"1,1 0-1,17 18 1,17-18 15,72-35-15,-72 35 0,18 0-16,-17 0 0,0 0 15,-1 17 1,-17 1-1,0 0 1,0-1-16,0 19 0,0-19 16,-17 1-16,-36 70 0,35-53 15,1 1-15,-1 16 0,0-16 16,-17 34-16,17-34 31</inkml:trace>
  <inkml:trace contextRef="#ctx0" brushRef="#br0" timeOffset="-199863.58">19897 4498 0,'0'-18'0,"0"1"15,53-1 1,53-17 15,-53 35-15</inkml:trace>
  <inkml:trace contextRef="#ctx0" brushRef="#br0" timeOffset="-199704.78">20126 4621 0,'-17'18'0,"34"-36"0,-34 54 16,17-19-16,0 1 15</inkml:trace>
  <inkml:trace contextRef="#ctx0" brushRef="#br0" timeOffset="-199525.62">20144 4851 0,'18'35'0,"-1"18"16,-17-35-1,-70 70 1</inkml:trace>
  <inkml:trace contextRef="#ctx0" brushRef="#br0" timeOffset="-198843.45">16810 5256 0,'0'18'46,"0"0"-46,0-1 0,0 1 16,0 0-16,0 35 0,0-36 16,-17 54-16,-1-18 0,18-36 15</inkml:trace>
  <inkml:trace contextRef="#ctx0" brushRef="#br0" timeOffset="-198684.19">16845 5221 0,'36'-141'16,"-72"282"-16,72-300 15,-1 159 17</inkml:trace>
  <inkml:trace contextRef="#ctx0" brushRef="#br0" timeOffset="-198138.99">16916 5274 0,'18'0'0,"-1"0"16,1 0-16,0 0 15,-1 0-15,1 0 16,0 0-16,-1 18 0,1 17 15,-18-17 1,0 52-16,0-52 0,-18 17 16,18-17-1,0-71 1,0 35 0,18-17-16,-1 17 0,1 1 15,35-54-15,-35 53 16,-1 18-16,1 0 15,-18 89 1,0-54 0,0-17-16,0 17 0,0-18 15,0 1-15,18 0 16,-1-18-16,18-18 16,-17 0-16,88-70 15,-88 71-15,-1-19 0,1 19 16,-1-19-16,19-69 15,-36 87-15,17-17 0,-17-18 16,0 35 0,0 0-16,0 1 0,0-1 0,0 1 0,0 34 15,-35 124 17,17-35-32,18-18 15,0-52 1,0-19-16,18 19 0,0-19 15,17-17-15</inkml:trace>
  <inkml:trace contextRef="#ctx0" brushRef="#br0" timeOffset="-197982.59">17410 5203 0,'-35'36'15,"70"-72"-15,-35 54 16,18-18-16,17 0 0,18-18 16,0 18-16</inkml:trace>
  <inkml:trace contextRef="#ctx0" brushRef="#br0" timeOffset="-197570.29">18133 5239 0,'71'-53'32,"-36"53"-32,-17-18 15,-1 1-15,19-1 0,34-17 0,18-36 16,-17 18-1,-71 36-15,-35 17 32,17 17-32,-17-17 0,17 18 0,-17-1 15,-18 1-15,35 0 0,1-1 0,-19 19 16,36-19-16,0 1 0,18 0 16,0-18-1,34 17-15,37 18 16,-36 18 15,-71 18-15,-35-53-16,-53-1 31</inkml:trace>
  <inkml:trace contextRef="#ctx0" brushRef="#br0" timeOffset="-197394.91">18733 5115 0,'35'0'0,"-70"0"16,88 0 0</inkml:trace>
  <inkml:trace contextRef="#ctx0" brushRef="#br0" timeOffset="-197239.2">18839 5221 0,'17'0'0,"-34"0"0,34 18 0,-34-1 31,-1 1-31,18 0 0,-18-1 0,-17 36 16,17-17 0</inkml:trace>
  <inkml:trace contextRef="#ctx0" brushRef="#br0" timeOffset="-191290.53">15046 6597 0,'0'-18'47,"53"-35"-32,-35 36 1,-1 17-16,-17-18 16,36-17-16,-19 17 0,1-17 0,0 17 15,17-35-15,-17 36 0,-18-19 0,53-52 16,-36 53 0,-17 17-16,18-35 0,-1 0 15,-17 36-15,0-18 16,0 17-16,-17 18 31,-18 0-15,17 35-16,-35 18 31,53-35-31,-18-1 0,18 1 0,0 17 16,-17 1-1,17-19-15,0 19 16,0-1-1,53 0 1,-18 0 0,0 18 15,-17-17-31,-18 16 16,0-34-1,0 0-15,0 17 16,-18 18 15,1-35-31,-1-1 16,-35 1-1,35-18 1,1 0-16,17-18 31</inkml:trace>
  <inkml:trace contextRef="#ctx0" brushRef="#br0" timeOffset="-191003.01">15575 6332 0,'0'0'0,"18"0"62,53 0-46,-36-17-1,-17 17-15,-1 0 16</inkml:trace>
  <inkml:trace contextRef="#ctx0" brushRef="#br0" timeOffset="-190739.25">15611 6491 0,'0'0'15,"-18"18"-15,36-18 47,-1 0-47,1 0 0,0 0 16,-1 0-16,36-36 15,-35 36-15,17-17 16</inkml:trace>
  <inkml:trace contextRef="#ctx0" brushRef="#br0" timeOffset="-187691.72">16210 6932 0,'0'0'0,"89"0"0,-54-18 0,18 18 15,0 0-15,35-17 0,-35 17 16,0 0-16,35-18 0,-35 18 16,53-17-16,-18 17 15,18-18-15,-53 18 16,0-18-16,17 18 0,-17 0 0,53-17 16,17-1-16,-17 0 15,-35 18-15,-18 0 16,35-17-16,-35 17 0,88-18 15,-88 18-15,282-18 32,-300 18-32,1 0 15,52-17-15,-71 17 0,1 0 16,0 0-16</inkml:trace>
  <inkml:trace contextRef="#ctx0" brushRef="#br0" timeOffset="-186784.9">16475 7020 0,'-18'0'0,"1"18"16,-54-18-1,89 0 32,52 0-31,-17 0-1,-35-18-15,17 18 0,71 0 16,-53-17 0,-18 17-16,18 0 0,53 0 0,-53-18 15,53 18-15,-53 0 16,17 0-16,-17 0 0,124-18 15,-54 18-15,336-70 32,-406 70-17,52-18-15,1 1 0,-53-1 16,18 18-16,-36 0 16,0 0-16,-17-18 0,17 18 15,-17 0-15</inkml:trace>
  <inkml:trace contextRef="#ctx0" brushRef="#br0" timeOffset="-185064.75">15523 7743 0,'17'0'16,"-17"-17"-1,0-1 1,-17 18 0,-1 35-1,-70 71 1,0 53 0,70-88-1,53 70 1,-17-124-1,-1-17-15,36 0 0,106-141 32,-106 88-32,53-70 15,-106 105 1,0 18 0,-18 0-1,1 36-15,-1-19 0,0 18 16,18-17-16,-17 35 0,17-18 15,0-17-15,0 0 0,0-1 0,17 18 16,19-35-16,-19 0 16,36-35-16,0-18 15,35-70 1,-88 105 0,-70-35 15,34 53-31,19 0 0,-1 18 15,36 0 1,-1-18-16,1 0 16,17 0-16,-17-18 0,0 18 15,-1 0-15,36 0 0,-35 18 0,-1 17 16,-17-18-16,0 19 16,0-19-16,0 1 0,0 17 15,0 18-15,0-35 16,18-1-16,0-34 15,-1 17-15,19-35 0,-19 35 16,19-36-16,-1 1 0,0-18 16,-17 35-16,-1 1 0,-17-1 0,18 1 15,-18-1 1,-35 53 0,17 0-1,18 1-15,-18-1 16,36 18-1,88-124 17,-88 54-32,87-160 15,-69 124 1,-36 18 0,0-18-16,0 0 0,0 36 15,-18-19-15,0 19 16,-17 70-1,17-18-15,18 0 0,-17 0 16,-1 18-16,18-17 16,-17 70-16,-1-18 0,18-53 15,18 36-15,-18-54 16,88-17 0</inkml:trace>
  <inkml:trace contextRef="#ctx0" brushRef="#br0" timeOffset="-184890.5">16387 7885 0,'-35'17'0,"70"-34"0,-70 52 16,52-53-1,18 18-15,-17 0 16,17-17-16,-17 17 0,53-18 0</inkml:trace>
  <inkml:trace contextRef="#ctx0" brushRef="#br0" timeOffset="-184554.46">17269 7673 0,'35'0'0,"-17"0"16,-54 18 0,-52 52-1,-70 71 17,69-70-17,54-18 1,88-71 31,-35 36-47,-1-18 0,1 17 15,35 1-15,-36-18 0,1 18 16,35-1-16,-35-17 16,17 18-16,-17-18 0,34 18 15</inkml:trace>
  <inkml:trace contextRef="#ctx0" brushRef="#br0" timeOffset="-184241.18">17622 7673 0,'0'0'0,"0"-18"0,-18 18 31,-35 53-15,0 18-16,35-54 15,1 19-15,-1-19 0,-35 36 16,18 0-16,35-35 16,-18-1-16,18 1 15,0 0-15,18-18 0,0 17 16,52 1-1,-17 0 1,-35-18 0,17 0-16,-17-18 0</inkml:trace>
  <inkml:trace contextRef="#ctx0" brushRef="#br0" timeOffset="-183806.94">17957 7867 0,'0'0'0,"0"18"15,0-36 1,17 18-16,19-35 0,-1 17 16,159-141-1,-159 142 1,1-1-16,16-35 15,-34 35-15,0 1 0,-1-1 0,-17 1 16,0-1-16,-35 18 16,17 0-16,-34 18 15,16-18-15,1 35 0,17-35 16,1 17-16,-1 1 0,18 0 0,0 17 16,35 0-1,-17-35 1,0 18-16,-1 0 0,36-1 0,-35 1 15,-1-18-15,1 35 0,0 18 32,-18-18-32,-53-17 15,18 0 1,-18-18 0,35 0-16,0 0 0</inkml:trace>
  <inkml:trace contextRef="#ctx0" brushRef="#br0" timeOffset="-183633.35">18680 7602 0,'53'0'0,"-36"0"31</inkml:trace>
  <inkml:trace contextRef="#ctx0" brushRef="#br0" timeOffset="-183455.95">18786 7938 0,'0'0'31,"-18"88"-31,0-53 0,-17 0 16,18 1-1,-19-1-15,1 0 0,17-17 0,1-1 16</inkml:trace>
  <inkml:trace contextRef="#ctx0" brushRef="#br0" timeOffset="-182461.07">15699 8996 0,'-18'0'0,"18"-18"47,18 18-47,-18-17 0,35-1 15,-17 18-15,0 0 0,-1-18 0,36 18 16,-35 0 0,17 36-16,-35-19 15,0 18-15,0-17 0,-18 17 0,18 1 16,-35 17-16,17-18 15,-52 35-15,70-52 0,-18 0 16,1 17-16,17-17 16,35-18-1,-17 0 1,17 0-16,18 17 0,-36 1 16,19 0-16,-36 17 15,17-18-15,-17 19 16,0-19-16,-17 36 0,-54 18 15,1-36 1,17-17-16,35-18 16,0 0-16,-35-18 15</inkml:trace>
  <inkml:trace contextRef="#ctx0" brushRef="#br0" timeOffset="-181037.98">15752 10283 0,'18'0'47,"-18"36"-32,-18 34 1,18-52 0,-18 35-16,1 35 15,17-53-15,0 18 16</inkml:trace>
  <inkml:trace contextRef="#ctx0" brushRef="#br0" timeOffset="-180884.75">15822 10072 0,'0'0'16,"18"-18"-16,-18 36 15,0-1-15</inkml:trace>
  <inkml:trace contextRef="#ctx0" brushRef="#br0" timeOffset="-180314.83">15840 10478 0,'0'-18'0,"53"-17"16,18-1 0,-54 36-1,1 36 1,-18-19 0,0 19-16,0-1 0,0-18 15,-18 19-15,1-19 0,17 1 16,0-36-1,17-17 1,1 0-16,-1 0 16,19-36-16,-19 53 15,1 18-15,0-17 0,-18 34 16,0 72 15,0-54-31,0 18 16,0-36-1,0 1-15,17-18 0,36-35 16,-35-1 0,-1 19-16,19-36 0,34-88 15,-52 70-15,0 36 16,-1-53-16,-17 17 16,0 1-16,18 34 0,-18-34 15,0 52 1,-18 159 15,1-105-31,17 16 0,-18 19 0,0 35 16,36 176 15,0-264-31,-1-18 0,1 0 16</inkml:trace>
  <inkml:trace contextRef="#ctx0" brushRef="#br0" timeOffset="-180154.95">16352 10319 0,'-53'35'16,"70"-53"0,124-52-1,-52 35 1</inkml:trace>
  <inkml:trace contextRef="#ctx0" brushRef="#br0" timeOffset="-179774.28">16810 10478 0,'-17'35'0,"69"-70"31,-16-1-31,17-17 16,70-70-1,-35-18 17,-88 88-32,-53 35 15,36 18-15,-89 106 31,88-71-31,36 36 16,0-54 0,35 54-1,-18-53-15,0 17 16,-17-17-16,-1-1 16,-17 1-16,-17 17 15,-36 0 1</inkml:trace>
  <inkml:trace contextRef="#ctx0" brushRef="#br0" timeOffset="-179104.47">17339 10125 0,'0'0'16,"0"17"-16,-17 1 15,-1 17-15,18-17 16,0 17-16,0 0 0,0-17 16,0 17-16,0-17 15,18 53-15,-1-71 16,1 0-16,0 0 0,-18-18 16,17 0-16,19-17 15,-19 17-15,1 1 0,-1-1 0,-17 0 16,18 1-16,-18-1 15,18 1-15,-18-1 0,0 0 0,0 1 16,17 17-16,-17 17 16,0 89-1,-35-35 1,35-54 0,-18 19-16,18-19 0,36-34 15,-19 17 16,54-89-31,-36 54 0,53-88 32,-70 123-32,0 0 0,-18 35 31,-36 53-15,19-53-1,17 1-15,-18-36 0,18 17 16,35-70 15,-17 36-15,0-19-16,35-52 15,0 35 1,-18 53 0,-53 106 15,18-88-31,-35 70 31</inkml:trace>
  <inkml:trace contextRef="#ctx0" brushRef="#br0" timeOffset="-178840.69">18292 9860 0,'0'-123'16,"0"246"-16,-18-246 16,1 140-16,-1 1 15,-17 17-15,17 0 16,-17 36-16,35-36 0,-18 18 15,-17 53-15,17 0 0,1-53 16,17 17-16,-18 19 0,18-36 16,18 17-16,-18-35 0,52 1 15</inkml:trace>
  <inkml:trace contextRef="#ctx0" brushRef="#br0" timeOffset="-178657.59">18433 10142 0,'0'0'16,"-18"-17"-16,18 34 15,0 1 1,0 0 0,0 52-16,0-52 0,18 123 31</inkml:trace>
  <inkml:trace contextRef="#ctx0" brushRef="#br0" timeOffset="-178489.7">18504 9913 0,'0'-35'0,"0"70"0,17-88 16,1 71-1,-1-1 1</inkml:trace>
  <inkml:trace contextRef="#ctx0" brushRef="#br0" timeOffset="-177954.25">18574 10195 0,'18'-17'15,"52"-54"1,1 53 15,-54 89-15,-17-36-16,-52 71 31,52-88-31,-18-1 16,18-34-1,18 17-15,-18-18 0,17 0 0,1-17 16,-1 18 0,1-19-16,17 1 0,-17 0 0,0 17 15,-1 0-15,-17 36 16,0 0-16,0 17 16,-17 53-1,34-53 1,71-105 15,-35 35-31,-35-1 16,0 1-16,17-18 0,-35 18 15,18 17-15,-18-52 0,17 17 16,-17 0-16,0-35 31,-17 123-15,-89 230 15,70-107-15,72-52-1,-1-106 1</inkml:trace>
  <inkml:trace contextRef="#ctx0" brushRef="#br0" timeOffset="-177790.34">19015 10019 0,'-35'18'0,"70"-36"15,-70 53-15,52-35 16,1 0-16,0 0 16,-1 0-16,19-17 0,34 17 15,-35-18-15</inkml:trace>
  <inkml:trace contextRef="#ctx0" brushRef="#br0" timeOffset="-177573.88">19385 10001 0,'0'0'16,"-17"0"-16,17-17 0,17-1 31,1 18-31,35 0 0,-35 0 15,105 53 1,-105-35 0,-1 52-16,-17-52 0,-52 105 31,16-88-31</inkml:trace>
  <inkml:trace contextRef="#ctx0" brushRef="#br0" timeOffset="-177374.11">19809 9913 0,'-71'53'32,"54"-35"-32,-36 17 15,0 35-15,35 1 16,18-36-1,35-17-15,54-18 16</inkml:trace>
  <inkml:trace contextRef="#ctx0" brushRef="#br0" timeOffset="-177173.41">19844 10266 0,'18'17'16,"-36"-34"-16,36 52 15,-18-17-15,0-1 0,0 1 16,0 17-16,-18-17 16,0 17-16,18 1 0,-17-19 15</inkml:trace>
  <inkml:trace contextRef="#ctx0" brushRef="#br0" timeOffset="-176655.36">17145 11148 0,'18'-36'32,"-36"72"-32,36-54 15,0 36-15,-18-1 16,0 19 0,0 34-16,0 1 15,0 17-15</inkml:trace>
  <inkml:trace contextRef="#ctx0" brushRef="#br0" timeOffset="-176492.09">17216 10883 0,'18'0'0,"-18"18"31,17-1 1</inkml:trace>
  <inkml:trace contextRef="#ctx0" brushRef="#br0" timeOffset="-175991.95">17339 11130 0,'71'-18'16,"-142"36"-16,142-53 16,-36 35-16,-17 0 15,17 17-15,-17 1 16,-18 0-16,0 17 0,0-17 16,0 17-16,0-17 0,0-1 15,0 1-15,17-36 31,1 1-31,-18-1 0,18 0 16,17-35-16,0 18 16,-17 17-16,-18 1 0,17-1 0,19 1 15,-19 17-15,19 35 32,-36-18-32,0 1 0,17 53 15,1-71-15,0 35 16,87-123 15,-16-53-15,-54 88-16,-17-88 31,-18 123-31,0-17 16,0 17-16,-18 18 15,0 18-15,18-1 16,0 1-16,-17 0 0,17 52 15,0-35-15,0 1 0,0 17 0,0-18 16,17 0 0,1 0-16</inkml:trace>
  <inkml:trace contextRef="#ctx0" brushRef="#br0" timeOffset="-175822.4">17939 10971 0,'-18'0'0,"36"0"0,-18 0 16,35-17-16,1-1 0,-19 18 15,124-35-15,-105 35 16</inkml:trace>
  <inkml:trace contextRef="#ctx0" brushRef="#br0" timeOffset="-175357.92">18698 10830 0,'-18'0'16,"18"18"-16,-18-18 16,18 88 15,0-35-31,36 18 15,16-36 1,-34-35 0,0 0-16,35-18 0,-18 1 0,-17-1 15,17-17-15,-18 17 16,1 0-16,-18 1 0,0-1 0,0 0 16,0 1-16,-18-1 15,1 1-15,-1 17 0,18 17 31,0 71-15,0-70 0,0 53-16,0-19 0,0 72 15,0-89-15,0 1 16,0-1-16,-17 0 0,-1 0 16,18-17-16,-35 35 0,17-35 0,-70 17 15,70-35 1,-17-35-16,17-1 15,18-17-15,18 18 0,0-18 16,70-53-16,-53 71 16,36-36-16</inkml:trace>
  <inkml:trace contextRef="#ctx0" brushRef="#br0" timeOffset="-175104.43">19244 10672 0,'0'-18'0,"0"36"0,0-54 16,18 36-16,0 18 0,-1-18 16,19 35-16,-19-17 15,36 70-15,18 124 16,-71 105 15,-18-193-31,-88 123 16</inkml:trace>
  <inkml:trace contextRef="#ctx0" brushRef="#br0" timeOffset="-174291.73">16546 12083 0,'35'-36'15,"0"1"1,-17 17 0,17-17-16,-17 35 15,-1-17-15,1-1 0,0 18 0,-1-18 16,-52 1-1,17 17 1,-17 17-16,-18 1 0,0 17 16,-17 18-16,52 35 31,36-35-31,88 18 31,-89-54-31,1 1 0,-1 0 16,1-1-16,-18 71 15,0-52-15,0-1 0,-18 36 16,1-36 0,-18-17-16,-1 34 0,-17-16 0,-17-19 15,52-17-15,-17 0 0,0-17 16,17-1 0,0 0-16,18-17 0,0 18 0,18-54 15,0 53 1,70-35-16,-35 53 15,-18 0-15,0 18 0,-17 17 16,0 36-16,-1-36 16,-17 0-16,0 71 0,0-70 15,0 34-15,0-35 16,0 1-16,0-1 0,18-17 16,-1-1-16,1-17 0,0 0 15,17-17-15</inkml:trace>
  <inkml:trace contextRef="#ctx0" brushRef="#br0" timeOffset="-171172.99">18768 5803 0,'0'-17'16,"0"-1"15,0-17-15,0 17-16,71-88 31,-36 71-31,-17 17 15,-1 1-15,1-19 0,17 1 0,-17 0 16,-1 17-16,36-35 16,18-17-16,-36 52 15,18-17-15,-18-1 16,1 19-16,69-36 0,-52 35 16,-17 18-16,-1-17 15,53-1-15,-53 0 0,36 18 0,-36 0 16,1 0-16,16 0 0,-16 0 15,-19 0 1,36 18-16,-35 0 0,123 35 16,-106-18-1,1-18-15,-19 1 0,36 0 16,0 17-16,0 18 16,-35-35-16,-1 17 0,19 0 15,-36 0-15,17 1 0,1-19 16,-18 54-16,17-53 15,-17 17-15,0 0 0,0-17 0,18 17 0,-18 0 16,0 18-16,0-35 16,18 246 15,-18-228-31,0-19 0,0 19 16,0-1-16,0 18 0,-18-18 15,18 0-15,-18 36 16,18-36-1,0-17-15,-17 17 0,17-17 0,0 35 0,0 0 16,-18-36 0,18 19-16,0-19 0,0 1 0,-17 52 0,-1-17 15,0-35-15,18 17 16,-17 18-16,-1-18 0,-17 71 16,35-71-1,-36 36-15,36-36 16,-17 18-16,-1 0 0,18-18 15,-35 36-15,17-53 0,18 17 16,-35 35-16,0-17 16,17 0-16,-70 124 31,0-36-15,52-106-1,-87 124 1,105-142-1,-105 107 1,52-71 0,54-36-16,17 1 15,-36 17-15,19-17 0,-19 17 16,-34 71 0,-18 18 15,52-54 0,19-17-31,-19 18 16,19-54-1,17 1-15,0 0 0,0-1 16,-18 1-16,1 17 0,17-17 16,-18 17-16,0 0 15,18-17-15,0 0 0,-17-1 16,17 1-16,0 17 15,0-17-15,0-1 0,-18 1 16,18 0-16,0-1 16,0 1-16,0 0 0,0-1 15,0 1 1,0-36 0</inkml:trace>
  <inkml:trace contextRef="#ctx0" brushRef="#br0" timeOffset="-170792.75">18856 9084 0,'0'18'31,"18"17"-15,-18-17-1,0-1-15,18 1 16,-18 17-16,17-17 0,1-1 16,-1 1-16,1 0 0,0-1 0,17 1 15,-17 0 1,17-18-16,0 0 15,-17 0-15,17-18 0,0 0 16,36-17-16,-36 0 16,-17 17-16,17-35 15,-17 36 1,-18-19-16,0 19 0,0-1 0,0 0 16,0 1-16,-18 17 15</inkml:trace>
  <inkml:trace contextRef="#ctx0" brushRef="#br0" timeOffset="-166510.86">16193 14199 0,'0'18'16,"0"-36"31,17 18-47,-17-17 0,18-1 0,-18 0 0,18 1 15,-1-1-15,19-17 0,-19 17 0,124-158 32,-105 123-32,-19 35 15,1-35-15,-18 36 16,0-1-16,-18-17 0,18 17 16,-35 18-16,17 18 15,1-18-15,-36 17 0,35 1 16,1 17-16,-1 1 15,18-1-15,53 71 32,-36-71-32,1-17 0,0 35 15,-1-18-15,-17 35 16,0-34 0,0-19-16,0 1 0,0 0 0,71-36 31,-53 18-31,-1-18 0,36-17 15,35-71 1,-52 71 0,-19-53-1,-34 88 1,17 17-16,-36 1 16,36 0-16,-17-1 0,17 1 15,0 0-15,0 34 0,0-34 16,0 70-1,88-88 1,-70-17-16,17-1 0,-18 0 16,36-35-16,0-17 15,53-106 1,-88 140 0,-1 1-16,-17 0 0,18-54 0,0-34 15,-18 88 1,0-1-16,0 1 0,0-18 0,0 36 15,0-1-15,0 0 0,0 1 0,-36 70 32,36-36-32,-17 1 15,17 70-15,-18-53 0,18 18 16,-17 0-16,-1 124 0,18-124 16,0-1-16,-18 72 0,18-36 15,0-17-15,0-54 16,18 1-16,0-18 15,17 0-15</inkml:trace>
  <inkml:trace contextRef="#ctx0" brushRef="#br0" timeOffset="-165633.83">17057 13794 0,'-53'70'0,"106"-140"15,-88 140 1,70-87-16,-17 17 16,-1 0-16,36-36 0,53-17 15,-71 53 1,-17-17-16,17-1 0,-17 18 16,-18 18-1,-35 35 1,35-36-16,-18 1 0,0 52 15,1-52-15,17 17 0,-18 1 16,18-19-16,0 54 16,0-54-16,71-69 31,-36 16-31,-17 1 16,-1 17-16,1 1 0,17-36 0,-17 35 15,-1-17-15,-17 17 0,0 1 16,0 34-1,0 54 1,-17-54 0,17 1-16,0 35 0,0-18 15,17 1-15,72-72 32,16-70-17,-34 1 16,-53 34-15,-36 53 0,18 36-1,-35 70 1,35-70 0,-18 35-16,18-36 0,0 36 0,0-35 15,0 17-15,0-17 16,0 0-16,18-18 0,-1 0 15,1-18-15,0 0 0,-1 1 0,36-36 16,-35 35 0,17-17-16,-35 17 0,35 1 15,-17 17 1,-18 52 0,-18-34-16,1 53 15,-1-36 1,18-17-16,0 17 15,0-53 1,71-70 0,-54 53-1,1 17-15,0-17 0,-1 0 0,19-1 16,-19 19 0,1 17-16,-1 0 0,-17 17 15,0 19-15,0 52 16,0-35-16,0 0 15,0-36-15</inkml:trace>
  <inkml:trace contextRef="#ctx0" brushRef="#br0" timeOffset="-165045.15">18556 13864 0,'0'0'16,"-17"0"-16,17-17 16,17 17 15,54 0-16,-36 0-15,-17 0 16,17 35-16,0 71 16,-35-89-1,-17 54-15,-1-36 16,1 0-16,-54 54 0,53-72 16,-35 19-16,36-19 15</inkml:trace>
  <inkml:trace contextRef="#ctx0" brushRef="#br0" timeOffset="-164824.68">18962 13794 0,'-18'0'0,"36"0"0,-53 0 15,35 17-15,-18-17 16,-35 18-16,36 0 15,-1-1-15,-17 18 0,17 18 16,0-35-16,18 17 0,0-17 0,0 17 16,0 18-16,36-18 15,-36-17 1,35-18-16,18 0 0,-18 0 0,0-18 0</inkml:trace>
  <inkml:trace contextRef="#ctx0" brushRef="#br0" timeOffset="-164640.5">19068 13917 0,'0'0'0,"0"18"16,18-18 0,35 17-1,88-52 1</inkml:trace>
  <inkml:trace contextRef="#ctx0" brushRef="#br0" timeOffset="-164454.59">19227 13829 0,'-36'0'0,"72"0"16,-89 0-16,35 0 15,18 18-15,0-1 16,0 1 0,0-1-16,0 1 0,0 88 15,18-88-15,-18-1 16,0 18-16,17-17 0</inkml:trace>
  <inkml:trace contextRef="#ctx0" brushRef="#br0" timeOffset="-163954.31">19438 13811 0,'0'0'0,"-17"-17"0,17 34 31,0 1-31,-18 0 16,18-1-16,0 54 15,18-18 1,17-18-16,18 0 16,-35-35-16,-1 0 0,36-17 15,-35-1-15,-1 0 16,1 1-16,0-1 0,-18 0 16,0 1-16,0-1 0,0 0 0,0 1 0,0-1 15,-18 1 1,0 34-1,18 18-15,0 142 32,0-107-32,-17 36 15,17-70 1,-18-1-16,1 71 0,-1-71 16,0-17-1,1 34-15,-1-34 0,-35 17 0,0-17 16,35 0-16,-17-36 15,35-17 1,53-71 0,71-35-1,-36 70 1</inkml:trace>
  <inkml:trace contextRef="#ctx0" brushRef="#br0" timeOffset="-163788.91">19879 14058 0,'0'0'15,"-17"-17"-15,17-1 16,-18 18-16</inkml:trace>
  <inkml:trace contextRef="#ctx0" brushRef="#br0" timeOffset="-163609.65">19862 14288 0,'0'0'0,"0"17"15,0 1-15,-18-1 16,-70 107-1,53-71-15,-1 17 16,-17-17 0</inkml:trace>
  <inkml:trace contextRef="#ctx0" brushRef="#br0" timeOffset="-162785.18">17145 15452 0,'0'0'16,"0"-18"-1,0 0 1,18 1 0,-18-1-16,88-52 31,-70 70-31,-1-36 16,1 36-16,35-17 31,-53 34-16,18-17-15,-1 18 0,19 0 0,-19 17 16,-17 0 0,0 18-16,0-18 0,-17 1 15,-1 34-15,0-35 0,-35 36 16,18 0-16,17-71 16,18 17-16,-17 1 0,17-36 31,35 1-31,-17-1 15,-1 0-15,19 18 0,-19-17 16,1 17-16,0 0 0,17 0 16,-35 17-16,17 1 0,1 17 15,-18-17-15,0-1 0,0 1 16,0 17-16,-18-17 0,1 0 16,17-1-16,-106 54 15,71-54-15,-18 1 16,35-18-1,-17 0-15,17 0 0,1-18 47</inkml:trace>
  <inkml:trace contextRef="#ctx0" brushRef="#br0" timeOffset="-158060.87">18856 13176 0,'0'18'15,"0"52"1,0-52 0,0 0-16,0 17 0,-17 0 0,17 1 0,-18 34 15,18-52 1,0 17-16,0 0 0,-18 18 0,18-35 16</inkml:trace>
  <inkml:trace contextRef="#ctx0" brushRef="#br0" timeOffset="-157784.33">18997 13370 0,'18'-17'0,"-36"34"0,18-34 31,0 34-31,0 1 16,0 0-16,0-1 0,0 1 0,0-1 15,0 1-15,18 17 16,0-17-16,-1-18 16,1 0-16,0-18 0,-1 18 0,1-17 15,17-19-15,0 1 16,-35 18-16,18-19 0,-18 19 16,0-1-16,-18 0 15,1 1-15,-1-1 0</inkml:trace>
  <inkml:trace contextRef="#ctx0" brushRef="#br0" timeOffset="-157610.72">19297 13370 0,'18'-17'16,"17"-1"-1,71-17 1,-71 35 0</inkml:trace>
  <inkml:trace contextRef="#ctx0" brushRef="#br0" timeOffset="-157402.81">19438 13247 0,'-17'0'0,"17"-18"32,17 53-1,-17-17-15,18 17-16,-18-17 0,0 0 0,0-1 15,0 19-15,0-19 0,0 18 16,0 1-16,0-19 0</inkml:trace>
  <inkml:trace contextRef="#ctx0" brushRef="#br0" timeOffset="-157110.85">19685 13159 0,'0'0'0,"18"-18"31,0 18-15,-1 0-16,1 0 0,35-18 15,-18 18 1,-17 0-16,-1 0 0,1 0 0,0 18 16,17 0-16,-35-1 0,0 1 0,0 0 15,-18-1-15,1 36 0,-89 88 31,106-123-15,-18 17-16,18-17 0,0-1 16</inkml:trace>
  <inkml:trace contextRef="#ctx0" brushRef="#br0" timeOffset="-156925.48">19756 13370 0,'18'0'47,"17"-17"-47,-18 17 0,19-18 16,17 0-16,-18 1 0,0 17 15</inkml:trace>
  <inkml:trace contextRef="#ctx0" brushRef="#br0" timeOffset="-152194.75">16228 14217 0,'-18'0'16,"18"18"62,-17-18-78,-71 53 16,-18-18 15,53-35-31,0 0 16,0 17-16,-88-34 31,17-36-15,54 0-1,-1-18 16,1 1-15,-1-18 15,36 52-31,-71-105 16,88 106 0,1 17-16,-1-17 0,1 17 0,-1-17 15,-35-18-15,0-35 16,35 53-16,1-1 0,-36-52 15,35 53 1,1 0-16,-19-36 0,19 36 16,-1 0-16,0-1 0,-17 19 0,18-19 0,-36-69 15,17 16 1,1-69 0,17 87-16,18 18 15,0-17 1,0 52-16,-17-53 15,17 18-15,0 1 0,0 34 16,0-17-16,0-18 16,0 35-16,0-17 0,0-18 15,-18 35-15,18-17 0,0 17 0,0 1 16,0-36-16,-17-35 16,-1 70-16,18-17 0,0-18 15,-18 18 1,18-1-16,0-34 0,-17 52 0,17-88 15,0 71-15,0 0 0,0-1 16,0-17-16,0 18 16,0-53-1,0-88-15,0 87 16,0 19-16,0 35 16,0-18-16,17-18 0,-17-52 15,0 87 1,-17-17-16,-1-35 15,18 71-15,-18-19 0,18-17 16,0-17-16,0 17 16,0-18-16,0 36 15,0-35 1,0 17-16,0 17 0,18 19 0,-18-19 16,0 19-16,0-36 0,0 18 15,0 17-15,0-17 16,0-18-16,0 35 0,18-17 0,-18 0 0,17-54 15,1 54-15,-18 0 0,18 0 16,-18-1-16,17-17 16,1-17-16,-1-36 15,-17-18 17,18 19-32,17-1 15,-35 71 1,0 17-16,18-17 0,-18 17 15,0-17-15,0 17 0,18-35 0,-18 35 16,17-52-16,1 17 16,-18 35-16,18-17 15,-1 17-15,-17 1 0,35-36 16,-35 35-16,18-17 0,0 17 16,17-35-16,0 18 0,-17 18 15,0-19-15,-1 19 0,54-54 16,-36 18-1,36-17 1,-54 52 0,18-17-16,18-1 0,89-69 31,-107 105-15,-18-18-16,36 0 0,-17 1 15,-1 17-15,0-18 16,0 18-16,1-18 15,17 1-15,-36 17 0,1 0 16,17-18-16,36 0 0,-54 18 16,36 0-16,-35-17 15,35 17-15,-35-18 16,17 18-16,-18 0 0,54-17 16,-53 17-16,52-18 31,-52 18-31,-1 0 0,19-18 15,-19 18 1,36-17 0,-35 17-16,88-36 31,-71 36-31,-17-17 16,17 17-16,-17-18 0,-1 18 15,19-18-15,-19 18 16,18-17-16,1-36 31,-1 0-15,-35 35-1,35-17 1,-17 17 0,-18 1-16,18 17 0,-1-18 15,-17 0 1,18 18-16,-18-17 0,17-1 0,1 1 15,0 17-15,-1-18 16,-17 0-16,0 1 16,0-1-1,0 0 1,0 1-16,36-36 31,-19 18-15,-52 35 15,17 0-15,18-18 15,-17 18-15,-1 0-1,0 0 1,1 0-16,-1 0 0,-17 18 31,17-18-31,1 17 16,-1 1-1,0 17 1,1-17-16,-36 35 31,35-36-15,18 1-1,0-36 1,0-17 15,35-18-15,-17 0 15,0 36-31,-1-1 16,1 0-16,0 1 0,-1 17 0,19-18 15,-19 18-15,1-18 16,-1 18-16,1-17 16,0 17-16,-1 0 0,19-18 15,-19 18 1,1 0-16,17 0 0,-35 18 16,18-18-16,0 0 15,-1 17 1,18 1-1,-17 0-15,17 17 32,-35-17-32,18 34 31</inkml:trace>
  <inkml:trace contextRef="#ctx0" brushRef="#br0" timeOffset="-148512.35">17163 5662 0,'0'-18'16,"0"1"-16,18 17 31,-18 17-15,0 72 15,0-72-31,0 1 16,0 35-16,0 0 15,0-36-15,-18 36 0,18-17 16,0-19-16</inkml:trace>
  <inkml:trace contextRef="#ctx0" brushRef="#br0" timeOffset="-148174.83">17322 5697 0,'0'-35'32,"17"35"-32,1-18 15,0 1-15,-1 17 16,36-18-16,-35 18 0,17-17 16,0 17-16,1 0 15,-36 35 1,0 18 15,-18 0-31,0 52 31,18-87-31,0 0 0,0-1 16,0 1-16,0 0 16,0-1-16,0 1 0,0 0 15</inkml:trace>
  <inkml:trace contextRef="#ctx0" brushRef="#br0" timeOffset="-147494.75">17445 5786 0,'0'-18'16,"18"18"0,-1-18-16,19 1 15,34-1 16,-52 18-31,17-18 0,-17 18 16,-1 0-16</inkml:trace>
  <inkml:trace contextRef="#ctx0" brushRef="#br0" timeOffset="-146159.04">17040 5803 0,'17'-17'31,"1"-1"-16,-36 0 17,1 1-1,-1 17-31,0-18 16,1 0-1,-19 1 1,-17-1-1,36 18 1,-1-18-16,0 18 0,-17-17 16,0-1 15,35 1-31,-18 17 16,1-36-1,-1 36 1,0-17-1,1 17 1,-1-18-16,0 18 16,1 0-16,-1 0 15,-52 0 1,52 0 0,-17 18-1,17-18 1,0 0-16,1 0 15,-36 17 1,18-17 0,-1 18 15,19-18-31,17 18 16,-18-18-16,0 0 15,1 0-15,17 17 16,-18-17-16,0 0 15,1 18-15,-18-1 16,17-17 0,0 0-1,1 18 1,-19 0 15,36-1-31,-35 19 16,17-36-1,18 17-15,-17-17 0,-18 36 16,17-19 0,0 1-16,1-1 15,17 1 1,-18-18-16,-17 53 31,35-35-15,0-1-1,-18 1 1,18 0 0,0-1-1,-18 1 1,1-18 0,17 17-1,-18-17 1</inkml:trace>
  <inkml:trace contextRef="#ctx0" brushRef="#br0" timeOffset="-145682.47">15822 5768 0,'-17'0'47,"17"18"-32,-18 17 1,1 18 15,-19 35-15,36-35 15,0-36-31,0 1 16,0 0-1,0-1 1,36-17-1,-19 0 1,142-35 15,-141 35-31,17 0 0,-18 0 16,-17-18-16,18 18 16,-18 18-16</inkml:trace>
  <inkml:trace contextRef="#ctx0" brushRef="#br0" timeOffset="-137264.15">21079 2805 0,'35'0'47,"-17"-18"-32,-1 18-15,54-18 0,-36 18 16,36-17-16,-36 17 0,36 0 15</inkml:trace>
  <inkml:trace contextRef="#ctx0" brushRef="#br0" timeOffset="-137054.75">20920 3087 0,'0'0'0,"0"17"15,53-52 1,18 18 0,-36-1-16,0 18 0,53-18 15,-35 1-15,35 17 16,124-36 0,-177 36-1</inkml:trace>
  <inkml:trace contextRef="#ctx0" brushRef="#br0" timeOffset="-136775.39">21220 2681 0,'0'-18'0,"0"36"0,-18-53 16,18 52 15,36 72 0,-36 17-31,-18 105 16,-17-52 0,35-106-1,0-18-15,-18 0 0,18 18 0,0-35 16</inkml:trace>
  <inkml:trace contextRef="#ctx0" brushRef="#br0" timeOffset="-136574.28">21414 2699 0,'18'-18'0,"-18"0"16,0 36-1,0 35 1,0-35 0,0-1-16,0 19 0,-18 52 0,-70 212 31,70-247-31</inkml:trace>
  <inkml:trace contextRef="#ctx0" brushRef="#br0" timeOffset="-135846.02">21008 3775 0,'0'17'79,"0"54"-48,0-53-31,0 17 0,-35 106 15,17-53 1,1-35-16,-19 35 0,19-52 16,-1 34-16,18-35 15</inkml:trace>
  <inkml:trace contextRef="#ctx0" brushRef="#br0" timeOffset="-135684.9">21061 3687 0,'0'-53'0,"0"106"0,0-124 16,0 53-16,0 1 15,0-1-15</inkml:trace>
  <inkml:trace contextRef="#ctx0" brushRef="#br0" timeOffset="-135055.22">21149 3986 0,'36'-35'31,"-19"35"-31,1-18 16,17 18-16,-17 18 15,-1 0-15,-17 17 16,0 36-16,-70 70 31,35-71-15,70-123 15,53-52-15,-35 34-1,18 18 17,-71 71-32,0-1 15,-18 36-15,18-35 16,-35 52-16,35-52 0,-18 17 0,18-17 16,0 17-16,0-17 15,71-53 1,-19-1-16,37-52 15,-72 53 1,1 0-16,17-18 0,1-18 16,34-176-1,-52 212 1,-18 0-16,0-36 16,0 53-16,0 1 0,0 34 31,-53 107-16,53-89 1,-18 18-16,-17 53 0,17-53 16,-17 53-16,35-53 0,0-18 0,0 53 15,18-70 1,17-1-16,-17-17 0,-1-17 16,18 17-16,-17-18 15</inkml:trace>
  <inkml:trace contextRef="#ctx0" brushRef="#br0" timeOffset="-134895.46">21590 3881 0,'-35'17'0,"123"-17"47,-52-17-47,-1 17 0,35-18 15</inkml:trace>
  <inkml:trace contextRef="#ctx0" brushRef="#br0" timeOffset="-133775.3">22278 4039 0,'0'18'16,"-17"17"0,34-52 15,89-72-16,-88 72 1,17-1-16,36-35 0,-54 36 16,54-36-16,-54 17 0,1 19 15,0-19-15,-1 19 0,-17-1 16,0 1-16,0-19 0,-17 19 16,-1 17-16,0 0 15,-17 0-15,17 17 16,1 1-16,-1 0 0,1-1 0,17 18 15,0-17 1,0 0-16,0 17 0,0-17 0,17-1 0,1 1 16,-1 0-16,1 34 0,0-34 0,-18 0 15,0-1-15,17 19 16,-17-1-16,0-17 0,-53 52 31,36-70-31,-36 18 0,35-18 16,1 0-16,-1 0 0,0 0 15</inkml:trace>
  <inkml:trace contextRef="#ctx0" brushRef="#br0" timeOffset="-132946.12">22807 3792 0,'0'0'0,"-17"18"31,17 0-31,-18-1 16,18 19-16,-18 16 0,18 90 31,0-107-31,18-35 16,0 0-1,17-18-15,-17 1 0,17-19 16,0 1-16,-17 0 15,0-1-15,-1 1 16,-17 18-16,18-19 0,-18 19 16,17-1-16,-17 0 15,0 71 1,0-35 0,0 0-16,-17 17 0,-1 18 15,18-36-15,-17 19 16,17 17-16,0-71 31,17 18-31,1-18 0,-18 1 0,17-1 16,1 0-16,17-17 0,1 0 0,-1-18 15,-17 35 1,-1 18-16,1-17 0,-1-1 0,1 18 16,-18 18-16,0-1 15,0 36-15,0-35 16,0 17-16,-18-17 0,1 17 15,-18 53 1,35-105 0,35-36 15,-35 35-31,17 0 0,19-35 16,-19 36-16,72-36 15,-89 35 1,35 18-16,-35 18 0,0 0 15,-35 70 1,17-53 0,0 0-1,18-52 1,53-36 0,-35 35-1,17-17-15,0 0 0,18 17 16,0-17-1,0 17-15,-53 36 16,0 35-16,0-18 16,-88 124-1,70-142 1,1 1-16,17 0 16</inkml:trace>
  <inkml:trace contextRef="#ctx0" brushRef="#br0" timeOffset="-132015.65">24148 3475 0,'-18'0'110,"-35"35"-79,36-17-31,-54 88 16,54-71-1,-19 35-15,19 19 16,-19-1-16,19-53 16,17 36-16,0-36 0,0 0 15,0-17-15,35 17 0,-17-17 16,-1-18-16,54 17 0,-36-17 15</inkml:trace>
  <inkml:trace contextRef="#ctx0" brushRef="#br0" timeOffset="-131693.84">24360 3492 0,'-18'0'0,"36"0"0,-54 0 0,36-17 15,18 17 1,0 0 0,17 17-16,71 19 15,-71-19 1,18 54-16,-53-36 15,18 1-15,-18 52 0,0-18 16,0-17-16,0 0 0,0-18 16,-18 1-16,0 17 0,18-18 15,-17 0-15,-19 18 0,19-35 0,-1-1 16,0 1 0,-17 0-16</inkml:trace>
  <inkml:trace contextRef="#ctx0" brushRef="#br0" timeOffset="-131430.53">24924 3792 0,'-18'0'0,"1"0"31,17 18-15,35-18 15,-35-18-15,0 1 0</inkml:trace>
  <inkml:trace contextRef="#ctx0" brushRef="#br0" timeOffset="-131228.56">24977 4251 0,'0'35'0,"0"-70"0,0 88 0,0-35 16,-18 52-1,-17-17 1,-18 0 0,18-35-16,0 17 0</inkml:trace>
  <inkml:trace contextRef="#ctx0" brushRef="#br0" timeOffset="-129531.86">21467 4992 0,'17'0'0,"1"0"62,53-18-30,-54 18-32,36 0 0,-17 18 15,-1-1 1,-35 1-16,0 35 16,0-35-16,0 17 0,-18-17 15,1-1-15,-19 18 16,1 1-16,17-19 0,1-34 31,17-19-31,17 19 16,19-18-16,-19 17 0,19-17 15,16-18-15,19 17 16,-18 1-16,-18 18 16,18-1-16,-35 18 0,-1 0 15,1 0-15,0 35 0,-4022 36 16,7972-54-1,-3985 19-15,-1-19 0,0 1 16,1 0-16,-1-1 0,-17 18 0,17-35 16,36-35-1,0 18 1,-1-1-16,18-35 16,1 35-16,17-35 15,0 1-15,17-1 16,-17 53-16,-35 70 31,-18-35-31,-71 107 31,54-90-31,17-34 16,0 0-16,17-1 0,18-34 16,18-19-16,-35 19 15,17-18-15,36-1 0,-54 1 16</inkml:trace>
  <inkml:trace contextRef="#ctx0" brushRef="#br0" timeOffset="-128814.23">22543 4904 0,'17'-36'0,"-52"89"0,53-70 16,-1-36-16,-34 53 0,-1 17 15,-17 1-15,0 0 16,-36 52-16,36 1 16,17-54-16,1 19 0,-1 17 15,0-36-15,18 1 16,0 17-16,53-35 15,-35-18-15,-1 1 16,19 17-16,52-71 0,0 1 16,-70 34-1,-18 19-15,17-18 0,-17 17 16,0 0-16,0 1 0,-35 52 31,0 18-31,17-18 16,1-17-16,-1 17 0,18-17 0,-18 52 15,18-52 1,0-1-16,36-17 0,-19 0 16,54-35-1,-36 18-15,36-36 0,-1-18 16,18-17 0,-70 70-1,-18 1-15,-18 34 16,1 19-1,-54 87 1,18-17 0,106-89 15,53-105 0,-53 35-31,35-35 31,-70 71-31,17 17 0,-17 0 16,-18 17-16,0 1 16,-18 35-1,-17 35 1,17-70-16,0-1 0,18 1 16,0-36-1,53-35 1,-35 36-16,0-1 0,52-53 15,-52 54 1,35-18-16,-18 17 0,36 0 16,-71 36-1,0 0-15,0 17 16,-18-18-16,0 19 0,1-19 0,-1 19 0,0-19 16</inkml:trace>
  <inkml:trace contextRef="#ctx0" brushRef="#br0" timeOffset="-128649.34">23037 4639 0,'0'0'15,"0"18"1,0-1-16</inkml:trace>
  <inkml:trace contextRef="#ctx0" brushRef="#br0" timeOffset="-128423.91">23795 4604 0,'-17'0'0,"34"0"0,-52 0 16,17 0-16,-17 17 0,17 1 16,1 17-16,-19 18 0,1 18 15,0-1 1,0 19-16,35 34 16,35-17-1</inkml:trace>
  <inkml:trace contextRef="#ctx0" brushRef="#br0" timeOffset="-128209.63">23989 4692 0,'0'18'16,"18"17"-1,-1 0 1,-17 0-16,36 18 16,-36 71-16,0-54 15,0-17-15,-36-17 0</inkml:trace>
  <inkml:trace contextRef="#ctx0" brushRef="#br0" timeOffset="-127494.93">21784 5750 0,'0'18'15,"18"-18"1,35-18 0,-35 1-16,-1 17 15,18-36-15,-17 36 0,0-17 16,17-1-16,-35 0 0,-35 1 31,17 17-31,-35 0 0,18 17 16,-18 1-16,18 0 0,17-1 15,-17 19-15,17-1 16,1 0-16,17-17 0,0-1 16,0 36-16,17-35 0,1 0 15,17-1-15,0 19 16,-17-19-16,0 18 16,-54 71-1,-52-53 1,-35-53 15,105-88-15,71 17-1,53 89 1,-89 0 0,19 123-1,-36-71 1,53 36-1,-36-106 1</inkml:trace>
  <inkml:trace contextRef="#ctx0" brushRef="#br0" timeOffset="-124774.4">22913 7726 0,'0'0'0,"0"17"0,18-34 31,17-18-15,-17 17-1,-1 0-15,19-17 0,52-71 16,-70 89 0,17-36-16,-18 17 0,-17 1 15,18 17-15,-18 1 0,0-19 0,0 19 16,0-1-16,0 1 16,-18 17-16,1 0 0,-1 0 0,1 0 0,-1 17 15,0-17-15,1 18 0,-19 17 16,36-17-16,-17-1 15,17 19-15,0-1 0,17-17 16,19 17-16,122 71 31,-87 0-15,-71-71-16,-71 71 31,18-89-31,1 1 16,16-18-1</inkml:trace>
  <inkml:trace contextRef="#ctx0" brushRef="#br0" timeOffset="-124045.83">23566 7497 0,'0'0'0,"0"-18"15,0 0 1,-18 1 0,18 34-16,0 19 15,0-1 1,0-18-16,0 19 0,0-19 0,-17 36 16,17-17-1,0-19-15,0 1 0,17-1 0,1-17 16,0 0-16,-1 0 0,54-52 15,-54 34 1,19-17-16,-19-1 0,1 19 16,-18-1-16,18-17 15,-18 17-15,0 1 0,0-1 16,0 53 0,0 0-1,0 89 1,-18-71-1,18-36 1,0 1-16,0 0 0,0-1 0,0-34 16,18 17-1,-1-36-15,1 19 0,-1-1 0,1-17 16,0 0-16,-1 17 0,1-35 16,17 18-16,-17 17 15,0 53 1,-18-17-1,-18 88 1,18-88 0,0-1-16,0 1 15,0-36-15,35-52 32,-17 52-32,-18 0 0,35-17 15,-35 17-15,35-17 16,1 0-16,-1 17 15,-17 54 1,-36 34 15,18-35-31,-18 1 16,36-54 15,0 18-31</inkml:trace>
  <inkml:trace contextRef="#ctx0" brushRef="#br0" timeOffset="-123264.9">24395 7302 0,'0'-35'0,"0"53"47,-18-18-47,18 17 0,-17 1 15,17 0-15,-18-1 16,18 36-16,0-17 0,-18 69 16,18-87-1,0 53-15,0-54 0,0 19 0,0-19 16,18 1-16,17-1 15,1-17-15</inkml:trace>
  <inkml:trace contextRef="#ctx0" brushRef="#br0" timeOffset="-123006.2">24660 7214 0,'0'18'31,"17"0"-31,1-1 16,-1 18-16,1 1 0,-18-19 0,18 54 16,-18-36-1,0 36-15,0-36 0,-18 0 0,18 1 16,-18-1-16,1 0 0,-1 0 15,1-17-15,17 17 0,-18-17 0,18 0 0</inkml:trace>
  <inkml:trace contextRef="#ctx0" brushRef="#br0" timeOffset="-122812.33">25030 7444 0,'-18'17'0,"1"-17"31,17 18-31,0 0 16</inkml:trace>
  <inkml:trace contextRef="#ctx0" brushRef="#br0" timeOffset="-122424.54">25100 7655 0,'0'18'16,"-17"-18"-16,-1 18 0,1 17 16,-1-18-16,0 19 15,-35 52 1,18-17 0,-18 17-1</inkml:trace>
  <inkml:trace contextRef="#ctx0" brushRef="#br0" timeOffset="-121112.58">22878 6315 0,'0'17'16,"0"1"-1,0 70 1,0-53-1,-18-17 1,1 53-16,17-18 0,0-18 0,0 0 16</inkml:trace>
  <inkml:trace contextRef="#ctx0" brushRef="#br0" timeOffset="-120398.33">22172 7567 0,'-17'0'15,"34"0"32,107 0-31,-89-18 0,36 18-16,-36-17 15,-17 17-15,-1 0 16</inkml:trace>
  <inkml:trace contextRef="#ctx0" brushRef="#br0" timeOffset="-120181.96">22049 7779 0,'0'17'16,"0"-34"-16,18 34 0,-1-17 16,36 0-16,-35 0 0,17 0 15,71-17-15,-36-1 16,1 0 0,-36 1-16</inkml:trace>
  <inkml:trace contextRef="#ctx0" brushRef="#br0" timeOffset="-119549.33">21290 7779 0,'0'0'15,"0"17"-15,18-17 16,-18-17-16,71-54 31,-54 54-31,36-19 16,18-52-1,-36 35-15,-17 36 0,-1-19 0,19-87 32,-36 105-17,-18 18-15,-17 0 0,17 18 16,0-18-16,1 17 0,-1 1 0,18 0 15,-18-1-15,18 19 16,0-19-16,0 1 0,0 17 0,18-17 16,0-1-16,-1-17 0,19 36 15,-19-19-15,36 1 0,-35 0 16,0-1-16,-1 1 0,1 17 16,-18-17-16,0 17 0,0-17 15,0-1-15,-35 36 16,17-35-16,0 0 15,1-18-15,-1 0 0,-17 0 16,-1 0-16,19 0 16,-1 0-16,-17-36 0,17 36 15,1 0-15,17-17 0,-18 17 16,18-18-16,18 18 16</inkml:trace>
  <inkml:trace contextRef="#ctx0" brushRef="#br0" timeOffset="-118913.52">23019 6085 0,'0'-17'0,"0"-19"32</inkml:trace>
  <inkml:trace contextRef="#ctx0" brushRef="#br0" timeOffset="-118263.8">23054 6526 0,'18'0'31,"-36"0"-31,36-17 0,0-1 16,17 0 0,-17 18-1,17 36 1,-35-1 0,0-17-16,0 17 0,-35 0 15,17 1 1,18-54 15,18 18-15,-1-18-16,1-17 15,17 0-15,-17 17 16,17-17-16,-17 17 0,17 0 0,-17 1 16,-18 34-1,0 54 1,0-53-16,0 17 15,0-17 1,17-18-16,1 0 0,17-36 16,-17 19-1,-1-19-15,19 1 0,-19 0 16,1-18-16,0 35 0,-1-17 16,1 0-16,0-18 15,-1-18-15,1 36 16,-1 17-16,1-70 0,-18 35 15,0 18 1,-18 53 0,1-1-1,-1 36-15,1-35 0,-1 17 0,0 89 16,18-89-16,0 0 0,0 53 16,18-52-1,17 16-15,0-34 0,-17 0 16,0-18-16,-1 17 0,1-17 0,35-17 15</inkml:trace>
  <inkml:trace contextRef="#ctx0" brushRef="#br0" timeOffset="-118098.97">23513 6315 0,'0'0'0,"18"-18"31,17 18-31,124-18 16,-124 18-1</inkml:trace>
  <inkml:trace contextRef="#ctx0" brushRef="#br0" timeOffset="-117714.18">24060 6385 0,'0'18'0,"35"-36"15,53-35 17,36-35-17,-54 18 1,-34-36-1,-72 88 1,19 0-16,-1 18 0,-17 0 16,-53 71-1,52 53 1,107-72 15,-1-16-31,36 52 31,-88-70-15,-18-1-16,0 1 0,-18-1 16,-17 1-16,17-18 15,1 0-15,-19 0 0</inkml:trace>
  <inkml:trace contextRef="#ctx0" brushRef="#br0" timeOffset="-117535.38">24730 6156 0,'18'0'0,"-36"0"0</inkml:trace>
  <inkml:trace contextRef="#ctx0" brushRef="#br0" timeOffset="-117361.04">24748 6421 0,'17'0'0,"-34"52"46,-19-16-30,19 17-16,-36-18 16</inkml:trace>
  <inkml:trace contextRef="#ctx0" brushRef="#br0" timeOffset="-115613.58">21537 8290 0,'18'0'16,"0"0"-16,-1 0 16,1 0 15,-18 18-16,-53 17 1,35-17 0,1 17-16,-1-17 0,-17 52 15,17-34-15,1-1 0,-1 18 16,18 53-16,0-71 16,0 18-16,18-36 0,-1-17 0,54 0 15,-36-17 1,-17-1-16,17-17 0,0 17 0,-17 1 0,52-72 15,-52 72 1,0-19-16,-18 19 0,0-1 0,0 1 16,0-1-16,0 0 0,-18 18 15,-35 18-15,53 0 16,-17-1-16,-1 1 0,18 17 16,0-17-16,0 70 0,0-53 15,0-17-15,18 35 16,-1-36-16,18-17 15,-17 0-15,0 0 0,-1-17 16,19-1-16,-19 1 0,36-36 0,18-18 16,-54 36-16,-17 17 15,18-17-15,-18 17 0,-18-17 16,1 17-16,17 1 0,-18-1 0,0 0 0,1 18 16,17-17-1,35 34 1,-17-17-16,-1 18 0,36 0 15,-35-18 1,17 88 0,-35-71-1,0 1-15,0 35 0,-17-18 0,-1-17 16,18 0-16,53-71 31,53-106 0,-71 124-15,-53 105 15,18-52-31,0 88 16,0-89 0,0 1-16,18-18 15,105-53 1,-87 18-16,34-36 15,1-88 17,-54 71-32,-17 71 15,0-1-15,0-35 0,-17 35 16,-1 18 0,1 18-16,-1 53 15,18-36 1,-18 35-16,18-17 0,0-17 0,0-1 15,0 0-15,0 0 16,0 1-16,0 17 0,18-36 0,17 19 16</inkml:trace>
  <inkml:trace contextRef="#ctx0" brushRef="#br0" timeOffset="-115448.81">22455 8396 0,'-18'0'32,"36"0"-32,17-18 0,18 18 0,70-17 15,-87 17 1,16 0-16</inkml:trace>
  <inkml:trace contextRef="#ctx0" brushRef="#br0" timeOffset="-115183.11">23160 8308 0,'-17'18'15,"-1"-18"-15,0 0 0,-35 52 16,36-34 0,-19 0-16,19-1 15,-1-17-15,-17 18 0,17 0 0,-17 17 16,-18 18-16,18-36 15,35 1 1,17-18-16,1 0 0,88 18 31,-88-1-31,-1-17 0,36 36 16,0-19-16,-35 1 16,-1-18-16</inkml:trace>
  <inkml:trace contextRef="#ctx0" brushRef="#br0" timeOffset="-114914.18">23478 8361 0,'-18'17'16,"-52"36"-1,34-35 1,19 0-16,-19 17 16,1 0-16,17 71 31,36-88-15,70-1-1,-70-17 1,17 0-16</inkml:trace>
  <inkml:trace contextRef="#ctx0" brushRef="#br0" timeOffset="-114472.2">23566 8537 0,'70'-17'32,"-52"-1"-32,53-35 0,-54 35 15,71-35-15,-52 36 16,-1-1-16,36-52 16,-36 52-16,-18 18 0,-17-18 15,18 18-15,-18-17 0,-18 17 16,1 0-16,-1 17 15,-35 1-15,18-18 0,-18 35 16,18-17-16,17 0 0,1-1 0,-1 1 16,18 17-16,0-17 15,18 17-15,87 0 16,-87-35 0,0 18-16,-1-18 15,-17 18-15,36-1 0,-36 1 0,17-18 16,-17 17-16,0 1 0,0 0 0,-53 17 15,36-17 1,-1-1-16,0-17 0,-35 0 0,36 0 16,-1 0-16,-17 0 0,17 0 15</inkml:trace>
  <inkml:trace contextRef="#ctx0" brushRef="#br0" timeOffset="-114294.47">24289 8414 0,'0'0'0,"18"0"15,-18-18 1,0 36 15</inkml:trace>
  <inkml:trace contextRef="#ctx0" brushRef="#br0" timeOffset="-114113.18">24201 8678 0,'0'36'15,"0"-72"-15,-18 89 16,1-35-1,17 0-15,-36 34 0,1-16 0,0 34 32</inkml:trace>
  <inkml:trace contextRef="#ctx0" brushRef="#br0" timeOffset="-113480.99">21590 9543 0,'0'0'0,"-17"0"0,17-18 16,17 18-16,19-18 15,-19 1 1,36-1-16,-18 0 0,1 18 16,17 0-16,-18 0 15,-17 0-15,17 89 16,-88 16 0,18-34 15,35-53-16,88-18 1,-35 17 0,0 71-1,-53-52 1,0-19-16,0 1 0,0 0 0,0 17 16,0-17-1,-36 35-15,-52-18 16,-53 18-1,53-71 17,70 18-32</inkml:trace>
  <inkml:trace contextRef="#ctx0" brushRef="#br0" timeOffset="-111349.86">20726 10707 0,'0'17'16,"0"1"-1,0 53 1,0-54-16,0 19 15,0-1-15,-18 0 0,18 18 0,-17-18 16,17 18-16,-18 0 0,18-18 0,-18 1 0,18 34 16,0-52-16</inkml:trace>
  <inkml:trace contextRef="#ctx0" brushRef="#br0" timeOffset="-111181.89">20850 10460 0,'0'0'16,"0"-18"-16,0 1 0,0-1 15,0 0-15,0 54 32</inkml:trace>
  <inkml:trace contextRef="#ctx0" brushRef="#br0" timeOffset="-110599.73">20832 10866 0,'0'0'0,"18"0"0,-1-18 0,1 0 16,-1 18-1,-17-17-15,36-1 0,-19 0 16,19 18-16,-19-17 0,19 17 0,16 35 15,-52-17 1,0-1-16,0 36 0,0-18 16,0 1-16,-17 17 0,-1-18 15,1-17-15,-1 17 0,18-18 16,18-87 0,-1 52-1,-17-17-15,53-36 16,0 1-16,-18 17 15,1 18-15,-1 17 16,-18 18-16,-34 141 31,17-123-31,0 105 16,0-87 0,17-1-16,72-106 15,52-87 16,-88 105-31,53-124 32,-89 71-32,-17 71 15,0 0-15,-17-18 16,-1 35-16,0 18 0,-17 36 16,17 17-16,18-18 15,-17 18-15,-1 35 16,0-35-16,18 17 0,0-17 15,0 0-15,0-18 0,18 89 16,0-106-16,17-1 16,-17-17-16,35 0 0,-18-17 15,0-1-15</inkml:trace>
  <inkml:trace contextRef="#ctx0" brushRef="#br0" timeOffset="-110433.38">21626 10724 0,'0'0'16,"-71"36"-16,36-19 16,52-17-16,19-17 15,52-19-15,-35 19 16,0-1-16,53 1 0</inkml:trace>
  <inkml:trace contextRef="#ctx0" brushRef="#br0" timeOffset="-110051.52">22366 10901 0,'0'17'0,"18"-34"31,17-18-31,18-1 16,-17 19-16,-19-19 15,89-34-15,17-36 16,-105 88 0,-18-17-16,18 0 0,-36 0 15,-35 35-15,36 0 16,-54 0-16,36 17 0,-1 1 0,19-1 16,-18 1-16,17 0 0,0 17 15,1-17-15,17 35 16,0-36-16,17 1 0,36 17 0,-35-17 15,-1-1-15,54 19 16,-53-19-16,17 1 0,35 17 16,-70-17-1,18-18-15,-18 17 0,-18 1 0,1 0 16,-1-18-16,-35 17 0,-35 1 16</inkml:trace>
  <inkml:trace contextRef="#ctx0" brushRef="#br0" timeOffset="-109313.49">22984 10636 0,'17'-17'0,"-34"34"16,-18 54 15,17 52-16,18-35 17,35-70-32,-17-36 15,70-70 1,-70 71-16,-1-36 16,1 17-16,0 19 15,-18-1-15,0 1 0,17 17 16,-17 35-1,0-18 1,0 1-16,0 17 0,0-17 16,0 17-16,0-17 15,18-18-15,-1-18 16,36-52 0,-35 52-1,0-17-15,17 17 16,-17 1-16,17 17 15,-35 17 1,0 1-16,0-1 16,0 19-16,-18-19 15,18 1-15,-17 0 0,17-1 0,-18 1 0,0 0 16,18-1-16,36-52 31,-36 17-31,53-35 16,-36 36-1,36-19-15,-18 19 16,-35-1-16,18 18 0,0 0 16,-18 18-16,0-1 15,-36 89 1,19-88 0,17 0-16,0-1 15,0-34 1,17 17-16,1-18 15,17 0-15,-17 1 16,0-1-16,-1 0 0,18 1 0,18-19 16,-35 36-1,-18-17-15,35 17 0,-17 0 16,-18 17-16,-18 54 16</inkml:trace>
  <inkml:trace contextRef="#ctx0" brushRef="#br0" timeOffset="-109082.15">24042 10442 0,'0'0'31,"-18"-70"-31,1 70 0,-1 35 0,1 18 15,-1-35 1,0 17-16,-17 53 0,0 71 16,35-106-16,0-18 15,17 35-15,1-52 16,0 0-16</inkml:trace>
  <inkml:trace contextRef="#ctx0" brushRef="#br0" timeOffset="-108832.71">24395 10442 0,'-18'18'15,"18"0"1,18-1-16,0-17 15,-1 18-15,1-1 0,-1 1 0,36 35 16,-35-35-16,17 52 0,-70 195 31,17-212-31,-17 0 16</inkml:trace>
  <inkml:trace contextRef="#ctx0" brushRef="#br0" timeOffset="-108174.18">21484 11730 0,'0'0'0,"36"-18"15,-19 18 1,36-70 15,-35 52-15,-18 0-16,0 1 15,-141 87 1,123-52 0,-52 70-16,17-35 15,35 88 16,18-123-15,18-1-16,-1 1 0,1 17 0,0-17 16,-18 0-16,0-1 15,-18 1-15,0 0 16,-17-1-16,17 1 0,-34-1 0,34-17 16,-35 18-16,35-18 15,18-18-15,-17 18 0,-1-17 0,18-1 16,0 1-16,0-1 0,0 0 0,18 1 0,-1-1 15,19 0-15,-19 1 16,1-1-16,17 18 0,-17 18 16,17-1-16,-35 1 0,0 0 15,0 17-15,0 53 0,0-70 16,0 17-16,0 18 16,0-18-16,0 18 0,0-35 15</inkml:trace>
  <inkml:trace contextRef="#ctx0" brushRef="#br0" timeOffset="-107933.85">22084 12171 0,'0'0'0,"-35"17"31,17 19-15,1-1-16,-19 88 15,1 36 17,35-123-32</inkml:trace>
  <inkml:trace contextRef="#ctx0" brushRef="#br0" timeOffset="-107764.58">22261 11924 0,'0'0'0,"0"18"15,0-1 1,0 1-16</inkml:trace>
  <inkml:trace contextRef="#ctx0" brushRef="#br0" timeOffset="-107200.7">22261 12330 0,'17'-18'0,"-34"36"0,34-54 0,19 19 15,-19-1 1,1 0-16,-1 54 16,-17-19-1,0 1-15,0 35 0,-17-36 16,-1 36-16,1-17 16,-1-19-16,18 1 0,0 0 15,35-36 1,-17 0-16,70-88 15,18 1 1,-71 69 15,-53 125 1,1 16-17,123-105 16,141-211 1,-124 52-17,-88 0 1,-35 89 0,-53 70-1,36 35 1,-1-17-16,-35 52 15,18 18-15,0 1 16,17-19-16,36 36 16,-1-88-1,89-18 1</inkml:trace>
  <inkml:trace contextRef="#ctx0" brushRef="#br0" timeOffset="-107033.7">22878 12083 0,'-53'17'0,"106"-34"0,-88 34 16,246-52 15,-158 35-15</inkml:trace>
  <inkml:trace contextRef="#ctx0" brushRef="#br0" timeOffset="-106644.2">23883 12171 0,'-35'-18'0,"17"18"0,1-53 31,17 36-31,0-1 0,0 0 31,0 1-31,-18 17 0,-52 70 16,17 1 0,35-36-1,0 0-15,18 1 0,0-1 16,0-17-16,18-18 0,17 0 15,18-18-15,18 0 16,17-35-16,-35 18 16,-35 17-16,-1 1 15,1-18-15,-36 35 32,-35 70-17,53-52 1,-17-1-16,17 36 15</inkml:trace>
  <inkml:trace contextRef="#ctx0" brushRef="#br0" timeOffset="-106450.49">24307 12259 0,'0'-18'0,"0"36"0,-36 35 47,19-35-47,-1-1 0,-17 54 16,17-36-1,1 18-15,-1 0 0,18-35 16</inkml:trace>
  <inkml:trace contextRef="#ctx0" brushRef="#br0" timeOffset="-106034.84">24589 11853 0,'0'0'16,"18"-35"-16,-54 123 15,19-35 1,-1-18-1,0 36-15,1 17 0,-1-53 16,-17 54-16,17-1 0,-17 0 16,35-35-1,0-35-15,53-89 32,35-52-17,18-1 1,-36 106 15,-52 54-15,-53 87-1,-36-70 1,18-18 0,-17-35-1</inkml:trace>
  <inkml:trace contextRef="#ctx0" brushRef="#br0" timeOffset="-105848.89">24924 12259 0,'18'0'31,"-36"0"-31,18 0 16,0 18-16,0-1 31</inkml:trace>
  <inkml:trace contextRef="#ctx0" brushRef="#br0" timeOffset="-105450.38">24924 12594 0,'0'0'0,"18"-17"0,-18-1 16,0 0-1,0 36 1,0 0-16,-18-1 0,-17 36 16,0 0-1,-18 0-15,35-18 0,0-17 16</inkml:trace>
  <inkml:trace contextRef="#ctx0" brushRef="#br0" timeOffset="-104477.59">22366 13406 0,'0'0'0,"18"0"15,0-36 17,17 1-17,0 17 1,1-17-16,-19 17 0,18-17 31,-52 35 0,-18-17-15,17 34 0,18 1-16,-35 17 15,17 0-15,0 36 0,1-36 16,-19 36-16,19-18 0,-1-18 16,18 0-16,0 36 0,0-18 15,141-18 16,-105-53-31,16 1 0,19-19 16,-36 19 0,36-54-16,-54 36 15,19 0-15,-19-1 0,1 19 0,-18-1 16,0 0-16,0 1 0,-18 105 31,18-70-31,-17 17 0,17 0 16,0-17-16,0 17 0,0-17 15,0-1-15,0 19 0,0-19 16,0 1-16,0-36 0,17 18 16,1-17-16,0-1 15,-1 0-15,1 1 0,17-36 0,1 18 16,-19 17-16,54 0 31,-54 36-15,-34 70-1,-19-17 17,54-89-17,35-53 1,-35 36 0,17 0-16,53-18 15,-53 71 16,-35 17-31,0 71 32,0-89-32</inkml:trace>
  <inkml:trace contextRef="#ctx0" brushRef="#br0" timeOffset="-104333.36">23054 13247 0,'-35'-35'0,"35"52"31,18-17-15</inkml:trace>
  <inkml:trace contextRef="#ctx0" brushRef="#br0" timeOffset="-104046.89">23531 13388 0,'-18'0'0,"36"0"0,-54 0 0,72 0 31,105 18 0,-106-18-31,88 123 31,-123-105-31,-70 123 16,17-71 0,0-52-16,35 0 15</inkml:trace>
  <inkml:trace contextRef="#ctx0" brushRef="#br0" timeOffset="-103794.29">23989 13300 0,'0'17'16,"0"1"15,18 0-31,-1-1 0,19 36 16,-1 35-1,-35-35-15,0 35 16,-35-35-16,-1 0 16,1-17-1</inkml:trace>
  <inkml:trace contextRef="#ctx0" brushRef="#br0" timeOffset="-103393.54">24448 13441 0,'0'-18'15,"0"1"-15,-18 17 16,1 0 0,-1 0-16,0 0 0,-17 17 15,-18 71 1,0 36 0,36-54-1,105-105 16,-53 0-31,53-71 16,-70 71 0,-18 17-1,0 0-15,0 54 32,-18 70-17,36 35 16</inkml:trace>
  <inkml:trace contextRef="#ctx0" brushRef="#br0" timeOffset="-103116.84">24554 13335 0,'-18'0'0,"36"0"0,-54-18 0,107 36 47,-36 0-47,1-1 16,-19-17 0,36 36-16,-35-19 0,-1 1 0,19 17 0,-19 18 15,-34 70 1,-1-105-1,-70 70 1,70-88 0</inkml:trace>
  <inkml:trace contextRef="#ctx0" brushRef="#br0" timeOffset="-102853.23">24854 13300 0,'0'17'31,"0"1"-31,0 0 16,17-1-16,1 1 0,-1 0 16,19 17-16,-36-18 15,35 36-15,-35-35 0,0 17 16,0-17-16,0 17 0,0-17 15,0 17-15,-35 18 16,-18-18 0</inkml:trace>
  <inkml:trace contextRef="#ctx0" brushRef="#br0" timeOffset="-102434.27">25118 13106 0,'0'17'31,"0"36"-31,0-35 16,0 17-16,0 0 16,0 1-16,0 17 0,0-18 15,18 71-15,-18-71 16,0 36-16,-18-54 15,18 36-15,-18-18 0,18-17 16,0-53 15,18-1-15,0 19-16,52-89 16,1 71-1,-18 52 16,-53 19-31,-36 87 32,19-105-32,17-1 0,-18 1 15,-17 0-15,0-1 16,-1 1-16,-17-18 0,36 0 16,-18-18-16</inkml:trace>
  <inkml:trace contextRef="#ctx0" brushRef="#br0" timeOffset="-102215.14">25259 13899 0,'0'36'0,"-17"-19"15,34-17 32</inkml:trace>
  <inkml:trace contextRef="#ctx0" brushRef="#br0" timeOffset="-102065.78">25171 14111 0,'18'-53'0,"-36"106"0,18-35 0,0-1 16,0 1-16,0 0 15,0-1-15,-18 1 0,1 0 16,-1-1-16,0 1 0,1 0 0</inkml:trace>
  <inkml:trace contextRef="#ctx0" brushRef="#br0" timeOffset="-98335.64">25224 12047 0,'18'0'15,"-36"0"32,-35 18-31,35 0-1,1-1-15,-19 1 16,19 0 0,-18 17-16,17-18 0,-17 19 0,35-19 15,0 1-15,-18 0 0,18-1 31,53 1-31,-35 0 0,-1-18 16,1 0-16,-1 17 0,36-17 16,-35 0-16,0 0 15,17 0-15</inkml:trace>
  <inkml:trace contextRef="#ctx0" brushRef="#br0" timeOffset="-97955.41">25294 12382 0,'18'0'94,"0"0"-63</inkml:trace>
  <inkml:trace contextRef="#ctx0" brushRef="#br0" timeOffset="-97731.47">25136 12647 0,'53'18'32,"-53"-1"-17,0 19 1,0-19-1,-18 1-15,0 17 16,1 0-16,-1-17 0,0 17 0,-34 1 16</inkml:trace>
  <inkml:trace contextRef="#ctx0" brushRef="#br0" timeOffset="-96990.58">22067 14693 0,'17'0'0,"1"0"15,0 0-15,-1-17 16,1-1-1,-18 0 1,-35 36 15,17-18-31,0 0 0,-17 35 16,0-17-16,-18 35 16,35-36-16,-35 54 15,18 17-15,35 53 16,141-105-1,106-89 17</inkml:trace>
  <inkml:trace contextRef="#ctx0" brushRef="#br0" timeOffset="-96834.35">22596 14781 0,'-18'18'32,"36"-36"-32,-18 36 15,53-18-15,-36 0 16</inkml:trace>
  <inkml:trace contextRef="#ctx0" brushRef="#br0" timeOffset="-96669.64">22596 14922 0,'0'0'16,"-18"18"-16,0 0 0,18-1 15,36-17-15,-19 0 16,19-17-16,-19 17 0,19 0 16,-1 0-16,35-18 0</inkml:trace>
  <inkml:trace contextRef="#ctx0" brushRef="#br0" timeOffset="-96284.58">23337 14623 0,'17'-18'0,"-17"0"16,-53 18-1,-35 53 17,53-17-32,-36 105 15,54-124 1,17 19-16,0-19 0,17 18 16,1-35-16,17 0 0,-17 0 15,35-35-15,-18 18 16,36-19-16,-18 1 15,-36 17-15,18-35 16,-17 36-16,-18-1 16,0 1-16,-18 87 31,1-52-31,17-1 16,-18 36-16,18-35 15,0 35-15,0-36 0,0 1 0,18 0 16</inkml:trace>
  <inkml:trace contextRef="#ctx0" brushRef="#br0" timeOffset="-96100.68">23813 14711 0,'-53'17'31,"106"-34"-31,-88 34 15,52-17-15,1 0 16,35-17-16,-18 17 16,-17 0-1,17 0-15</inkml:trace>
  <inkml:trace contextRef="#ctx0" brushRef="#br0" timeOffset="-95917.22">23883 14587 0,'-35'-17'16,"70"34"-16,-70-17 16,53 71-1,-18-53 1,0-1-16,17 36 0,-17-18 16,0-17-16,0 53 0,0-19 15,0-34-15</inkml:trace>
  <inkml:trace contextRef="#ctx0" brushRef="#br0" timeOffset="-95503.45">24324 14499 0,'0'0'0,"18"-53"16,-18 36-1,0 34 1,-35 19-16,35-19 16,-18 1-16,0 52 0,18-52 15,-17 17-15,-1 1 0,1-1 0,17-18 16,-36 36-16,36-35 0,0 17 16,0-35-1,18-17 1,0 17-16,-18-18 0,52-35 15,19 18 1,-36 17-16,53 36 31,-70-1-31,-18 1 0,0 0 16,0 17-16,0 18 16,-35 0-16,0 0 0,-1-18 15,-17 0-15,0-17 16,-17-36-1</inkml:trace>
  <inkml:trace contextRef="#ctx0" brushRef="#br0" timeOffset="-95333.53">24765 14728 0,'0'0'15,"36"0"-15,-19 0 16,1-17-16</inkml:trace>
  <inkml:trace contextRef="#ctx0" brushRef="#br0" timeOffset="-95153.23">24677 15011 0,'0'17'16,"-17"1"0,-36 53-16,-18 17 15</inkml:trace>
  <inkml:trace contextRef="#ctx0" brushRef="#br0" timeOffset="-93795.49">21484 16369 0,'0'18'15,"0"-36"1,18 0 0,0 1-16,52-36 0,-34 35 15,52-35-15,-53 18 16,18 0-16,70-54 0,-34 19 15,-36-1 1,-36 36-16,1-36 0,-18 54 16,0-18-16,-35-1 15,-1 19-15,19 17 0,-72 35 16,54-17-16,0 34 16,0 1-16,35 36 15,35-1 1,88-18-1,-34 36 17,-89-53-32,-18 35 15,36-88 17,105-70-17,-52 34 1,-1-34-16,-52 52 15,-1 1-15,36-36 16,-53 35-16,0 0 0,0 1 16,-17 17-1,-1 17-15,0 1 0,1 0 16,-1-1-16,18 1 0,-17 17 16,-1-17-16,18 17 0,0-17 15,0-1-15,0 36 0,18-35 0,17 0 16,88-71-1,-105 35 1,17 0-16,-17 1 0,17-19 0,-17 19 16,52-71-16,-52 52 15,0 1-15,17-53 0,-18 53 16,1-54-16,0 54 16,-18 0-16,17-89 0,-17 89 15,0 0-15,0 17 16,0 1-16,-53 87 31,53-35-31,-17 1 0,-1-1 0,18 18 16,-17 0-16,-1-18 0,18 18 0,-18 0 15,18 53-15,0 17 16,0-88-16,18 1 16,-18-19-16,35 19 0,-17-36 15,17 0-15,-17 0 0</inkml:trace>
  <inkml:trace contextRef="#ctx0" brushRef="#br0" timeOffset="-92850.79">22790 15946 0,'-53'17'0,"106"-34"16,-159 69-16,124-34 16,70 0 15,71-54-16,-54-16 17,-87 34-32,-36 36 15,18-1 1,-17 1-16,-1-1 0,0 19 16,1-1-16,17-17 15,-18 35-15,36-1 16,70-87-1,18-53 17,-89 53-32,19-18 31,-36 35-31,0 36 16,-18 70-1,18-70 1,-18-1-16,18 1 0,0 17 0,18 0 15,0-35 1,-1 0-16,1 0 0,35-17 16,-35-1-16,35 1 0,-1-19 15,-16 1 1,-1 0-16,-17-1 0,-1 19 0,1-1 16,0-35-16,-18-35 15,-18 70-15,-53 36 31,54 17-15,-1 18-16,18 18 16,35 17-1,36-17 17,-36-71-32,53 0 31,-88-18-31,18 18 0,0-18 0,-1 1 15,36-54 1,-35 53-16,-1-17 0,1 0 16,-18 17-1,18 1-15,-18-1 0,0 36 16,0 35 0,-18 52-1,0 1 16,54-141-15,34-53 15,-52 52-31,88-87 32,-89 123-32,19-18 0,-19 18 15,1 0-15,-18 18 0,0 0 16,0-1-16,0 1 0,0 17 0,0-17 15,-35 70-15,17-70 16,18 35-16,-18-36 16,18 1-1</inkml:trace>
  <inkml:trace contextRef="#ctx0" brushRef="#br0" timeOffset="-92613.88">24607 15804 0,'0'-17'0,"0"34"0,-18-34 15,-17 17 1,35 17-16,-18-17 16,-35 53-16,35-17 15,1-19-15,-36 54 0,35-36 16,-17 71-1,123 0 1,-53-106 0,1 0-16</inkml:trace>
  <inkml:trace contextRef="#ctx0" brushRef="#br0" timeOffset="-92444.2">24924 15946 0,'-18'17'0,"1"-17"16</inkml:trace>
  <inkml:trace contextRef="#ctx0" brushRef="#br0" timeOffset="-92268.5">24836 16122 0,'0'18'0,"0"-1"32,0 1-32,-18 17 15,1 18-15,-1-18 16,0 1-1,1-19-15</inkml:trace>
  <inkml:trace contextRef="#ctx0" brushRef="#br0" timeOffset="-84164.2">21714 17515 0,'0'18'0,"-18"-18"0,18 18 16,0-36 15,18 0-31,-1 18 0,1-17 15,0-19-15,-1 36 16,36-35-16,-35 18 0,52-1 16,-52 18-1,0 18-15,-18-1 0,0 54 16,0-36 0,0-17-16,0 70 0,0-53 15,0-17-15,0-1 0,0 1 16,0 17-16,0 1 0,0-19 15,17-17-15,-17-17 32,0 34 15,18 54-32,0-18-15,-18 35 16,0-53-16,0 53 15,-18-52-15,-17 34 16,17-34-16,0-19 0,-17 18 16,18-17-16,-1-18 15,0 18-15,-17-18 0,0 0 16,17 0 0,0-18-16,1 0 0,-1 1 15</inkml:trace>
  <inkml:trace contextRef="#ctx0" brushRef="#br1" timeOffset="-72973.94">22331 5309 0,'0'18'0,"18"-18"78,70 0-62,-70 0-1,17 0-15,53 0 16,106 0-16,-141-18 15,53 18-15,-53-17 0,17 17 16,36-18-16,0 18 16,-53-18-16,88 1 15,-106 17-15,36 0 16,-53 0-16,17 0 0,-18 0 16,1 0-16,-36 0 218</inkml:trace>
  <inkml:trace contextRef="#ctx0" brushRef="#br1" timeOffset="-71305.06">24007 6720 0,'17'0'15,"72"0"1,-72-17 0,19 17-16,34 0 15,-35 0-15,36 0 0,-36-18 16,36 18-16,-1 0 16,-34-17-1</inkml:trace>
  <inkml:trace contextRef="#ctx0" brushRef="#br1" timeOffset="-68772.36">23742 7902 0,'18'0'46,"17"0"-30,-17-17 0,17 17-16,0 0 0,1 0 15,17-18-15,-36 18 0,18 0 16,18-18-16,-35 18 16,35-17-16,18 17 15,-54-18-15,1 18 31</inkml:trace>
  <inkml:trace contextRef="#ctx0" brushRef="#br1" timeOffset="-68484.22">23725 7938 0,'17'0'15,"89"-18"1,-71 0 0,54 1-1,-19 17-15,18-18 16,-52 18-16,-19 0 0,36 0 15,-35 0-15,-1 0 0,1 0 16,0 0 0</inkml:trace>
  <inkml:trace contextRef="#ctx0" brushRef="#br1" timeOffset="-65133.34">24324 7091 0,'0'-18'16,"0"1"0,0-1-1,-17 18-15,17-35 32,0 17-17,0 0-15,0 1 16,17-19-16,1 19 15,17-36 1,-17 35 0,52-17-1,-52 35 1,0-18-16,-1 18 0,1 0 0,0 0 16,-1 0-1,1 0-15,0 0 0,-1 0 0,36-17 16,-35 17-1,-1 0-15,1 0 0,0 0 0,35 0 32,-36 0-32,19 0 31,-19 0-31,1 17 16,17-17-16,18 18 31,0 17-16,0 1 17,-18-19-17,-17 1 1,-1-1 0,-17 19-1,0-19-15,18 1 31,-18 0-31,0-1 0,18 1 0,-18 0 16,0-1-16,0 1 16,17-18-1,-17 35-15,0 0 16,0 36 0,0-18 15,0-36-31,0 19 15,0-19 1,0 1-16,0 35 16,0-18 15,0 1-15,-17-1 15,-1 18 0,18 0-15,-18-18-1,1-17 1,17-1 0,-18-17-16,18 35 0,-18-17 15,18 0-15,-17-1 16,-1 54-1,1-36-15,-19 36 47,19-18-31,17-36-16,-18 1 16,0 0-1,-17 52 1,17-17-1,1-35 1,-1 35 0,18-36-1,-17 19-15,17-19 0,-18 18 16,0 1-16,1-19 16,17 1-16,0 0 0,-18-1 0,18 1 15,-18 0-15,18-1 0,0 1 0,0-1 0,-17 1 16,17 17-16,0 1 15,-18-19-15,18 36 16,0-35-16,-18 0 0,18 17 0,-17-18 16,17 36-16,0-35 0,-18 0 15,18-1-15,0 1 0,0 0 16,0-1-16,-17 1 16,17-1-16,0 1 0,0 17 15,0-17-15,-18 17 16,18 1-16,-18-19 15,18 1-15,0 0 0,0-1 0,-17 36 16,-1-35-16,18-1 16,0 1-16,0 0 15,0-1-15,-18 1 0,18 0 0,-17 52 32,-1-52-32,18-1 15,0 1-15,-18 17 0,1 1 16,17-19-1,0 1-15,0-1 0,-18 1 16,18 0-16,0-1 16,0 1-16,0 0 0,-18-1 15,18 1-15,0 35 16,-17 0 15,17-18-15,0-17-1,0-1 1,0-34 93</inkml:trace>
  <inkml:trace contextRef="#ctx0" brushRef="#br1" timeOffset="-64671.33">24289 9772 0,'18'0'47,"-18"35"-16,17-17-31,-17-1 16,0 1-16,18 0 0,0 52 31,-18-52-31,17 0 0,1-1 16,0 1-1,-1-18-15,18 0 16,-17-18-1,0 18-15,17-17 0,-17-1 0,35-17 16,-36 17-16,-17 0 0,18 1 16,0-1-16,-1 0 0,1 1 15,-18-1-15,17 1 32,-34 17-17</inkml:trace>
  <inkml:trace contextRef="#ctx0" brushRef="#br1" timeOffset="-61121.97">23813 12718 0,'-18'0'15,"1"0"1,-1 0-16,18 17 16,-18-17-16,1 0 0,-1 18 15,0-18 1,36 0 0,88 0-1,-71 0 1,18 0-16,18 0 0,34 0 31</inkml:trace>
  <inkml:trace contextRef="#ctx0" brushRef="#br1" timeOffset="-60952.16">24201 12823 0,'35'0'0,"18"18"16,35 0 15</inkml:trace>
  <inkml:trace contextRef="#ctx0" brushRef="#br1" timeOffset="-59664.12">24077 14005 0,'0'18'16,"18"-18"-1,53 0 1,-36 0 0,0 0-16,53-18 15,-35 18-15,159 0 16,70-17-1,-229 17 1,-18 0-16,1 0 0,-1 0 16,0 0-16,-17 0 0,17 0 15,-17 0-15,-1 17 0,-34-17 32</inkml:trace>
  <inkml:trace contextRef="#ctx0" brushRef="#br1" timeOffset="-57563.43">22261 15258 0,'-18'0'15,"36"0"32,52 0-16,-52 0-31,70 0 16,18 0-16,0 0 16,35 0-16,0 0 15,-71 0 1,19-18-16,-1 18 0,88-18 0,-88 18 15,1 0-15,87-17 0,0-1 16,-105 18-16,17-18 16,71 18-16,53 0 0,-142 0 15,-17 0-15,88 0 16,-53 0 0</inkml:trace>
  <inkml:trace contextRef="#ctx0" brushRef="#br1" timeOffset="-57068.71">22966 15399 0,'0'-18'0,"18"18"31,35-18-15,17 18-1,-17 0 1,265 0 15,-142 0-31,-105 0 16,-18 0-16,158-17 0,-140 17 15,-1 0-15,-17-18 0,18 18 16,35 0-16,-18-17 16</inkml:trace>
  <inkml:trace contextRef="#ctx0" brushRef="#br1" timeOffset="-51641.18">24448 16351 0,'0'18'78,"-18"-18"-31,18 18-47,0-1 15,-17 1 17,17-1-1,0-34 31,0 34 16,-18 1-46,18 0-17,-18-18 32,1 35-31,17-17-1,-18-1 1,0 1 0,-17 17-1,35-17 1,-18-1-16,-17 19 0,18-19 16,-54 36 15,36-35-31,-18 17 15,35-17 1,-17-18-16,17 18 16,1-18-16,-72 52 31,72-52-31,-1 0 0,0 0 0,1 18 16,-1-18-1,1 0-15,-1 0 0,-17 18 0,17-18 16,0 0-16,-35 0 0,36 0 15,-1 0-15,1 0 0,-19 0 0,19 17 16,-36-17-16,35 0 0,-35 18 16,0-18-16,-106 18 31,107-18-31,34 0 16,-17 0-16,-18-18 15,35 18-15,0 0 0,-17 0 16,0 0-1,17 0-15,-17 0 0,0 0 0,-18 0 16,35 0-16,-17 0 0,-18 0 16,35-18-16,-17 18 15,17 0-15,1 0 0,-54-17 16,1 17 0,52 0-1,-35 0-15,35 0 0,1 0 16,-1-18-16,-17 18 0,0 0 15,17 0-15,-17-18 0,17 18 0,0 0 16,1 0-16,-18-17 0,17 17 0,-53-18 31,36 1-31,17 17 16,-70-18-16,35-17 16,0 17-1,-17-35 1,35 35-1,17-17-15,0 35 0,1-35 16,-1 17 0,-70-52-1,88 52-15,-18 0 0,0 1 16,18-1-16,-17 18 16,-1-35-16,18 17 0,-17 18 0,-1-35 15,0 17 1,-35-52-1,53 52-15,-17-17 16,-1 17 0,-17-52-1,35 34 1,-18 1 0,1-53-1,-1-18 1,-17-17 15,17 87-31,-53-105 16,54 106-1,-1 17-15,-35-17 16,18 0-16,17 17 16,1-17-16,17 17 0,-18 0 0,0 1 0,-17-54 15,0-17 1,0-18 15,35 89-31,0-1 0,0-17 16,0 17-16,0 0 0,0 1 15,0-19-15,0 19 0,0-1 16,0 1-16,17-19 16,1-70 15,-18 89-31,0-36 15,0 35 1,0-88 0,0 89-1,-18-18-15,18-1 0,0-122 32,0 140-32,0-70 15,-17 70-15,17-35 16,-18 0-16,18 0 15,0 18-15,-18-18 16,18-17-16,0 34 16,0 1-16,0-18 0,-17 35 15,17-35-15,0 1 16,0 16-16,0-17 0,-18 0 16,18 36-16,0-1 15,0-17-15,0 17 0,0-35 0,0 36 16,0-19-16,-18-34 15,18 35-15,0 17 16,0-35-16,0-53 16,0 89-1,0-19-15,-17 1 0,17 17 16,0 1-16,-18-1 0,18 0 0,0 1 16,0-18-16,0-1 0,0 19 15,0-19-15,0 19 0,0-1 16,0 0-16,0-34 0,0 34 15,0-17-15,0 17 0,0 0 0,0-17 0,0 17 16,18-17-16,-18 0 0,0 17 16,17-17-16,-17 0 0,18-1 15,-18-17-15,18 18 16,-18 18-16,17-36 0,1 35 16,-18-17-1,18-1-15,-1 1 0,-17-18 0,18 18 16,-18 0-16,0 17 15,18-17-15,-18 17 0,0-17 0,17-53 16,18-18 0,-35 35-16,18 18 15,-18-105 1,18 16 0,-1 19 15,1 70-31,0-70 31,-1 70-31,-17 35 16,0 0-16,18-34 15,-18 34-15,0-17 0,0 17 16,18-17-16,-18 17 16,0 0-16,0-17 15,0 18-15,0-19 16,0 1-16,0 17 15,0 1-15,0-1 0,-18-17 16,18 17 0,0 0-16,0 1 0,-18-54 15,18 54 1,0-54 0,0 36-1,0 17 1,0-17-16,0 17 15,0 1-15,18-1 16,-18 0-16,0 1 16,18-19-16,-18 19 0,0-19 15,0 1 1,0 18-16,-18-72 31,18 72-31,0-54 31,0 54-31,0-19 0,0 1 16,0 17 0,0 1-16,0-1 0,0 0 0,0-17 15,0 18-15,0-1 0,0-17 16,0 17 0,0-17-16,18 17 0,-1-88 31,1 71-31,-1 0 15,-17-18 1,18 17-16,-18 1 16,35-71-1,-35 89 1,18-54-16,-18 54 31,0-19-31,18 1 0,-18 17 16,17-35-1,1-35 1,17 35 0,18-35 15,0 35-15,18 0 15,-54 36-31,54-1 31,-36 0-31,0 18 16,54-17-1,-72 17 1,36-18-16,-35 18 16,-1 0-16,36-18 15,-35 18-15,0 0 0,34-17 16,-34 17-16,0 0 15,35 0-15,-36 0 0,1 0 0,35 0 16,-35 0 0,34 0-16,-16 0 0,-1-18 15,0 18-15,18 0 16,-35 18-16,-1-18 16,1 0-16,0 0 15,-1 0 1,1 17-16,0-17 0,-1 0 15,1 0-15,70 0 16,-17 0 0,17 18 15,0-18-15,36-18-1,-107 18 1,36-17-1,-35 17-15,-1 0 16,1 0-16,0 0 0,-1 0 0,1 0 16,0 0-1,-1-18-15,71 1 16,-17 17 0,17-36 15,-70 36-16,17-17-15,18-19 32,-18 19-32,18-1 31,-35 18-31,-1-18 16,1 18-1,0-17 1,-1-1-1,-17 1-15,0-1 16,0 0 0,0 1-1,0-1-15,0 0 32,0 1-1,0-1-16,-17 18 17,-1 0-1,0 0-31,1 0 31,-1 0-31,1 18 16,-1-18-1,0 0-15,-17 17 16,17 1-16,1-18 16,17 18-16,-36-1 31,36-34 47,36-1-47,-19 0-31,1 18 16,17-17-16,-17-1 16,0 0-1,-1 18-15,1 0 16,17-17-16,-17 17 15,-1-18-15,1 18 0,0 0 16,-1 0 0,1 0-1,-18 18-15,18 17 32,-1-35-32,-17 18 15,18-1-15,-18 1 16,17-18-1</inkml:trace>
  <inkml:trace contextRef="#ctx0" brushRef="#br1" timeOffset="-49187.04">23442 13952 0,'0'0'0,"0"-17"15,0-1 1,0 0-16,0 1 15,18 17 1,-18 70 0,0-52-1,0 0-15,0 17 0,-18-17 16,18 17-16,-17-18 0,17 19 0,-18-19 16,18 1-16</inkml:trace>
  <inkml:trace contextRef="#ctx0" brushRef="#br1" timeOffset="-48924.55">23689 13952 0,'0'0'16,"0"18"-16,-17-18 16,-1 18-16,18-1 15,0 1-15,-18-18 0,18 35 16,0-17-1,18-18-15,0 0 0,-1-18 0,1 18 16,17-35-16,-17 17 16,0 1-16,-18-19 15,0 19-15,-18-1 16,18 0-16,-18 18 31</inkml:trace>
  <inkml:trace contextRef="#ctx0" brushRef="#br1" timeOffset="-48632.5">24042 13952 0,'0'0'16,"18"0"15,-1 0-31,1 0 16,17 18-16,-17 0 15,-18-1-15,-35 107 32,35-107-32,0 1 15,70-18 1,-52-18-1,0 18-15</inkml:trace>
  <inkml:trace contextRef="#ctx0" brushRef="#br1" timeOffset="-48391.23">24413 13988 0,'-18'35'0,"36"-70"0,-18 17 0,0 36 31,-18-1-15,18 1-16,-18 0 0,18 17 15,0-18-15,0 19 16,0-19 0,36-17-16,-19 0 0,1 0 0,-1 0 15,19-17-15,-19 17 0,1-18 16,0 18-16,-18-18 0,17 1 16,-17-1-16,0 1 0,0-1 0,-88-35 31,53 53-16</inkml:trace>
  <inkml:trace contextRef="#ctx0" brushRef="#br1" timeOffset="-46104.07">23707 17268 0,'0'-17'32,"0"-1"-1,35 18 0,-17-17-31,0 17 16,17 17-16,-18 1 31,-17-1-31,0 1 0,-52 53 31,16-36-15,36-17-16,-17-18 0,34 0 31,36-18-15,-35 18-1,52 35 1,-52 18 0,-18-35-16,0 35 15,0-36 1,-88 36-1,70-35-15,1-18 16,-19 18-16,19-18 16,-1 0-16</inkml:trace>
  <inkml:trace contextRef="#ctx0" brushRef="#br1" timeOffset="-45774.17">24166 17180 0,'-18'0'31,"0"18"-31,1 17 16,17-17-16,0-1 15,0 1-15,0 0 16,0 17-16,0-17 0,17-18 0,1 17 15,0-17-15,-1 0 0,36 0 16,-35-17-16,-1-1 16,19-35-16,-36 35 15,0-17-15,0 18 16,0-1-16,-18 0 16,0 18-16,1 0 0,-1 0 0,1 0 15,-54 36-15,53-36 16,1 17-16,-1-17 15</inkml:trace>
  <inkml:trace contextRef="#ctx0" brushRef="#br1" timeOffset="-42342.58">23636 7250 0,'-17'-18'0,"17"0"31,0 1-15,0-1 31,-18 0-16,18 1-31,-17-1 15,-1 0 1,0 1 0,1-1-1,-1 1 1,-17-19 0,35 19-1,-18 17-15,0-18 31,1 0-31,-1 18 16,1 0-16,-1-17 0,0 17 16,-35-18 15,0 0-15,0 1-1,18-1 1,0 18 15,0-17-31,-18-1 31,17 18-31,19-18 16,-36 18 0,35 0-16,1-17 15,-1 17-15,0 0 16,-35 0-1,18 0 1,17 0 0,1 0-16,-1 0 0,18 17 0,-35-17 0,17 0 15,1 0-15,-54-17 32,53 17-32,-52 0 31,17 0-31,18 0 15,-1 0 1,19 0-16,-1 0 16,1 0-16,-1 0 0,0 0 15,1 0-15,-1 0 0,-53 17 32,54-17-17,-18 18-15,17-18 0,0 0 0,18 18 16,-17-18-16,-1 0 15,0 17-15,-35 1 32,36-1-17,-1 1-15,-35 0 16,53-1-16,-70 36 16,17 0 15,53-35 0,-18-18-15</inkml:trace>
  <inkml:trace contextRef="#ctx0" brushRef="#br1" timeOffset="-41754.14">21784 6791 0,'-17'0'16,"-1"0"15,0 18-15,18-1-1,-17 1 1,17 0 0,-18 17-1,1-35 1,17 17-16,0 1 15,-18 0-15,0 35 16,18-36 0,0 1-16,-17 0 0,17 17 0,0-18 15,-18 36 1,18-35 0,18-18-16,-1 18 0,1-18 31,0 0-31,-1 17 15,1-17 1,52 0 15,1-17-15,-36 17-16,36 0 31,-54 0-31,-17 17 16,18-17-16,0 0 15</inkml:trace>
  <inkml:trace contextRef="#ctx0" brushRef="#br1" timeOffset="-39973.93">23425 8996 0,'-18'0'16,"18"-18"-1,18 18 17,35 0-17,-36 0 1,89 18-1,-53-1 1,-53 1 0,18 0-16,-18-1 0,0 1 0,-36 35 15,19-35 1,-18 35-16,17-53 0,0 17 16,1 1-16,-19-1 0,19 1 0,17 0 15,0-36 1,70 0 15,-52 18-31,0 0 0,-1 0 16,1 0-16,-1 18 0,1 0 15,-18-1-15,0 19 0,0-19 16,-18 36-16,-34 0 31,-37 0-15,72-53-1,-54-18 1,54 18-16,17-17 16</inkml:trace>
  <inkml:trace contextRef="#ctx0" brushRef="#br1" timeOffset="-39553.79">23848 9137 0,'0'18'47,"0"17"-47,-18 0 16,18 0-16,-17-17 0,34 88 31,1-88-15,0-18-16,88-53 15,-36 0 1,-52 0 15,-18 0-15,-71 18-1,1 17 1,34 36 15</inkml:trace>
  <inkml:trace contextRef="#ctx0" brushRef="#br1" timeOffset="-35183.76">4093 10213 0,'0'0'0,"17"0"16,1 0-1,-1 0-15,160-53 32,-142 35-32,124-35 15,123-17 1,-123 52 0</inkml:trace>
  <inkml:trace contextRef="#ctx0" brushRef="#br1" timeOffset="-34724.93">4481 9931 0,'-18'0'31,"0"0"-15,-52 35 15,17 0-16,-18 18 1,71-35 0,-53 17-16,18 0 15,0 1-15,-18 52 32,35-71-32,18 19 0,18 17 31,141-36 0,-124-34-31,212-36 16,-212 35-1</inkml:trace>
  <inkml:trace contextRef="#ctx0" brushRef="#br1" timeOffset="-33459.22">5574 11642 0,'0'17'16,"18"-17"0,-18 18-16,18-18 0,-18 18 15,17-18-15,-17 17 0,0 1 0,18-18 16,17 18 0,-17-18-16,-1 0 0,19-18 0,-19 0 0,19 1 15,16-19-15,1 1 16,-17 0-16,-1-1 0,53-16 0,-35 16 15,18-34-15,-36 52 16,0 0-16,0-17 16,-17 35-16,0-17 0,-18 34 31</inkml:trace>
  <inkml:trace contextRef="#ctx0" brushRef="#br1" timeOffset="-32175.11">4534 13212 0,'-18'17'0,"18"1"0,-18-18 16,18 17-16,0 1 15,18 0 1,105-36 0,-87 18-1,246-53 1,-176 18 0,-71 35-16,-17 0 0,-1 0 15</inkml:trace>
  <inkml:trace contextRef="#ctx0" brushRef="#br1" timeOffset="-31916.57">6350 13123 0,'18'18'16,"-36"-36"-16,54 36 0,-19-18 15,1 0-15,52 0 16,-34-18-16,70 1 16,-18-1-16,0 0 15,-53 18-15</inkml:trace>
  <inkml:trace contextRef="#ctx0" brushRef="#br1" timeOffset="-31288.19">6315 13388 0,'18'0'0,"-1"0"16,-17 70 31,18-52-47,-18 17 0,18 18 16,-18-17-16,17 16 31</inkml:trace>
  <inkml:trace contextRef="#ctx0" brushRef="#br1" timeOffset="-31033.81">6544 13458 0,'0'0'0,"-17"36"15,17-19 1,0 54-1,17-53-15,1-1 16,0-17-16,-1 0 16,19-17-16,-19-1 0,1 0 0,35-35 15,-53 18 1,0 0-16,-53 17 31,0 1-15</inkml:trace>
  <inkml:trace contextRef="#ctx0" brushRef="#br1" timeOffset="-30710.39">7109 13282 0,'-18'18'0,"36"-36"0,-53 36 16,17-18-16,36 0 31,-1-18-31,54 0 31,-18 54-15,-53 17-1,0 17 1,-18-52-16,18-1 0,0 1 16,53-18-1,-35-18 1,-1 1-16,18-1 0</inkml:trace>
  <inkml:trace contextRef="#ctx0" brushRef="#br1" timeOffset="-30441.39">7497 13176 0,'-18'18'0,"-17"17"16,17 18 15,18 0-31,0-35 31,36-18-31,69-53 16,-34-35 15,-89 35-15,-17 53-1,-53 35 1,53-17 0,17-18-16</inkml:trace>
  <inkml:trace contextRef="#ctx0" brushRef="#br1" timeOffset="-29604.19">4145 15804 0,'18'0'0,"-18"-17"15,0 34 79,-18 1-78</inkml:trace>
  <inkml:trace contextRef="#ctx0" brushRef="#br1" timeOffset="-28126.79">4145 15628 0,'18'0'0,"-18"-18"31,0 36-15,18 70 15,-18-35-31,17-18 0,1 89 16,0-106-1,-18 34-15,17-34 0,-17 17 0</inkml:trace>
  <inkml:trace contextRef="#ctx0" brushRef="#br1" timeOffset="-27811.31">4375 15699 0,'0'-18'0,"-35"0"31,35 54-15,0 69-1,17-87-15,71 88 32,-70-106-32,0 0 15,-1-18-15,1 1 16,-18-1-16,18-35 0,-1 18 0,-17-36 15,0 54-15,0-19 0,-17 1 16,-1 17 0,0 1-16,1-1 0,-1 1 0,0 17 15,-17-18-15,17 18 16,18 18 0</inkml:trace>
  <inkml:trace contextRef="#ctx0" brushRef="#br1" timeOffset="-27094.33">5274 15505 0,'-17'0'31,"17"-18"-31,0 0 31,35 1-15,-17 17-1,-18 17-15,0 19 16,0-1-16,0 18 0,0-18 0,0 0 16,0-17-16,-18 53 15,0-54 1,18 36-16,0-35 16,36-36-1,52-17 1,18 0 15,-53-18-31,-36 35 16,1 0-16,0 1 0,-18-1 0,17 0 15,-17-17-15,0 18 16,0-1-16,-17 18 16,17-18-16,-18 18 0,0-17 15,18 87 16,18-52-31,-18-1 0,18 1 16,-18 0-16,35 17 16,-18-17-16,107-71 31,-89 17-31,0-16 16,-35 34-16,0 0 0,0-17 15,-35 0 1,-71-1-1,71 36-15,0 0 16,17 0 0,1 0-16,-1 0 0</inkml:trace>
  <inkml:trace contextRef="#ctx0" brushRef="#br1" timeOffset="-24095.01">5927 13794 0,'18'-36'0,"-1"19"0,1-1 15,0 0-15,-1 1 0,18-1 16,-35 0-16,18 1 0,0-1 0,17-35 16,-35 36-16,35-19 15,-17 1-15,0 17 0,-1-17 0,54-71 16,-54 71 0,19 0-16,-1 0 0,-17-1 0,17 19 0,53-72 15,-70 54 1,35 0-16,-18 17 0,-17 1 0,34-54 15,-16 53-15,-19 1 16,36-71-16,36-71 16,-19 35 15,-35 71-31,-35 36 16,18-1-16,-18 0 0,18 18 0,17-70 15,-17 52 1,-18 1-16,35-54 15,-18 53-15,1-34 0,0 34 16,-18 0-16,17-17 0,-17 17 0,18-35 16,0 36-16,-1-36 15,-17 18-15,18 17 16,-18-35-16,18 18 16,-18 0-16,17-18 0,1-18 0,17-17 15,-35 53-15,18-1 0,17-140 16,0-18 15,-17 123-31,0 1 16,-18 17-16,17-124 15,18-17 1,18-35 15,-17 35-15,-36 159-1,0 0-15,17-124 16,1 0 0,-18 106-1,0 0-15,0-53 16,18-52 0,-18 52-1,0-35 1,0 105-1,0 1-15,0 0 0,17-36 0,19-140 32,-36 193-32,0-17 15,0-1-15,17-34 0,-17-18 16,0 17 0,0 53-1,-17 1-15,17-71 0,-18 70 16,18 0-16,0-70 15,-18 71-15,1-72 16,17 72-16,-18-54 16,0-35-1,-17-52 1,0 16 0,17 54-1,-35-53 1,36 71-1,-1 52-15,0-53 16,18 1-16,-17 17 16,17 18-16,-18-36 0,18 36 0,-35-71 15,-36-35 1,54 106 0,-19-54-1,19 54-15,-19-71 0,19-52 31,17-19-15,-36-70 15,19 124-15,-1-18 0,1-53-1,-1 17 1,18 18 15,-18 89-31,18-124 31,0 123-31,0 54 0,18-124 16,-18 105 0,18 1-16,-1-18 0,-17 18 15,0-18-15,0 18 0,18-36 16,-18 53-16,0-17 15,0 0-15,0 17 0,0-17 0,0 0 0,0 17 16,0-17-16,0 17 0,0-52 16,0 17-16,0-18 15,0 36-15,0-18 16,0 18-16,0-1 0,0 1 16,0-18-16,0 18 0,0 17 0,0-17 15,0-18-15,0 18 16,0-1-16,0-16 0,0 16 0,0-17 15,-18-52 1,1 34-16,17-88 16,-36 36 15,1 52-31,-36-52 31,54 70-31,-1 35 16,-17-35-16,0 0 15,17 18-15,-17-18 0,17 18 16,0 17-16,-35-70 16,36 70-16,-36-35 15,35 36-15,-17-36 0,17 35 16,-35-17-16,36 0 0,-18-1 16,-18 1-16,35 18 15,-17-1-15,-36-35 16,-35 0 15,89 53-31,-19-18 0,19 18 16,-1-17-16,0 17 0,-17 0 0,18 0 15,-1 0 1,0 0-16,1 17 0,-1-17 0,0 18 16,1 17-16,17-17 0,-18 0 15,18-1-15,-35 19 0,35-19 16,-35 142-1,35-141 1,0 34-16,0 1 16,0-17-16,0 17 0,0-18 15,0 18-15,0-18 16,0 0-16,0 1 16,0-19-16,0 1 0,0 0 15,0 17-15,0-18 16,0 1-16,0 0 0,0-1 15,0 19 1</inkml:trace>
  <inkml:trace contextRef="#ctx0" brushRef="#br1" timeOffset="-23594.79">5610 2434 0,'0'-17'0,"0"34"78,0 1-63,0-1-15,35 36 16,-35-17 0,17-1-1,1 18 1,0-36-16,52 1 31,-52-36-31,52 1 31,-52-1-31,0 18 16,-1-17-16,36-36 16,-35 35-16,0 0 0,34-17 15,-52 17 1,18 1-16,0 17 0,-18-18 0,0 1 15</inkml:trace>
  <inkml:trace contextRef="#ctx0" brushRef="#br1" timeOffset="-21253.84">5239 3810 0,'0'-18'15,"0"1"1,0 34 31,18 54-31,-1-18-16,-17-36 15,0 19-15,18 34 16,0 36-1,-1-18 1</inkml:trace>
  <inkml:trace contextRef="#ctx0" brushRef="#br1" timeOffset="-20962.09">5521 3845 0,'0'-35'0,"0"70"0,0-52 47,18 87-32,0-70 1,-1 18-16,1-1 0,17 1 16,-17-18-1,-1-18-15,1 18 0,17-35 0,-35 18 16,18-1-16,0 0 0,-18 1 0,0-1 0,0-17 15,-18-1-15,0 36 16,-52-17 0,35 17-16,17 17 0,-35 1 15,35-18-15,-17 18 16</inkml:trace>
  <inkml:trace contextRef="#ctx0" brushRef="#br1" timeOffset="-20269.93">6403 3810 0,'0'-18'31,"36"1"-31,-1-1 16,0 0-1,-17 36 1,-18 0 0,0 17-16,0-17 0,-18 35 0,-35 52 15,36-87 1,-19 35-16,36-35 0,-17-1 16,52-17-1,-17-17 1,-1 17-16,36-36 0,-35 19 15,35-19-15,-36 19 0,36-1 16,35-35 0,-70 36-1,-18-1-15,-18 36 32,1 52-1,17-52-31,0-1 0,17 1 15,1-18-15,88-88 32,-88 70-32,17-88 31,-35 89-31,0-1 16,-18 0-16,1 18 15,-1 0-15,-17 0 0,-1 18 16,1 17-1</inkml:trace>
  <inkml:trace contextRef="#ctx0" brushRef="#br1" timeOffset="-15594.65">3987 4992 0,'0'-18'16,"0"36"31,0 52-16,17-34-31,-17-19 16,0 36-16,0-18 0,0 1 0,0-19 15</inkml:trace>
  <inkml:trace contextRef="#ctx0" brushRef="#br1" timeOffset="-15329.85">4128 5062 0,'0'18'15,"0"0"-15,0-1 16,0 1-16,0 0 0,17 17 16,-17-18-16,18 1 15,0-18-15,-1 0 16,1-18-16,0 18 0,-18-17 0,17-36 15,-17 35 1,0 1-16,0-1 0,0 0 16,-17 1-16,-1-1 0,0 18 0,-17 0 15,17 0 1</inkml:trace>
  <inkml:trace contextRef="#ctx0" brushRef="#br1" timeOffset="-15161.97">4410 5009 0,'18'0'0,"-1"0"47,1 0-47,0-17 15,-1 17-15,1-18 0,17 18 16,-17 0-16</inkml:trace>
  <inkml:trace contextRef="#ctx0" brushRef="#br1" timeOffset="-14978.21">4498 4939 0,'-17'0'0,"34"0"0,-52 0 16,53 18 15,17 34 0,-17-34-31,-1 35 16,1-18-16</inkml:trace>
  <inkml:trace contextRef="#ctx0" brushRef="#br1" timeOffset="-14429.77">4798 4798 0,'18'0'0,"-1"0"31,-17 17-31,53 54 31,-35-36-31,-18 1 16,0-19-16,18 18 16,-18-17-16,17-18 15,1 0 1,17-18-16,-17 1 0,-1-1 0,54-17 16,-53 17-16,-1 1 0,19-19 15,-1 19 1,-35-1-16,17 18 0,-34 0 31,-18 71-15,35-54-1,0 1-15,0 0 16,0-1-16,17 1 0,1-18 0,52 0 16,-52-18-1,194-105 1,-195 105-1,1-17-15,-18-1 16,-106-16 0,53 52-1,0 17 1,18 18-16,0-35 0,35 18 0,-36 17 16</inkml:trace>
  <inkml:trace contextRef="#ctx0" brushRef="#br1" timeOffset="-12453.16">5027 6491 0,'-17'0'0,"-1"18"31,18-36-15,18 0-16,52-34 31,-17-1-15,-35 53-16,0-18 0,34 18 16,-34 0-16,0 71 31,-18-36-31,-18 18 0,0 0 15,1-36 1,-18 36-16,17-17 16,0-19-16,36-34 31,0 17-31,-1-18 0,1 0 0,17 1 16,-17-1-16,-1 18 15,19 0-15,-19 18 16,1-1-16,-18 1 15,0 0-15,0 17 0,-18-18 16,18 1-16,-35 17 0,35-17 16,-18 0-16,1-18 0,-1 17 15,0 1-15,-17-18 16</inkml:trace>
  <inkml:trace contextRef="#ctx0" brushRef="#br1" timeOffset="-12127.02">5504 6491 0,'0'0'0,"0"-18"0,-18 18 31,18 18-31,0 0 0,0-1 16,53 72-1,-35-89 1,-18 17-16,35-17 0,35-35 31,-52 17-31,0 1 0,-1-1 16,-17 0-16,0 1 16,0-19-16,0 19 0,-17 17 0,-19-18 15,1 18 1,18 0-16,-19 0 0,19 0 0,-19 18 0,1-1 15,17 1-15,1-18 0,-1 18 16</inkml:trace>
  <inkml:trace contextRef="#ctx0" brushRef="#br1" timeOffset="-8828.82">1676 8149 0,'-18'0'15,"1"0"16,-1 0 1,0 0-32,-17 0 15,0 0-15,0 18 16,17-18-16,-17 0 0,-1 0 16,-16 17-16,34-17 15,0 0-15,1 18 0,-89 17 16,70-17-16,-122 70 31,140-70-15,-35-1-16,-17 36 15,17-17 1,17 34 15,19-52-31,-18 35 31,17-53-31,18 35 16,-35 18 0,17 0-1,0 0-15,18-36 16,-17 36-16,-1-35 16,18 17-16,-18 1 15,18-1 1,0-18-1,0 36 1,0 0 0,0-35-16,0 0 0,0 17 15,-17-17 1,17 17-16,-18-18 16,18 1-16,0 17 15,-17 36 16,-1 17-15,18-53-16,0 1 16,0 17-1,0-36-15,0 36 16,0 35 0,18 0-1,-1 18 1,1-88-1,-18 0-15,17 105 16,-17-35 15,36 18-15,-19-18 0,19 36-1,-1-18 16,-17-36-31,17 54 32,0 17-17,0 0 1,-35-71 0,18 54-1,0-54 1,-18-52-16,0 0 0,17 17 15,-17-17 1,0 17-16,0 0 0,0 53 16,0-52-1,18 34 1</inkml:trace>
  <inkml:trace contextRef="#ctx0" brushRef="#br1" timeOffset="-7881.85">829 12841 0,'-35'177'15,"70"-354"-15,-88 406 16,53-176-16,0-17 16,-17 34-16,17-35 0,0-17 0,0 88 15,0-71 1,0-17-16,0 52 0,0-34 0,0-1 15,0 53-15,17-53 16,1 159 0,-18-158-1,18 87-15,-1-88 16,-17 1-16,0-1 16,0 0-16,18 71 15,0-71-15,-18-17 16,0 17-16,0 1 0,17-19 0,-17 89 15,18-71 1,-18 1-16,0 17 0,18 17 16,-18-52-1,0 17-15,0-17 16,17 17-16,-17-17 0,0-1 0,18 36 16,-18-35-1,35 88 1,-35-89-16,0 1 15,18 17-15,-18-17 0,0-1 16,17 1-16,-17 17 0,0-17 16,18 17-16,-18-17 0,0 0 15,18 17-15,-1-18 16,19 36 15,-36-35-31,17 0 16,1 35-1,-18-36 1,35 19-16,-35-19 16,18 1-16,17-1 15,0-17 1,18 0 15,-17 0-31,34-17 31,-35-1-31,-17 18 0,0 0 16,-1-17-16,1 17 0,17 0 16,-17-18-16,17 18 15,-17 0-15,52-18 32,-52 18-32,0-17 31,-1 17-31</inkml:trace>
  <inkml:trace contextRef="#ctx0" brushRef="#br1" timeOffset="-7653.17">1588 15311 0,'0'0'0</inkml:trace>
  <inkml:trace contextRef="#ctx0" brushRef="#br1" timeOffset="-7445.63">1588 15311 0,'35'0'16,"18"0"15,-18 0-31,1-18 16,-1 18-16,0 0 15,0 0-15,-17 18 16,17-1-16,-17-17 15,0 18-15,-18-1 0,0 1 16,0 0-16,0-1 0,0 1 16,0 0-16,-36 35 0,36-36 15,-17 19-15,-1-19 16,-17 18-16</inkml:trace>
  <inkml:trace contextRef="#ctx0" brushRef="#br1" timeOffset="-6512.03">900 11712 0,'-18'-17'0,"18"34"63,18 19-48,-18-19 1,18 1-16,-18 35 0,17-36 0,1 72 16,-18-54-16,0 0 0,17 53 15,-17-52 1,18-19-16,-18 18 0,0-17 0,0 0 0,0 35 16,18-36-1,-18 19-15,0-1 0,17 0 16,-17-17-16,18 35 0</inkml:trace>
  <inkml:trace contextRef="#ctx0" brushRef="#br1" timeOffset="-5865.17">1006 12453 0,'-18'35'0,"18"-17"0,0 0 16,0 17-16,0-17 16,0-1-16,0 18 15,0-17-15,0 17 0,0 1 16,0-19-16,0 19 0,-18 34 31</inkml:trace>
  <inkml:trace contextRef="#ctx0" brushRef="#br1" timeOffset="-5174.77">1006 12612 0,'0'17'0,"-18"-17"16,18 18 30,-18 53-14,18-54-32,0 1 15,-17 0-15,-1 34 16,18-34 0,0 0-16,-17-1 15,17 36 1,0-35-16,0 0 31,0-1-15,0 1-1,-18 17 1,18-17 0,0-1-16</inkml:trace>
  <inkml:trace contextRef="#ctx0" brushRef="#br1" timeOffset="6018.13">11571 4939 0,'0'0'0,"-17"0"15,17-18 1,0 1 0,0-1-16,17-17 0,1-1 15,-18 19 1,18-1-16,-1-17 0,1 17 0,17-17 0,53-36 16,-52 36-1,-1 17-15,36-34 0,-36 34 16,35-17-16,-17 17 0,-17 0 0,-1 1 15,53-1-15,-53 0 16,1 18-16,-1 0 0,18-17 0,-18 17 16,36 0-16,-36 0 0,0 0 15,89 17-15,-89 1 16,0-18-16,-17 18 0,17-18 16,-17 17-16,35 1 0,-36-18 0,1 18 15,0-1-15,17 1 16,-17 17-16,17 0 15,18 124 1,-18-18 15,-17-88-31,35 88 16,-36-123 0,-17 17-16,18-17 15,-18 0-15,0 17 0,0-18 0,0 72 16,0-36-16,-18 0 15,1 17-15,-1-35 16,-17 54-16,17-54 16,18 0-16,-18 0 0,1 1 0,-1 17 15,0-1-15,1-16 16,17-1-16,-18-17 0,18 17 0,-17-17 16,-1 17-16,18 0 0,-18-17 0,1 52 15,-36 19 1,-18 52-1,36-71 1,35-35-16,-18-17 0,1 17 16,-1 1-16,18-1 0,-18 0 15,18-17 1,-17 0-16,17-1 0,0 1 16,-18-18-16,18 17 0,0 1 0,0 0 31,0-1 0</inkml:trace>
  <inkml:trace contextRef="#ctx0" brushRef="#br1" timeOffset="6466.58">12506 6456 0,'-17'0'0,"34"0"0,-52 0 16,35 17 15,0 1-15,0 0-16,0-1 15,18 1-15,-18 17 0,17-17 16,-17 0-16,18 17 0,0-17 16,-18-1-16,17-17 0,-17 18 0,35-1 15,-17 1-15,0-18 16,-1 0-16,1 0 16,0 0-16,-1-18 15,1 18-15,-18-17 0,53-18 16,-35 17-16,-1 0 0,18-17 15,-35 17-15,53-17 16,-53 17-16,36-17 16,-19 17-1,-17 1-15,18 17 0,-18-18 16</inkml:trace>
  <inkml:trace contextRef="#ctx0" brushRef="#br1" timeOffset="11468.55">12118 9578 0,'18'0'47,"88"-18"-31,-71 18 0,0-17-16,1 17 0,-1 0 15,0-18-15,53 18 0,-70-18 0,35 18 16</inkml:trace>
  <inkml:trace contextRef="#ctx0" brushRef="#br1" timeOffset="11704.84">13071 9454 0,'0'0'16,"17"18"-16,1-18 16,0 0-16,35-18 15,-36 18 1,19 0-16,16-17 0,-16 17 0,34-18 16,-34 18-16</inkml:trace>
  <inkml:trace contextRef="#ctx0" brushRef="#br1" timeOffset="13735.48">12789 10672 0,'-18'0'31,"18"17"-31,18-17 31,-1-17-15,18 17-16,36-18 16,70 0-1,-35 1 16</inkml:trace>
  <inkml:trace contextRef="#ctx0" brushRef="#br1" timeOffset="14018.23">14041 10513 0,'0'0'15,"35"0"-15,0 0 16,-35-18 0,71 1-1,-36 17 1,-17 0-1,17-18-15,0 18 0,36 0 32,-53 0-32</inkml:trace>
  <inkml:trace contextRef="#ctx0" brushRef="#br1" timeOffset="15324.34">12330 11800 0,'0'18'0,"18"0"47,34-1-31,-34-17-1,35 18-15,0 0 0,-35-18 16,17 0-16,35 0 0,-34 0 16,-19 0-16,19 0 0,17 0 0,-18 0 15,0 0-15,0-18 16,36 18-16,-18 0 0,17-18 15,-17 18-15,-17-17 16,52 17-16,-53 0 0,36 0 0,-1-18 16,1 18-16,-18 0 15,-36 0-15,36 18 16,-35-18 0,-1 0-1,-34 0 360</inkml:trace>
  <inkml:trace contextRef="#ctx0" brushRef="#br1" timeOffset="17484.57">9666 13141 0,'-17'0'0,"-1"0"16,1 18 0,-1-18-1,0 0 1,1 0 0,-1 0-1,0 0-15,-35 0 16,-35 17-1,-35-17 1,-36-53 15,124 36-31,-1 17 0,-105-71 32,-17-17-17,69 35 1,-69-88-1,140 106 1,-17-18-16,-1 17 0,1-34 16,18 35-16,-36-54 15,35 54-15,0 0 16,-17-53-16,17 35 0,1 0 0,-1 18 0,1-18 16,-1-36-16,0 37 15,1-37-15,-1 36 0,18 18 16,-18-18-16,1-35 0,17 53 0,-36-89 15,36 71 1,-17-35-16,-1 0 0,0 35 16,1-53-16,-1 71 15,1-18-15,17 18 0,-36-36 0,19 36 16,-1-36-16,0 54 16,-17-89-1,17 53-15,1 35 16,-1-52-1,1-18-15,-1 35 0,0-71 16,18 89-16,0-18 0,0-35 16,0 53-16,0-1 15,0-34-15,0 34 0,0 1 16,0-18-16,0 18 0,18-18 0,-18 18 16,0-1-16,0 1 15,0 18-15,0-19 0,0 1 0,0 0 0,0 17 16,-18-52-16,18 52 0,0-17 15,-17-18-15,-1 17 0,0 1 16,18 18-16,-17-19 0,-1-17 0,0 0 16,1 0-1,-1-35-15,18 53 16,-18 17-16,18-52 0,0 35 16,0-1-16,0-34 0,0 34 15,0-122 1,0 122-16,0 19 0,-17-19 15,17 1-15,-18 0 16,18-36-16,-17 36 0,17-35 0,0-1 16,0 36-1,0 17-15,0-52 0,0 34 0,17-52 16,1 17-16,-1-17 16,-17 53-1,0 17-15,0-17 0,18 17 0,0-70 16,-18 53-16,35-36 15,-17 1 1,17-18 15,0 35-15,-17 35-16,17-17 16,18-36-1,-18 36 1,-17 17-16,0-17 0,-1 0 15,1 17 1,0 1-16,17-19 0,-18 19 0,19-19 16,-19 1-1,1 35-15,35-53 0,-35 36 16,35-54 0,-53 53-1,0 1-15,0-1 0,0 0 16,17 18-16,-17-17 0,0-1 0,35-52 31,-17 52-31,0 0 16,17 1-16,-17-1 0,17 0 15,18 1-15,-36-1 16,19 0-16,-1 18 0,-17-17 16,35-1-16,-18 18 15,-18-17-15,36 17 16,18-18-16,-53 18 15,-1 0-15,1 0 16,-1 0-16,1 0 0,0-18 0,35 18 16,-18 0-16,0-17 15,1 17-15,-1-18 16,-18 18-16,1 0 0,0-18 16,35 18-16,-36-17 15,19-1-15,-1 18 0,-18-18 0,19 18 16,-36-17-16,35-1 15,-17 18-15</inkml:trace>
  <inkml:trace contextRef="#ctx0" brushRef="#br1" timeOffset="17849.76">9067 5997 0,'0'-17'16,"17"17"31,54-18-32,17 18 1,-4057 0-16,8044 0 15,-4022 0 1,0 0-16,-36 18 0,1-18 0,0 0 16,-18 17-16,17-17 15,-17 35-15,-17 1 0,-1-1 16,0-17-16,-17 17 16,-18 36-16,36-54 15,-1 18-15,0 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2-08T08:47:58.1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12030 318 0,'0'17'16,"0"1"15,0-1-15,0 1-16,0 35 15,0 53 1,0 35 0,0 0 15,18-88-31,-18 70 15,0-87-15,17-1 0,-17 36 16,0-19 0,0-16-16,0 52 0,0-53 15,0 18-15,0-18 0,0 54 16,18 52 0,0-71-16,17 89 15,-17 70 1,-18-193-1,17 16-15,-17 1 0,18 53 0,-18-53 16,17 0 0,1 35-16,0 0 0,52 159 31,-70-123-31,0-71 16,0 53-16,0-53 0,0-1 0,0 54 15,0-53 1,-17 71-16,17-71 0,0 0 0,-18-18 15,18 71-15,-18-18 0,18 35 16,0-70 0,0 35-16,-17-52 0,17 17 15,0-18-15,0 18 0,0 0 0,-18 0 16,18 17-16,-18 36 0,18-53 16,0 17-16,-17-17 15,17 53-15,0-18 0,-35 159 31,35-194-31,0 0 0,0 35 16,-18 36 0,0-18-16,1 141 15,-19 70 1,36-35 15,0-105-31,0-124 0,18 352 31,-18-193-15,18 53 0,-1 17 15,1-106-15,17 124-1,-17-247-15,-18 0 16,17 0-16,-17 0 0,0 0 0,18 53 15,-18-1-15,18 1 16,-18-35-16,0 246 16,0-105-1,-18 35 1,18-124-16,0-70 16,-18 18-16,18-18 15,0 70-15,0-70 0,0 0 16,0 18-16,0 34 0,0-34 0,0-18 15,0 53-15,0-36 0,0-17 16,18 71-16,-18-19 16,0-34-16,18 35 0,-18-36 15,0 54-15,0-71 0,17 17 16,-17 1-16,0 52 0,0-52 16,0 0-16,0 52 0,0 0 15,0-52-15,0 0 16,18 52-16,-18 71 15,0 124 1,18-195 0,-18-52-16,0-1 0,0-17 0,0 88 15,0-70-15,0 70 16,0-71-16,0 1 0,0 0 16,0 70-16,0-71 0,0 1 15,0 70-15,0-71 0,0 1 16,0 194-16,0-195 15,0-17-15,0 159 16,-18 52 0,0-70-16,18-70 15,0-18 1,0-36-16,0 89 0,-17-89 16,17-17-16,0 53 15,0 18-15,0-18 16,0-54-16,0 125 15,0-71-15,0 176 32,0-229-32,0 0 0,0 88 15,0-88-15,0 53 16,0-54-16,0 1 16,0 36-16,0-54 0,0 53 0,0-17 15,0-1 1,0-17-16,0 18 15,0-36-15,0-17 0,0 17 0,0-17 16,0 52-16,0-35 16</inkml:trace>
  <inkml:trace contextRef="#ctx0" brushRef="#br0" timeOffset="1218.37">1253 2187 0,'17'0'32,"1"-17"-32,17 17 0,-17-18 0,88-17 15,-53 17 1,35-17-16,-35 17 0,-18 0 15,18 18-15,-18-17 0</inkml:trace>
  <inkml:trace contextRef="#ctx0" brushRef="#br0" timeOffset="1401.66">1359 2346 0,'0'0'0,"0"18"0,17-18 16,18 0-16,-17 0 16,35-36-16,-18 36 0,18-17 0,-18-1 0,89-35 15,-71 35 1,-18 1-16</inkml:trace>
  <inkml:trace contextRef="#ctx0" brushRef="#br0" timeOffset="1688.52">1429 1993 0,'-18'-17'0,"36"34"0,-36-52 15,18 17-15,0 36 31,18 35 1,-18-18-32,0-17 0,18 52 15,-18-17 1,0 35-16,0-35 0,17-17 16,-17 52-16,18-53 0,-18 0 0,0 1 15</inkml:trace>
  <inkml:trace contextRef="#ctx0" brushRef="#br0" timeOffset="1926.35">1535 1923 0,'0'0'0,"0"-18"0,-18 18 16,18 18-1,36 70 17,16 53-17,-34-88-15,-18 0 0,18 35 16,-1 0-16,1 0 16,-18-70-16</inkml:trace>
  <inkml:trace contextRef="#ctx0" brushRef="#br0" timeOffset="9014.44">1306 3475 0,'0'17'0,"17"1"32,-17 0-32,18 141 31,-18-124-16,0 0-15,0 36 0,0-36 0,0 53 16,0-70 0,0-1-16,0 1 0</inkml:trace>
  <inkml:trace contextRef="#ctx0" brushRef="#br0" timeOffset="9255.39">1376 3157 0,'-17'-17'0,"34"34"0,-52-34 0,17 17 16,18-18 0,-17 18-16</inkml:trace>
  <inkml:trace contextRef="#ctx0" brushRef="#br0" timeOffset="10015.54">1517 3581 0,'0'17'0,"-35"-52"16,35 0 15,18 17-31,17 0 31,0 18-31,-17 18 0,17 0 16,-35-1 0,0 36-16,0-17 0,0-19 0,0 19 0,0 34 15,0-52-15,-18 17 16,18 0-16,0-52 16,0-1-1,0 0-15,0 1 16,18-36-16,-18 18 0,35-18 0,1 17 15,-1 1 1,0 35-16,-17 0 16,0 18-16,-1 52 15,1-17 1,35 71 0,-36-124-1,19-36-15,-19 19 0,19-19 16,-19-34-1,1 52-15,-1-17 0,19-36 0,-19 1 16,-17 35 0,0-54-16,0 54 0,0 0 0,0-36 15,-17 54 1,-1-36-16,18 35 0,-18 18 16,-17 159-1,35-106 1,0 53-16,0-36 0,0-17 0,0 35 15,0-52-15,0-1 0,18 0 16,17-17-16,53-18 31,-52-18-31</inkml:trace>
  <inkml:trace contextRef="#ctx0" brushRef="#br0" timeOffset="10175.84">2029 3475 0,'0'0'0,"-35"35"0,52-35 31,1-18-31,52 1 16,89-36 0</inkml:trace>
  <inkml:trace contextRef="#ctx0" brushRef="#br0" timeOffset="10654.64">2823 3457 0,'35'35'0,"-70"-70"0,87 70 0,-34-35 16,70-52-1,-70 34-15,0 0 0,35-17 16,-36 17-16,54-70 15,-54 71-15,19-36 0,-36 17 16,0 1-16,0 17 16,0-34-16,0 34 0,-106-53 31,88 89-31,1 0 0,-36 35 16,35-18-16,0 0 15,1 53-15,-1-35 16,0 71-16,1-71 0,17 17 0,0 1 15,-18-1-15,18 71 0,0-70 16,0 70-16,0-88 16,0 70-16,35-34 0,54-1 31,-72-88-31,1 0 0,0-18 0,-1 1 16,1-1-16,17-35 0,-35 18 15,18-36-15,-18 1 16,0 17-16,-18-18 0,-17 18 15,0 18 1,-18-18-16,-18 35 16,36 18-1,17 0-15</inkml:trace>
  <inkml:trace contextRef="#ctx0" brushRef="#br0" timeOffset="10965.41">3316 3545 0,'0'-17'0,"0"34"0,-17-34 15,-1 17-15,1 0 16,-1 0-16,-17 17 0,-36 72 31,71-54-31,0 18 0,0-18 16,0 0-1,18-17-15,17-36 0,-17 1 16,-1 17-16,1-18 0,0-17 0,-1 17 16,18-17-16,-17 17 15,0 1-15,-18-1 0,17-17 16,-17 17 0,0 36-16,0 70 15,0 35 1</inkml:trace>
  <inkml:trace contextRef="#ctx0" brushRef="#br0" timeOffset="11424">3704 3545 0,'0'0'0,"0"-17"15,0-1-15,-17 18 0,-1 0 0,1-18 16,-36 89 15,35-53-31,-17 52 16,35-34-16,-18-19 0,18 36 15,0-35-15,18 17 16,-1-35-16,1 0 0,0 0 16,17 0-16,-17-18 0,34-17 0,19 0 15,-36 0 1,18-18-16,0 0 0,-35 17 15,35-34-15,-36 35 0,1-1 0,-18-17 16,35-35-16,-17 35 16,-18-53-16,18 36 15,-18-36-15,0 71 16,0 17-16,0 1 0,0 34 31,-53 124-15,17 0-1,36-88-15,-17 0 0,17 71 16,0-89-16,0 18 16,0-18-16,0 0 0,0 36 0,17-36 15,1-35-15,0 18 16,-1-18-16,1 0 0,0 0 0,17-18 16,-18 18-16</inkml:trace>
  <inkml:trace contextRef="#ctx0" brushRef="#br0" timeOffset="11583.63">3934 3298 0,'-53'36'0,"106"-72"0,-106 89 16,53-35-16,18-18 16,123 18-1,-106-36 1</inkml:trace>
  <inkml:trace contextRef="#ctx0" brushRef="#br0" timeOffset="11834.57">5169 2893 0,'0'0'0,"17"-18"15,-34 18 1,-1 0-1,-17 0-15,-1 35 16,-70 36-16,89-36 16,-1 1-16,-17-1 0,17 0 0,1 18 15,-19 53-15,19-53 16,-19 70-16,19 1 0,17-71 16,0 35-16,0-53 0,17 0 15,19 36-15,-19-53 0,19 17 16,-1-35-1</inkml:trace>
  <inkml:trace contextRef="#ctx0" brushRef="#br0" timeOffset="12035.52">5169 3492 0,'0'-52'0,"0"34"16,0 106 15,0-53-15,0 1-16,0-19 0,0 36 15,0 35-15</inkml:trace>
  <inkml:trace contextRef="#ctx0" brushRef="#br0" timeOffset="12185.42">5310 3228 0,'0'-71'31,"0"142"-31,0-124 16,0 71-16,0-1 15</inkml:trace>
  <inkml:trace contextRef="#ctx0" brushRef="#br0" timeOffset="12734.9">5327 3475 0,'18'0'0,"-36"0"0,36-18 0,0 1 16,-1-1-16,1 0 15,17 1-15,0 34 31,-35 89-15,-35 0 0,35-88-1,0-18 1,0-18 0,35-17-16,-17 17 0,0 0 0,17-17 15,0-18 1,1 18-16,-1 17 0,-35 1 15,17 34-15,-17 1 16,0 0-16,0-1 16,0 36-16,0-35 0,0-1 0,0 1 15,0 17-15,18-35 16,123-70 0,-106 52-1,-17-17-15,53-18 0,-54 18 16,36-36-16,-18 1 0,-17 17 15,0-36-15,-1 54 0,-17-18 16,18-70 0,-18 88-16,-18-1 31,1 54-31,17 17 0,-18 0 16,0 71-16,1-35 0,-18 123 15,35-141-15,-18 0 16,18 52-16,0-34 0,35-36 15,-17-17-15,-1-18 0,19-18 16</inkml:trace>
  <inkml:trace contextRef="#ctx0" brushRef="#br0" timeOffset="12915.63">6050 3175 0,'-52'35'0,"34"-17"0,18 0 32,18-18-32,87-18 15,-16 18 1,-54-18-16,18 18 0</inkml:trace>
  <inkml:trace contextRef="#ctx0" brushRef="#br0" timeOffset="13165.11">6862 3122 0,'-18'18'16,"36"-36"0,-36 53-16,36-35 15,70 0 16,-35 18-31,-18 17 16,-17-17-16,-18 35 16,0 0-16,-18 0 15,1-18 1,-1-17-16,0-1 0,-17 18 0,35-17 16,-18-18-16</inkml:trace>
  <inkml:trace contextRef="#ctx0" brushRef="#br0" timeOffset="13383.89">7215 3157 0,'0'-17'0,"-18"17"32,-35 106-1,53-89-31,-18 36 15,18-35-15,0 17 0,18 36 16,17-54-16,1 1 0,-19-18 16,19 0-16,34-18 0</inkml:trace>
  <inkml:trace contextRef="#ctx0" brushRef="#br0" timeOffset="13617.17">7585 2769 0,'-35'-17'0,"35"34"15,0 1 1,35 0-16,-35-1 16,35 1-16,1 35 0,34 35 15,-17 0-15,-35-17 16,17 123-1,-70 88 1,-1-211-16,-16-1 16</inkml:trace>
  <inkml:trace contextRef="#ctx0" brushRef="#br0" timeOffset="14524.88">2117 4463 0,'35'-36'0,"-17"36"15,0-17-15,-1-1 16,-17-17-16,-35 0 15,-89 17 1,19 71 0,69 17 15,72 54-15,17-54-1,-36 36 16,-87-18-15,-19-35 0,19-88 15,70-18-15,123-17-1,-17 105 1,-35 71 15,-54 105-15,36-105-1</inkml:trace>
  <inkml:trace contextRef="#ctx0" brushRef="#br0" timeOffset="14731.64">3793 4621 0,'53'0'0,"-106"0"16,123 0-16,-34 0 0,-36 18 16,0 0-16,0 17 15,0-17 1,0-1-16,-18 18 0,18-17 0,-18 17 0,1 36 15,17-36-15,-18 18 16,0-35-16</inkml:trace>
  <inkml:trace contextRef="#ctx0" brushRef="#br0" timeOffset="14884.22">3899 4410 0,'0'-36'0,"0"72"0,0-89 0</inkml:trace>
  <inkml:trace contextRef="#ctx0" brushRef="#br0" timeOffset="15384.22">4022 4657 0,'0'0'0,"53"0"0,-18-18 16,-17 0 0,-1 1-16,1-19 0,0 19 0,17-54 15,-35 54 1,18-1-16,-18-35 0,0 35 16,0 1-16,-18 52 31,0 0-16,-17 142 1,17 87 0,18-87-1,0-124 1,0 0-16,18 52 0,-18-69 0,18 17 0,-1 0 16,54-1-1,0-140 1,-54 0-1,-17 53-15,0-1 16,-17-34-16,17 35 16,-18-1-16,-17-17 0,-1 1 0,-17 34 15,-17 18 1,17 53 0,53-36-1,35 1-15,-17-18 16,17 0-16,53-35 15,-52 17-15,17 1 0,35-36 16,0 17 0,-88 19-1</inkml:trace>
  <inkml:trace contextRef="#ctx0" brushRef="#br0" timeOffset="15700.46">5151 4269 0,'-18'-18'0,"-17"18"16,17 0-1,18 18-15,-17-18 0,-1 35 16,0-17 0,1 34-16,17-16 0,-18 52 0,0 88 15,1-105 1,17 52-16,0-70 0,0 0 16,0-18-16,35 36 0,-17-36 0,88 1 31</inkml:trace>
  <inkml:trace contextRef="#ctx0" brushRef="#br0" timeOffset="16048.46">5557 4551 0,'0'-18'16,"17"18"15,1-17-31,17 17 16,36 0-1,-54 0-15,1 17 16,0 1-16,-1 17 0,-17 18 16,0 18-16,-17-36 0,-36 53 15,35-70 1,-17-1-16,0 19 0,17-36 16,0 0-16</inkml:trace>
  <inkml:trace contextRef="#ctx0" brushRef="#br0" timeOffset="16299.47">5874 4498 0,'0'-18'0,"-35"36"31,17-18-31,1 18 0,-19 70 15,19 0 1,17-53 0,0 53-1,0-52-15,35-19 16,53-17 0</inkml:trace>
  <inkml:trace contextRef="#ctx0" brushRef="#br0" timeOffset="16549.07">6439 4639 0,'-18'18'0,"36"-36"0,-36 53 16,0-35-16,36 0 31,35-17-31,-18-1 16,0 0-16</inkml:trace>
  <inkml:trace contextRef="#ctx0" brushRef="#br0" timeOffset="16699.5">6439 4762 0,'-18'36'0,"18"-19"0,53-17 32,0-17-32,0-1 15,-18 18 1</inkml:trace>
  <inkml:trace contextRef="#ctx0" brushRef="#br0" timeOffset="17148.79">6897 4586 0,'0'0'0,"18"0"15,-1 0 1,19-18 0,-19 18-16,19-17 0,-1 17 15,0-18-15,0 1 0</inkml:trace>
  <inkml:trace contextRef="#ctx0" brushRef="#br0" timeOffset="17315.09">6985 4727 0,'0'35'0,"0"-70"0,0 88 16,18-53-16,35 0 0,0-18 16,-36 18-16,36-17 15</inkml:trace>
  <inkml:trace contextRef="#ctx0" brushRef="#br0" timeOffset="17667.4">7673 4427 0,'0'-17'0,"-17"17"31,-1 0-31,0 17 15,18 1-15,-17-18 16,-1 53-16,18-35 0,0-1 0,0 54 16,0-54-16,0 89 15,0-88 1,18-1-16,-1 1 0,1-18 0,0 18 16,35-36-16,-36 18 0,36-35 15,53-53 1,-88 52-1,-18 19-15,0-36 0,0 35 16,-18 1-16,-17-54 16,17 53-16,-53 1 31,54 17-31,-1 17 0</inkml:trace>
  <inkml:trace contextRef="#ctx0" brushRef="#br0" timeOffset="18463.97">8520 4251 0,'0'18'16,"-18"-18"-16,18 53 31,0-36-31,0 18 16,0 18-16,0-17 0,0 69 16,0-52-16,0-17 0,0 17 15,0 17-15,0-35 16,0 36-16,0-53 0,0-1 0,0 1 15</inkml:trace>
  <inkml:trace contextRef="#ctx0" brushRef="#br0" timeOffset="18715.93">8802 4286 0,'0'-35'0,"0"88"47,0-18-47,0 159 32,-35 53-17,17-159 1,18 18-16</inkml:trace>
  <inkml:trace contextRef="#ctx0" brushRef="#br0" timeOffset="18998.23">9102 4427 0,'0'18'16,"-18"-18"-1,36-18 1,88 18 0,-36 71 15,-70 17-16,-88 53 1,35-106 0</inkml:trace>
  <inkml:trace contextRef="#ctx0" brushRef="#br0" timeOffset="19215.75">9384 4427 0,'0'-17'0,"-35"34"16,-36 72 15,36-1-15,35 35-1,124-105 1</inkml:trace>
  <inkml:trace contextRef="#ctx0" brushRef="#br0" timeOffset="19385.22">9737 4410 0,'-18'17'0,"36"-34"16,-36 52-16,18-17 15,18-18 1,105-18 0,-87 18-1</inkml:trace>
  <inkml:trace contextRef="#ctx0" brushRef="#br0" timeOffset="19555.84">9913 4533 0,'-17'35'0,"34"-70"0,-34 88 16,-1-53-16,18 18 15,18-18 1,35-18-16,17 0 31</inkml:trace>
  <inkml:trace contextRef="#ctx0" brushRef="#br0" timeOffset="19752.53">10354 4392 0,'0'0'0,"-17"0"0,17 18 0,17-36 46,107 0-30,-89 1 0</inkml:trace>
  <inkml:trace contextRef="#ctx0" brushRef="#br0" timeOffset="19916.3">10390 4533 0,'-18'53'0,"36"-106"0,-36 124 0,36-54 16,-1-17-1,124-35 1</inkml:trace>
  <inkml:trace contextRef="#ctx0" brushRef="#br0" timeOffset="20126.2">11007 4110 0,'0'18'32,"0"-1"-32,0 36 15,0 71 16,18 34-15,-1-52 0</inkml:trace>
  <inkml:trace contextRef="#ctx0" brushRef="#br0" timeOffset="20387">11377 3810 0,'0'18'31,"0"-36"-31,0 53 0,18 18 16,0-18-16,17 89 15,-17-71 1,17 247-1,-88 35 1,-53-141 0,-53-53-1,106-106-15</inkml:trace>
  <inkml:trace contextRef="#ctx0" brushRef="#br0" timeOffset="21564.81">5698 6085 0,'0'18'0,"0"-36"32,17 18-32,1-17 15,17-19-15,-17 19 16,17-1-16,0 1 0,1-19 0,-1 19 0,53-72 15,-53 54-15,18-35 16,-17 17-16,-1-18 16,-35 36-16,0 17 15,-35-17-15,17 35 0,0 0 16,1 0-16,-19 0 0,19 18 0,-1-18 16,1 17-16,17 1 0,-18 0 0,18-1 15,0 54-15,18-54 16,34 1-16,-34 0 0,17-1 0,1 1 15,-19 0-15,54-1 16,-54 1-16,1-1 0,0 19 16,-1-19-16,-17 1 0,0 35 15,0-18-15,-17-17 16,17 17 0,70-70-1,-34 0 1,17-1-16,70-105 31,-105 18 0,-71 211-15,17 53 15,72-53-15,17-88-1,-18-17-15,35-1 16,89-123 0,-106 88-1,-35 18 1,-1-1-16,-17 19 0,18-19 0,17-87 16,-35 35-16,0 53 0,0-1 15,0-34-15,0 52 16,0-17-16,0 17 0,0 0 0,0 36 31,0 0-31,0-1 0,-17 54 16,-19 17-16,36-53 0,-17 18 15,-1 106-15,18-106 16,0-18-16,0 36 0,0-36 16,53 36-16,-35-71 15,-1 0-15</inkml:trace>
  <inkml:trace contextRef="#ctx0" brushRef="#br0" timeOffset="22531.5">6915 5627 0,'0'53'15,"0"-106"-15,70 88 16,36-70-1,35 0 1,-88 17 0,-35 18-16,-18 18 15,0-1 1,0 18-16,-53 124 31,53-71-15,18-88-1,-1 0-15,18-17 0,-17 17 0,0-18 16,-1 0-16,19-17 16,-1 0-16,0-18 15,18-18 1,-35 54 0,-18 34-1,-36 107 1,36-71-1,18 0 1,53-71 0,-36 0-16,36-34 15,-19-1 1,1 17-16,-17-17 16,-19 18-16,1 18 0,0-19 0,-1-17 15,-17 36 1,0-1-16,-17 18 15,-1 18-15,-17 17 16,-1 18-16,19 88 31,70-53-15,-36-70 0,19 35-1,-19-53 1,1 0-16,-1 0 0,1-18 15,17 0-15,-35 1 16,18-1-16,0 1 0,-1-1 0,1-35 16,17 18-16,1-18 15,-19 18-15,1 17 16,-1 0-16,19 18 0,-19 0 16,1 0-16,0 18 0,-18 0 15,0-1-15,0 36 0,0-35 16,0 17-16,0-17 0,0-1 0,-18 19 15,18-19-15,-18-17 0,18 18 0,0-1 16,0-34 0,36-54 15,-36 54-31,17-1 0,54-70 16,-54 70-16,19-17 0,-19 17 15,19 1-15,17-19 0,-18 19 16,18 52-1,-53 71 1,0-71 0,-18 0-16,18 1 0,-18 34 0,1 18 31</inkml:trace>
  <inkml:trace contextRef="#ctx0" brushRef="#br0" timeOffset="22784.68">9261 5239 0,'0'0'31,"0"17"-15,0 1-16,0 0 0,-18-1 0,18 1 15,0 53-15,-18-36 0,18 0 16,0 53-16,-17 36 16,17 17-1,0-124 1</inkml:trace>
  <inkml:trace contextRef="#ctx0" brushRef="#br0" timeOffset="23314.56">9614 5380 0,'0'18'16,"17"-18"265,1 0-250,-18-18 16,-18 18-47</inkml:trace>
  <inkml:trace contextRef="#ctx0" brushRef="#br0" timeOffset="23484.49">9578 5680 0,'18'17'0,"-18"1"0,-18 35 31,18-18-31,-70 53 15,52-52 1,0-1-16,-17-17 0</inkml:trace>
  <inkml:trace contextRef="#ctx0" brushRef="#br0" timeOffset="24846.06">3687 7020 0,'0'0'0,"35"18"15,-17 0 1,17-18 15,-17 0-31,17-36 0,0 19 16,1-19-16,-1 1 0,-18 17 0,1 1 16,0-18-16,-1 17 0,-17-17 15,18-71 1,-36 106-1,1 17-15,-19 19 32,19-1-32,-1 0 0,-17 53 15,35-52 1,0 34-16,0-34 0,0-19 0,35 54 16,-17-71-16,-1 0 15,1 0-15,0-18 0,17 18 16,18-53-16,-35 36 0,17-19 0,-18 19 0,72-89 15,-72 71-15,1-1 0,17-34 16,1-1 0,-19 36-1,1-159-15,-18 159 0,0-1 16,0 1-16,0 0 0,0 17 16,0 0-16,-18 54 15,-35 87 16,53-88-31,-17 54 0,17-36 16,0-18-16,0 18 0,0 0 16,0 53-16,53 105 31,-36-193-31,18-18 16,-17-18-16,17 1 15,1-19-15,-19 1 16,36-18-16,-53 35 0,18-17 0,-1 0 0,1-18 15,0 35 1,-18-17-16,0 0 0,0 0 16,-36 17-16,19 18 15,17 18-15,-18 52 16,106 18 15,1 0-15,-72-70-16,18 70 31,-52-70-31,-1 0 0,1-18 16,-1 0-16,0-18 15,1 18-15,17-35 16,0 17-16,17-17 0,1 17 16,35-35-16,-36 36 0,1-1 0,53-35 15,-54 35-15,1 1 16,52-19-16,-34 1 15,-36 18-15,-36 69 32,19-34-32,-54 123 31,54-106-31,17 1 0,0-19 0,0 19 16,0 34-16,35-52 15,0-18-15,0 0 16,1-18-16,34-17 0</inkml:trace>
  <inkml:trace contextRef="#ctx0" brushRef="#br0" timeOffset="25864.31">4234 7990 0,'0'18'15,"17"-18"16,19-35-31,-19 35 16,1-18-16,35-35 0,-18 36 16,0-19-16,-17 1 0,17 17 0,18-52 0,-35 35 15,17 17-15,-17-17 16,-1-1-16,-17 19 0,18-1 0,-18 0 0,-35-17 16,17 35-1,0 0-15,-17 0 0,-18 35 0,36-17 16,-19 17-16,19-17 15,17 17-15,0 1 0,0-19 16,70 36-16,-52-35 16,0-18-16,34 35 15,-16-17-15,-19-1 0,1 1 0,-18 0 16,35 35-16,-35-1 16,0-34-16,0 17 15,0-17 1,18-18-16,0-18 15,-1 1-15,1-1 16,17-17-16,-17 17 0,17 1 16,0-36-16,1 17 0,-36 1 0,35-18 15,-35 35 1,0-17-16,-18 53 16,-17 70-1,35-35 1,0-18-16,0-17 0,0 17 15,0-17-15,18 17 0,-18-17 16,17-18-16,54-18 0,-54 18 16,19-18-16,-19-17 15,36 0-15,53-71 16,-53 35-16,53-140 31,-89 176-15,1-36-16,-18 36 0,0-1 0,0-69 15,0 87 1,-18 18-16,1 18 16,-1 34-16,1-34 0,17 17 15,-36 18-15,19-17 16,-1 52-16,18-53 0,-18 0 16,1 54-16,17-37 0,0-16 0,0 17 15,0 53-15,17-71 16,1 0-16,0 0 0,-1-17 15,1-18-15,17 0 0,18-18 16</inkml:trace>
  <inkml:trace contextRef="#ctx0" brushRef="#br0" timeOffset="26715.1">5345 7708 0,'-18'35'0,"36"-70"0,-36 88 16,36-53-16,0 0 16,17-18-16,-18 18 0,19-17 0,34-18 15,-34 17 1,-19 18-16,36-18 0,-35 1 16,-1 17-16,-17 17 15,0 1 1,0 0-16,-17 34 0,-1 1 15,-17 89 17,53-142-32,70-53 31,-71 35-31,1 0 0,0-17 16,-1 17-16,-17 1 0,18-1 15,35-52-15,-53 52 16,17 0-16,-17 1 0,0 34 15,0 1 1,0 0-16,-17-1 0,-1 1 0,18-1 16,-17 36-16,17-17 15,0-19-15,0 1 16,17-18-16,1 0 0,-1 0 16,1 0-16,17-35 0,-17 17 0,35-35 15,-35 35-15,17-17 16,-18 18-16,-17-1 15,18 0-15,0 1 0,-1 17 0,1 0 16,0 17 0,-1 1-16,1 0 15,-18 34-15,0-34 16,0 53 15,0-89-15,18-35-1,-1 53 1,1-35-16,-1 0 0,1-1 16,35-34-1,-35 70 1,-18 70 0,0-34-1,0-1-15,-18 0 16,18-17-16,0-36 31,53-35-15,-18 18-1,-35 17-15,18 1 0,0-1 16,-1 0-16,1 18 0,-1 0 16,1 0-16,0 18 15,-1 70 1</inkml:trace>
  <inkml:trace contextRef="#ctx0" brushRef="#br0" timeOffset="28114.31">7285 7479 0,'0'18'15,"-17"-18"1,34-18 15,1 18-31,-1-18 16,54 18-16,-53 0 0,-1 0 0,36 0 15,-18 18-15,1 17 16,-36-17-16,17 17 16,-17 18-16,0-18 15,-123 177 1,88-177-1,-1 1-15,19-19 0</inkml:trace>
  <inkml:trace contextRef="#ctx0" brushRef="#br0" timeOffset="28395.41">7726 7444 0,'0'0'0,"-17"-18"31,-1 18-31,0 18 16,1-1-16,17 1 16,-36 52-16,36-17 15,-17 18-15,-1-53 16,18 17-16,0 35 0,0-52 15,0 17-15,0 1 0,18-36 16,-18 17-16,35-17 0,0 0 16,-17 0-16,35-35 15,-18 17-15</inkml:trace>
  <inkml:trace contextRef="#ctx0" brushRef="#br0" timeOffset="28765.01">8467 7338 0,'0'17'32,"0"89"-1,0-88-16,0 52-15,0-52 16,0 17-16,-18 36 0,18-36 16,0 36-16,0-54 0,-17 1 0,17 17 15</inkml:trace>
  <inkml:trace contextRef="#ctx0" brushRef="#br0" timeOffset="29082.68">8326 7585 0,'-18'0'0,"36"0"0,-53 0 0,52-18 31,1 18-31,0-18 16,105-17 0,18 0-1,-70 0 1,-54 17-1,-17-17 1,-17 35 0,-19-18-16,-34 53 31,17 1-31,0 17 16,-53 105 15,89-140-31</inkml:trace>
  <inkml:trace contextRef="#ctx0" brushRef="#br0" timeOffset="29285.84">8326 7497 0,'18'-36'0,"-36"72"15,53-72-15,-35 19 16,18 17-16,-1 17 0,1 1 15,0-18-15,-18 18 16,17-1-16,19 18 0,-19-17 16,1 0-16,0-1 0,-1 19 0,18-1 15,1-17-15,-19-1 0,1 1 0,35 35 16</inkml:trace>
  <inkml:trace contextRef="#ctx0" brushRef="#br0" timeOffset="29921.51">9067 7514 0,'0'18'0,"0"-1"15,17-34 16,89-54-15,-53 18 0,35-70-1,-70 52 1,0 54-16,-18-19 0,0 19 0,0-36 16,-18 0-1,0 53 1,1 18-16,-54 105 15,71-88-15,-18 1 0,1 16 16,-1 54-16,1-53 16,-1 71-16,18-71 0,-18 17 0,1 36 15,17-53 1,0 88-16,0-106 16,0 1-16,0-19 0,0 1 0,17 0 15,1-18-15,35-18 0,-36 0 16,19 1-16,-19-19 15,19-17-15,-1-52 0,-17 87 16,-18-17-16,-18-36 0,18 53 16,-18-17-16,-17 0 15,-18 0-15,0 17 16,36 18 0,-19 18-16</inkml:trace>
  <inkml:trace contextRef="#ctx0" brushRef="#br0" timeOffset="30205.6">9490 7549 0,'0'0'0,"35"-35"0,-17 0 15,-18 17 1,-71 1 0,36 34-1,-18 89 1,53-88-1,0 35 1,36-36 0,34-52-1,-17 17 1,-35 18 15,-1 18-31,1 0 16</inkml:trace>
  <inkml:trace contextRef="#ctx0" brushRef="#br0" timeOffset="30680.21">9896 7373 0,'0'0'0,"-36"0"31,19 0-31,-1 18 0,-17 17 16,-36 71 0,54-53-1,-1 17 1,18-52-16,0 0 0,35-1 16,1-17-16,105-70 31,-124 52-31,36-17 0,0-1 15,-35 19 1,35-71-16,-36 70 16,36-88-16,-53 71 0,18 0 0,17-89 15,-17 36 1,0 17-16,-18 36 16,0 0-16,17 0 0,-17 17 15,-17 36 1,-1 17-16,0 0 15,-17 71-15,35-53 16,-18 0-16,1-18 0,-1 71 0,0-53 16,18-18-16,-17 18 15,17-18-15,0 18 0,17-18 16,-17-17-16,18 0 0,17-18 16,-17 0-1,35-18-15</inkml:trace>
  <inkml:trace contextRef="#ctx0" brushRef="#br0" timeOffset="30834.26">10090 7285 0,'-53'17'0,"53"1"0,35-18 31,53 0-31,-52-18 16,17 18-16,-18-17 0</inkml:trace>
  <inkml:trace contextRef="#ctx0" brushRef="#br0" timeOffset="31081.91">10742 7020 0,'-17'-17'0,"-1"-1"16,1 18-16,-1 0 0,0 0 15,1 0 1,17 18-16,-18-18 0,18 17 0,-18 1 0,1 0 16,-1 34-16,0-16 0,1-1 0,-19 106 15,36-106 1,-17 212 0,34-211-1,1 17-15,35-18 0,35-35 16</inkml:trace>
  <inkml:trace contextRef="#ctx0" brushRef="#br0" timeOffset="31333.14">10742 7320 0,'-17'0'0,"34"0"0,1 18 31,53 17-15,-54-35-1,-17 18-15,18 17 16,-53 71 0,17-89-1,-53 19 1,54-19-16</inkml:trace>
  <inkml:trace contextRef="#ctx0" brushRef="#br0" timeOffset="31537.17">11007 7267 0,'-18'0'16,"-35"53"-1,18 0 1,18 0-16,-1 0 16,18-18-16,0 0 15,18-35 1,-1 0-16,1 0 0</inkml:trace>
  <inkml:trace contextRef="#ctx0" brushRef="#br0" timeOffset="31683.41">11095 7391 0,'-17'17'0,"34"-34"0,-52 34 15,53-17 17,-1 0-32,1 0 15,17-17-15</inkml:trace>
  <inkml:trace contextRef="#ctx0" brushRef="#br0" timeOffset="31903.57">11307 7302 0,'-35'-17'16,"35"34"15,-18 36-16,18-35 1,0 0-16,0 17 16,0-17-16,0 17 0,0-17 0,0 17 15,0 18 1,0-36-16</inkml:trace>
  <inkml:trace contextRef="#ctx0" brushRef="#br0" timeOffset="32225.7">11466 6809 0,'-18'0'0,"0"0"31,36 17-15,17 36 0,36 88-1,-54-88-15,1 0 0,-18 0 16,18 0-16,-18 53 0,0 53 16,-18-107-16,0 54 15,-17 0 1,18-71-16,-19 18 0,-17 18 0,-35-1 15</inkml:trace>
  <inkml:trace contextRef="#ctx0" brushRef="#br0" timeOffset="32455.16">11836 7549 0,'0'18'16</inkml:trace>
  <inkml:trace contextRef="#ctx0" brushRef="#br0" timeOffset="32630.24">11695 7814 0,'0'0'0,"-18"35"0,1 1 16,-1 17-1,-17-18 1,17 0-16,-17-17 0,-71 88 16,71-71-16,-1-18 0</inkml:trace>
  <inkml:trace contextRef="#ctx0" brushRef="#br0" timeOffset="33955.71">2293 8625 0,'-17'0'0,"-19"-35"32,36 17-32,0 1 15,0-1-15,18 1 16,0-1-16,35 0 0,-36 18 0,71-17 15,-52 34 1,17 1-16,-18 35 0,-17 17 16,-18-34-16,0-1 0,-18 36 0,0-1 15,-35 89 1,36-142 0,17 19-16,17-36 15,19 17-15,87 1 31,1 53-15,-89-36-16,18 106 31,-53-106-31,-18 1 0,1-19 16,-19 54-16,-52 17 16,-4110 18-1,8114-89 1,-3951-17-16</inkml:trace>
  <inkml:trace contextRef="#ctx0" brushRef="#br0" timeOffset="35296.28">3528 3898 0,'-18'18'0,"18"-1"0,-17-17 0,52 0 31,-17 0-31,-1-17 0,89-1 16,-53 1-16,-18-1 0,71 0 15,-18-17 1,-52 17-16,34 1 0,1-1 16</inkml:trace>
  <inkml:trace contextRef="#ctx0" brushRef="#br0" timeOffset="35496.71">3616 4004 0,'-17'0'0,"34"0"0,-17 0 15,18 0-15,0-18 16,17 1-16,0 17 0,0-18 0,36 0 15,158-17 1,-211 18 0,17 17-16</inkml:trace>
  <inkml:trace contextRef="#ctx0" brushRef="#br0" timeOffset="36445.14">9508 8132 0,'17'0'15,"1"0"-15,0 0 16,229-53 15,-177 53-31,-35-18 16</inkml:trace>
  <inkml:trace contextRef="#ctx0" brushRef="#br0" timeOffset="36655.04">9596 8255 0,'0'18'0,"0"-36"0,18 36 16,-1-36-16,1 18 15,52-18-15,-34 1 0,-1-1 16,18 18-16,88-35 16,53 0-1,-123 17 1</inkml:trace>
  <inkml:trace contextRef="#ctx0" brushRef="#br0" timeOffset="38177.93">10107 6826 0,'18'0'0,"17"-17"15,1-1-15,-19 18 16,19-18-16,-1 1 0,18-19 16,17 1-16,-17-18 15,18 0-15,-36 36 16,0-19-16,18 1 0,-17 0 0,-1-18 0,106-71 16,-88 89-1,-18-18-15,106-70 0,-88 70 16,-18 18-16,54-54 0,69-69 15,-122 122 1,87-87 0,-88 70-16,1 18 0,-1-18 0,18 18 0,-18-1 15,0 1-15,1-18 0,-1 18 0,0-1 16,1 1-16,-1 0 16,18-36-16,-18 36 0,0-35 15,1-1 1,-1-17-16,-18 35 0,19-35 0,-1-1 15,-17 37 1,17-37-16,-17 36 0,-1 18 16,1-18-16,-1-17 0,1-18 0,-18-36 15,0 89-15,-53-300 32,36 246-17,-1-16 1,0 52-16,1-18 15,-1 18-15,-17-17 0,17 34 16,0-17-16,-17-17 0,18 35 16,-1-1-16,-35-34 0,35 52 15,-52-88-15,52 89 16,-17-54-16,0 18 16,17 18-16,-17 17 0,-1-52 15,19 34-15,-19 19 0,19-18 16,-18 17-16,-18-53 0,0 18 15,17 36-15,1-19 16,0 19-16,-18-36 0,-71-35 16,89 52-16,0 19 15,-36-18-15,54-1 16,-19 19-16,1-1 0,-18 0 0,18 1 0,0-1 16,-1 0-16,-16 1 0,16-1 15,-17 1-15,-35-19 0,35 19 16,18-1-16,-71-17 0,18-1 15,-53 1-15,88 18 16,0-1-16,-35 0 0,35 18 16,0-17-16,-18 17 0,18-18 15,-70 0-15,0 18 0,70-17 16,-18 17-16,-52 0 16,70 0-16,-71 0 15,54 17-15,17-17 0,0 18 0,-106 0 16,106-1-16,0-17 15,-53 36-15,-123 34 16,176-52 0,-35 17-16,53-17 0,-1-1 0,-87 36 15,105-35 1,-17-1-16,0 1 0,-36 35 0,18 0 16,18-35-1,0 17-15,-1-18 0,-34 54 0,35-36 16,-36 36-16,18-18 15,18-18-15,17 0 0,-17-17 0,17 0 16,1 17-16,-19 18 0,19-36 16,-1 19-1,0-19 1</inkml:trace>
  <inkml:trace contextRef="#ctx0" brushRef="#br0" timeOffset="38614.71">7356 2134 0,'0'-17'0,"0"-1"15,0 36 32,-18-18-47,18 17 16,-18-17-16,18 18 0,-17 0 16,17-1-16,-18 1 15,18 17 1,-35 36-1,35 52 1,0 1 15,18-54-15,17-52-16,35-18 31,-17-35-31,-17 35 16,16-36-16,-34 36 0,0-17 15,35-1-15,-36 0 0,1 18 16,0-17-16</inkml:trace>
  <inkml:trace contextRef="#ctx0" brushRef="#br0" timeOffset="43693.86">1958 10495 0,'-17'18'0,"-1"-18"0,18-35 16,0 17-1,18 18-15,-1-18 16,19 1-16,-19-1 0,1 18 16,17-18-16,-17 18 0,17 0 15,0 18-15,1 0 0,-19-1 16,1 36-16,-18-18 0,0-17 15,-35 88-15,17-88 16,0 17-16,1 0 0,-1-17 16,0-18-16,18-18 15,0-17-15,0 17 16,18-35-16,0 36 0,-1-19 16,36-34-1,-18 35-15,-17-1 0,17 1 0,71-53 16,-88 88-1,17 0-15,-17 0 0,-18 17 0,35 36 16,-35-17-16,0-1 0,-18 35 16,18-34-16,-35 17 0,17 0 15,18-36 1,0-52 0,71-89-1,-53 107 1,88-107-1,-89 124 1,18 0-16,-17 18 0,-18 0 16,18-1-16,-18 1 0,0 17 15,0-17-15,0 70 16,0-53-16,17 1 16,19-36-16,-1-18 15,0-17-15,18-1 16,0 1-16,-35 0 0,35 0 15,-36-18 1,1 35-16,-18 0 0,0 1 0,0-1 16,0 0-16,0 1 0,0-1 0,-53 53 31,35-17-31,-17 88 16,17-71-1,-17 53-15,17-17 0,18-53 16,0-1-16,0 18 0,18-35 0,35-35 15,-35 18 1,70-72-16,-18 1 31,-52 71-31,-18-1 0,0 0 0,0 1 16,0-1-16,0 36 16,-35 87 15,17-69-31,1 140 31,34-176-15,71-53-1,-35 0-15,71-70 16,-89 70 0,-35 35-1,18 1-15,-18-19 0,0 54 16,-71 123 15,71-106-31,-18 1 0,18-1 16,0 18-16,0-36 15,36 1 1,-19-36 0,1 1-16,0-1 0,-1 1 0,1-1 15,0-17-15,-1 17 0,36-53 16,-18 19-16,36 16 31,-71 54-31,0 17 16,0-17-16,0-1 0,0 36 15,0-35 1,-18 17-16,18-17 0,0-36 31,18-17-31,17-18 16,-35 35-16,18 1 0,-1-18 15,54-36-15,-53 53 16,-1 1-16,19-1 0,-19 0 16,1 18-16,17 18 0,-17 0 15,-18 52-15,0-52 16,0 52-16,0-17 16,0-17-16,0-19 15,0 1-15,0 0 0</inkml:trace>
  <inkml:trace contextRef="#ctx0" brushRef="#br0" timeOffset="43835.54">3740 10001 0,'-53'-35'31,"53"53"-15,17-18-1</inkml:trace>
  <inkml:trace contextRef="#ctx0" brushRef="#br0" timeOffset="44102.05">4481 9931 0,'17'0'0,"-52"17"16,-36 54-1,-17 123 1,35 106 15,142-194 0,-1-89-15</inkml:trace>
  <inkml:trace contextRef="#ctx0" brushRef="#br0" timeOffset="44315.25">4763 9948 0,'0'0'16,"-18"0"-16,18 18 31,53 70-31,-18-17 0,-17-36 16,17 53-16,1 18 16,-36 18-16,-18 17 0</inkml:trace>
  <inkml:trace contextRef="#ctx0" brushRef="#br0" timeOffset="45283.93">2276 11254 0,'17'0'16,"-17"-18"0,18 0-16,0 1 0,-1-1 15,19-17-15,-19 17 16,1-35 15,-36 53-15,1 0-16,-19 18 0,1-1 0,0 1 0,-1 0 15,-52 17-15,53 0 0,0-17 16,-18 35-16,35-18 0,-17 53 16,35-70-16,35 35 15,-35-35 1,18-1-16,17 1 0,-17-18 0,-1 17 0,54 1 16,-53 0-1,-1-1-15,-17 1 0,0 0 16,0-1-16,-53 19 0,36-19 0,-72 36 15,54-35 1,-53-1-16,70-17 16,-17 0-16,17-17 0,1 17 15,17-71-15,17 54 16,1-36-16,17 17 16,-17 19-16,35-19 0,-35 36 15,-1 0 1,1 0-16,-18 18 0,17-18 0,-17 53 15,0-35-15,0 17 0,-17 88 16,-1-87-16,18 52 16,-17-53-16,17-17 0,0-1 0,17 1 15,-17 0 1,35-18-16</inkml:trace>
  <inkml:trace contextRef="#ctx0" brushRef="#br0" timeOffset="45712.57">3740 11483 0,'17'0'0,"-34"0"15,34 18 17,-17 34-17,0-16 1,18 34-16,-18 1 16,0-36-16,-18 53 15,18-17-15,-17 17 16</inkml:trace>
  <inkml:trace contextRef="#ctx0" brushRef="#br0" timeOffset="45864.74">3810 11307 0,'0'-18'0,"0"36"0,0-71 0,0 35 16,18 18 15</inkml:trace>
  <inkml:trace contextRef="#ctx0" brushRef="#br0" timeOffset="46414.65">3916 11553 0,'0'18'0,"0"-36"15,-17 18 1,52-35 0,-18 35-16,54 0 15,0 88 1,-71 18 15,-18-35-31,0-71 31,36-18-31,0-17 0,17-18 16,0-18-16,18 18 16,71-52-1,-107 105 1,1 17-16,-18 19 16,0-1-16,0 18 15,-18 17-15,18 71 16,18-123-1,17-36-15,53-52 16,-70 35-16,17-1 16,-17 1-16,17 0 0,36-71 15,-36 18-15,35-71 16,-52 35 0,-18 107-1,0-18-15,0 17 0,0 36 16,-88 176-1,53-141 1,-1 52-16,19 19 16,-1-18-16,18-53 0,0-18 0,0 0 15,18-17-15,17 17 0,-17-35 16,17 0-16,-17-18 16,17 1-16</inkml:trace>
  <inkml:trace contextRef="#ctx0" brushRef="#br0" timeOffset="46604.95">4551 11395 0,'-35'17'16,"70"-34"-16,-52 34 15,228-87 1,-140 52-1,52-17-15,-70 17 0</inkml:trace>
  <inkml:trace contextRef="#ctx0" brushRef="#br0" timeOffset="47011.78">5610 11377 0,'0'0'0,"-36"0"0,1-35 16,35 0-1,18 17 1,52-17-16,36-1 16,17 89 15,-105-17-31,-18 34 0,-70 71 15,52-123 1,-17 35-16,-1-18 16,19-35-16,17-18 15,0-17-15,17 17 16,19-34-16,-1 16 0,-17 1 16,70-53-16,-53 70 15,0 1-15,1-19 16,-1 19-1,18 105 1,-53-53-16,0 0 0,0 71 16,0-53-1,0-18-15</inkml:trace>
  <inkml:trace contextRef="#ctx0" brushRef="#br0" timeOffset="48129.39">6580 11359 0,'0'-17'16,"17"17"15</inkml:trace>
  <inkml:trace contextRef="#ctx0" brushRef="#br0" timeOffset="48271.49">6544 11536 0,'-17'35'0,"34"-70"0,-34 105 16,17-52-16,0 0 16,-18-1-16,18 1 0,-18 0 0,-17 70 15,0-35-15</inkml:trace>
  <inkml:trace contextRef="#ctx0" brushRef="#br0" timeOffset="49117.23">4657 12171 0,'18'-35'15,"-36"70"-15,36-53 31,-36 18-31,0 18 16,18-1-16,-17 1 0,17 0 0,-18 17 16,0-17-16,1 52 0,17-17 15,-18-18-15,18 54 0,0-54 16,0 35-16,0-34 16,0-19-16,53-17 15,53-105 1,-18-19 15,-70 18-15,-18 71-1,0 123 1,0 71 15,0-106-31,17 0 31,1-53-31,-18-18 0,18 0 16,-1-17-16,1 0 0,0 17 16,-1-17-16,1 17 0,-1-35 15,1 36-15,0-1 0,-1-17 16,1 35-16,0 0 16,-18 17-16,0 1 15,0 35-15,0-18 16,0-17-16,0 35 15,-18-35 1,53-89 0,-35 53-16,36-17 15,-19 0-15,71-71 32,-70 88-32,0 18 0,-1 0 15,-17 36-15,0-19 0,0 89 31,-17-35-31,-1-18 32</inkml:trace>
  <inkml:trace contextRef="#ctx0" brushRef="#br0" timeOffset="49265.67">5063 12100 0,'-18'-35'0,"-17"35"31,88 53 0</inkml:trace>
  <inkml:trace contextRef="#ctx0" brushRef="#br0" timeOffset="49546.83">5592 12206 0,'18'0'32,"34"0"-17,142 53 16,-141-18-31,0 106 16,-53-105 0,-17 34-16,-1-34 0,0-19 15,1 18-15,-1-17 16,-17 0-16,17-18 0</inkml:trace>
  <inkml:trace contextRef="#ctx0" brushRef="#br0" timeOffset="49807.78">6086 12171 0,'17'-18'16,"1"18"-1,53 0 1,-19 18-16,37-1 15,-1 36 1,-53 0-16,-35 53 16,-35-18-1,17-70 1,-17 17-16,17-17 0,-17 0 0,17-1 0,-52 1 16,52-18-1</inkml:trace>
  <inkml:trace contextRef="#ctx0" brushRef="#br0" timeOffset="50415.55">7144 12083 0,'-18'-18'16,"36"36"-16,-36-54 0,18 19 15,18-1 1,70-35 0,-70 53-1,35 0-15,-18 18 0,-17-1 16,-18 36-16,0-35 15,-106 194 1,71-177 0,17-17-16,18-36 31,88-106 0,53-17-15,-35 88-1,-88 106 1,-89 106 15,36-106 1,88-124-17,70-52 16,18 35-15,-105 141 15,-54 35-15,0-53 0</inkml:trace>
  <inkml:trace contextRef="#ctx0" brushRef="#br0" timeOffset="50579.7">7991 12012 0,'0'-35'31,"0"70"-31,0-53 31,17 36-15</inkml:trace>
  <inkml:trace contextRef="#ctx0" brushRef="#br0" timeOffset="50760.81">7973 12294 0,'0'18'16,"-18"-18"-16,-34 70 15,-19 89 1,18-88 0,35-18-1</inkml:trace>
  <inkml:trace contextRef="#ctx0" brushRef="#br0" timeOffset="57674.98">7197 12100 0,'-35'18'0,"17"-18"16,-17 0-16,35-18 15,0 18 1,229-17 15,-194 17-15,54-18-16,-54 0 0,0 18 15,53-35-15,-70 35 16,0 0-16,-1 0 0</inkml:trace>
  <inkml:trace contextRef="#ctx0" brushRef="#br0" timeOffset="57828.86">7179 12171 0,'-53'35'15,"106"-70"-15,-70 70 16,34-53-16,1 18 0,17 0 16,18-17-16,-18 17 15,1-18-15,34 1 0,-17 17 16,-18-18-16</inkml:trace>
  <inkml:trace contextRef="#ctx0" brushRef="#br0" timeOffset="58274.42">7285 11606 0,'0'-35'0,"0"0"15,53 52 17,-35-17-32,35 89 31,-53-72-16,0 1-15,0 17 0,0-17 16,0-36 15,0 1-31,0-1 0,0 0 16,0 1-16,35-19 16,-35 19-16,35-19 0,-17 19 15,-18-1-15,53-17 16,-36 35-16,1 18 15,0-1-15,-18 18 16,0 18-16,0-35 0,0 17 16,0 36-16,0-36 15,0 0-15,-18-17 0,18 0 0</inkml:trace>
  <inkml:trace contextRef="#ctx0" brushRef="#br0" timeOffset="63975.45">3934 13458 0,'0'-17'0,"-18"17"0,18-18 0,-17 18 15,17 18 1,0 70 0,0-70-1,0 70-15,0-18 16,0-17-16,0-17 0,-18 52 15,18-71-15,0 36 16</inkml:trace>
  <inkml:trace contextRef="#ctx0" brushRef="#br0" timeOffset="64127.71">3969 13282 0,'0'-88'16,"0"176"-16,0-194 0,0 89 0,18 34 31,-1-17-15,1 18-16</inkml:trace>
  <inkml:trace contextRef="#ctx0" brushRef="#br0" timeOffset="64684.78">4075 13494 0,'0'0'0,"0"-18"16,0 0-16,18 18 16,-18-17-16,17 17 15,18 0-15,-17 0 16,0 0-16,17 35 0,-35-17 0,0-1 16,18 36-16,-18-35 0,0 0 0,0 17 15,0-18-15,0 1 0,0 0 0,-18-1 16,18 1-16,0-36 31,0 1-31,18-1 0,-18 0 16,35-34-16,-17 16 15,17-17-15,0 53 32,-35 71-17,0-36 1,35 36-1,1-71 1,-19-18-16,1 0 16,0 1-16,35-36 0,-18 35 0,18-52 15,-36 34 1,1 1-16,0 0 0,17 0 0,0-54 0,-17 37 16,-18-72-1,-35 124 16,-1 71-31,-17 158 16,36-123 0,17-53-16,0 52 15,70 19 1,-52-124 0,52-53-16</inkml:trace>
  <inkml:trace contextRef="#ctx0" brushRef="#br0" timeOffset="64857.17">4657 13406 0,'0'0'0,"-53"17"0,35-17 0,1 0 16,-1 0-1,53 0 1,1 0-1,34-17-15,18-19 0</inkml:trace>
  <inkml:trace contextRef="#ctx0" brushRef="#br0" timeOffset="65225.75">5645 13264 0,'0'0'0,"17"36"15,1-36-15,88-36 32,-88 19-17,17-1-15,18-17 0,-36 17 16,19 1-16,-19-1 0,19-17 0,-19 17 16,1-17-16,-1 17 15,-17-17-15,0 17 0,-17 18 16,-18-17-16,17 17 0,0 0 15,-17 0-15,0 17 0,-18 19 16,35-19-16,-17 18 0,35 1 16,-18 70-1,18-71-15,0 88 0,0-70 16,0 0 0,0 0-16,0 0 0,0 0 0,18 106 0,-18-54 15,18 107 1,-18-177-1,0-17 1</inkml:trace>
  <inkml:trace contextRef="#ctx0" brushRef="#br0" timeOffset="65394.75">5592 13617 0,'-18'0'0,"36"0"0,-53-17 0,52-1 31,19 18-31,-19-18 0,18 18 16,-17 0-16,35-17 0,-18-1 0,53 0 15,-35 1-15</inkml:trace>
  <inkml:trace contextRef="#ctx0" brushRef="#br0" timeOffset="65544.05">6227 13282 0,'-18'18'31</inkml:trace>
  <inkml:trace contextRef="#ctx0" brushRef="#br0" timeOffset="65693.64">6297 13458 0,'0'18'0,"0"-36"0,18 54 15,-18-19-15,0 1 16,0 0-16,-18 17 0,1 0 16,-1 18-16,0-35 0,1 35 15,-1-18 1</inkml:trace>
  <inkml:trace contextRef="#ctx0" brushRef="#br0" timeOffset="66250.86">3969 14781 0,'0'18'0,"71"-71"47,-36 35-47,-17-17 0,17 18 16,18-36-16,-18 0 15,-17 17-15,-1 19 0,-17-18 0,18 17 16,-18-17-16,0-1 0,-71 1 31,36 35-31,17 35 16,1 1-16,-1-19 15,18 19-15,0 34 0,0 18 16,0 71 0,0-106-16,0 17 0,0 1 0,0 0 31,-35 158-31,35-176 0,-18 0 0,18-18 15,-17 36-15,17-36 16,0-17-16,0-1 0</inkml:trace>
  <inkml:trace contextRef="#ctx0" brushRef="#br0" timeOffset="66415.2">3899 15169 0,'0'-17'16,"0"34"-16,70-34 16,-17 17-1,0-18-15,0 18 16,70-53 0</inkml:trace>
  <inkml:trace contextRef="#ctx0" brushRef="#br0" timeOffset="66613.64">4604 14958 0,'-18'35'31,"36"-70"-31,0 70 0,-1-53 0,124-35 15,-52 36 1,-54-1-16</inkml:trace>
  <inkml:trace contextRef="#ctx0" brushRef="#br0" timeOffset="66804.38">4780 15134 0,'0'0'0,"0"18"0,36-36 31,34-17-15,-34 17-16,52 1 16,-53-1-16</inkml:trace>
  <inkml:trace contextRef="#ctx0" brushRef="#br0" timeOffset="72216.08">5662 14993 0,'0'-18'31,"89"-52"-15,-72 52-1,1-17-15,17 0 16,142-124-1,-125 71 1,19 0 0,-71 70-16,-18 18 31,18 18-31,-105 52 31,87-70-31,18 18 16,-35-1-16,35 1 0,-18 17 31,18-17-31,0 0 16,53 34-1,-35-34 1,-18 0-16,17-18 16,36 53-1,-35-36 1,-1 1-16,-17 0 0,0-1 31,0 1-31,0-1 0,0 1 16,-17 0-16,-36 35 15,0-18 1,18-35 0,17 0-1,0 0 16</inkml:trace>
  <inkml:trace contextRef="#ctx0" brushRef="#br0" timeOffset="72687.3">5980 14587 0,'0'-17'16,"70"-36"-1,-34 35 1,52-70 0,-88 53-1,18-1-15,-18 1 16,0 18-16,0-1 0,0 0 15,-18 18-15,0-17 16,1 17-16,-1 0 0,0 0 0,1 17 16,-1 1-16,0 0 0,-17 70 15,18 53 1,17-71 0,0-34-1,-18 17-15,18 17 0,0-17 0,0 70 16,0-52-16,0 17 15,0-52 1,0-1-16,0 35 0,18 1 0,-18-36 16,0 18-16,0-18 15,-18 36-15,18-36 0,-18 1 16,1 69-16,-1-16 16,18-72-1</inkml:trace>
  <inkml:trace contextRef="#ctx0" brushRef="#br0" timeOffset="72908.98">5874 15152 0,'-18'0'0,"18"17"15,177-87 17,34-18-17,-175 70 1</inkml:trace>
  <inkml:trace contextRef="#ctx0" brushRef="#br0" timeOffset="73291.53">6456 14817 0,'35'-18'0,"-70"36"0,88-54 0,-53 19 15,0-1 1,0 0 0,-18 18-1,-52 18 1,70 0-1,-18-18-15,18 17 0,-17 19 0,-1 17 16,0 35-16,18-53 16,0 36-16,0-54 15,18 19-15,17-54 16,36-53 15,-18 1-15,-18-18-1,0 70 1,-35 36 0,18 70-1,-18-71-15,18 125 16,-18-125 0</inkml:trace>
  <inkml:trace contextRef="#ctx0" brushRef="#br0" timeOffset="73557.37">6985 14693 0,'0'0'0,"0"-17"0,0-1 16,-17 18-16,-1 0 0,0 0 15,-34 88 1,52-53-1,-36 106 1,36-88 0,0-35-1,18 17-15,0 1 0,105-72 32,-105 36-32</inkml:trace>
  <inkml:trace contextRef="#ctx0" brushRef="#br0" timeOffset="73857.17">7338 14340 0,'18'-35'0,"-18"-18"15,0 36 16,0 34-15,0 89 0,-53 70-1,18 54 17,35-213-32,35 89 15,-18-88 1,1-18-16,0-18 0,35-17 15,-18 17 1</inkml:trace>
  <inkml:trace contextRef="#ctx0" brushRef="#br0" timeOffset="74042.88">7232 14605 0,'-17'18'0,"34"-36"0,-34 53 16,140-52 15,-88 17-31,1-18 0,34 0 16,1-17-16</inkml:trace>
  <inkml:trace contextRef="#ctx0" brushRef="#br0" timeOffset="74359.42">8150 14023 0,'0'-18'0,"-18"18"0,0 0 15,1-17-15,-1 17 16,0 17-16,1-17 0,17 18 16,-18-18-16,0 18 0,-17 34 15,35-34-15,-18 17 0,-34 89 16,34-71-16,18-18 16,-35 71-16,35-53 15,-18 53-15,0-53 0,18 35 0,71 106 31,-53-177-15,17-17-16,-18 0 0</inkml:trace>
  <inkml:trace contextRef="#ctx0" brushRef="#br0" timeOffset="74774.73">8150 14464 0,'-18'0'31,"36"0"-31,-18-18 0,52 1 16,-34 17-16,0 0 16,35 0-16,17 35 15,-52-17-15,-18 17 0,0 0 16,0 36-1,-18-54-15,-17 36 0,17-18 16,1-17-16,-1 0 0,0-18 0,18 17 16,-17-17-16,17-17 15,70-71 1,-52 70-16,0 0 16,17-17-16,-18 0 0,1 17 0,0-17 15,17 0 1,-17 17-16,35-17 15,-36 35-15,-17 17 16,0 1-16,0 0 0,0 34 16,-17-16-16,17-19 15,-18 36-15,0-35 0,18 0 16</inkml:trace>
  <inkml:trace contextRef="#ctx0" brushRef="#br0" timeOffset="75082.72">8855 13917 0,'0'0'0,"0"-18"0,0 36 31,35 35-16,18 18 1,-17-19-16,34 72 16,-70-89-16,18 18 15,-1 53-15,-17-53 0,-17 88 16,-1-88-16,0 0 16,1-18-16,-1 0 0,1 18 15,-19-35-15,-17 35 0,36-18 16,-1-35-16,0 18 0,1-18 0</inkml:trace>
  <inkml:trace contextRef="#ctx0" brushRef="#br0" timeOffset="75257.33">9402 14393 0,'53'0'15,"-106"0"-15</inkml:trace>
  <inkml:trace contextRef="#ctx0" brushRef="#br0" timeOffset="75424.19">9472 14587 0,'36'53'0,"-72"-106"0,72 142 0,-36-54 16,-18-18-16,0 19 15,-52 70-15,52-71 0,-88 71 16,71-71 0</inkml:trace>
  <inkml:trace contextRef="#ctx0" brushRef="#br0" timeOffset="76587.56">4163 15998 0,'0'-35'16,"0"18"-16,0-1 16,0 0-16,0 1 15,-18 34 1,1 1-1,-1 35-15,1 17 0,-1-34 16,0 52-16,1-35 0,17-18 0,0 18 16,0-18-16,0 1 0,17-1 15,1-18-15,0 19 0,17-19 0,-18-17 16,1-17-16,17 17 0,1-36 16,-1 1-16,0 0 0,-17 0 15,17-36-15,-17 36 16,-18 17-16,0 0 15,0 36 1,0 0 0,0-1-16,0 19 0,0-1 15,0 0-15,0-17 0,17 17 16,-17-17-16,36-1 16,-19-17-16,36-70 15,-17-1 1,-36 54-16,0-1 0,0-35 15,-18 18 1,0 0-16,1 17 0,-19 0 16,54 18-1,70 18 17,-35 0-32,-35-1 15,-1-17-15,1 0 0,0 18 16,-18-1-16,17-17 0,1 36 15,-18-1 1,0-17-16,106-54 31,-89 19-15,19-19-16,-19 19 0,19-18 0,-1-1 16,-35 54-1,-18 88 16,18-89-15,0 19-16,0-19 0,71-17 31,-36-17-31,-17-1 16,52-53-16,-52 36 16,0 18-16,-1-19 0,1 1 0,-1-18 15,1-17-15,-18 34 16,18 1-16,-18-18 0,0 18 15,0-71 1,0 88-16,-18 107 31,18-54-31,-18 53 0,18 0 16,-17 18-16,17 17 16,0-87-1,17-19-15,1 19 0,17-19 0,-17 1 16,17-18-16</inkml:trace>
  <inkml:trace contextRef="#ctx0" brushRef="#br0" timeOffset="76735.73">5257 16069 0,'0'0'0,"-36"18"15,36-1 1,18-17-1,0 0-15,-1 0 0,72-17 16</inkml:trace>
  <inkml:trace contextRef="#ctx0" brushRef="#br0" timeOffset="77075.89">6103 15998 0,'-17'0'32,"-19"53"-1,-34 0-16,52-35 1,1-18-16,-19 18 0,1-1 0,0 1 16,35-1-1,0 1 1,17 0-16,19 17 16,-19-17-16,72 17 15,-54-17 1</inkml:trace>
  <inkml:trace contextRef="#ctx0" brushRef="#br0" timeOffset="77394.25">6544 15946 0,'-35'35'16,"17"-18"15,1 1-31,-1 0 0,1-1 0,-1 19 16,0-36-16,1 35 16,17-17-16,-18-1 0,18 1 15,0-1-15,0 1 0,35 17 31,1-35-31,-19 0 16,1 0-16,52-17 0,-52 17 16,0 0-16,-1-18 0,1 18 15</inkml:trace>
  <inkml:trace contextRef="#ctx0" brushRef="#br0" timeOffset="77905.98">7144 16087 0,'0'0'0,"18"-18"16,17 0-16,-17 18 0,105-88 16,-70 35-1,-35 36 1,35-54-16,-36 36 0,18 0 0,-35-1 0,18 1 15,-18 0-15,0-18 16,0 18-16,-18-18 16,1 35-16,-1 0 0,1 1 15,-19 17-15,19 0 0,-1 0 0,-17 35 16,17 36-16,-35 87 16,53-105-1,-17 53-15,17-53 0,0-18 0,0 71 16,0-71-1,0 71-15,0-71 0,0 18 16,0 18-16,0-18 0,0-18 0,0 71 16,0-88-16,0 17 15,-18 0-15</inkml:trace>
  <inkml:trace contextRef="#ctx0" brushRef="#br0" timeOffset="78063.14">7109 16298 0,'17'-17'15,"19"-1"1,-19 18-16,36-18 16,-35 18-16,17-17 15,0-1-15,36 0 0,-36 1 0</inkml:trace>
  <inkml:trace contextRef="#ctx0" brushRef="#br0" timeOffset="78256.31">7744 15928 0,'17'0'0,"1"0"62</inkml:trace>
  <inkml:trace contextRef="#ctx0" brushRef="#br0" timeOffset="78425.77">7797 16140 0,'17'0'0,"1"17"0,-53-34 0,70 52 32,-70 88-17,17-70 1,0-17 0,1-1-16,-1 0 0,1 0 0</inkml:trace>
  <inkml:trace contextRef="#ctx0" brushRef="#br0" timeOffset="79173.95">2452 17145 0,'18'-18'16,"-36"36"-16,36-53 15,17 17-15,53 0 32,-70 1-32,0 17 0,-1 0 15,1 17-15,17 1 0,-17 0 16,-18 17-16,-36 141 31,19-140-31,-1-19 0,-17 36 16,17-18-16,1-17 15,87-18 17,-52 18-17,-1-18-15,19 17 0,-19 1 0,1 0 16,0-1-16,-18 1 0,17 0 0,1-1 15,-18 36-15,0-35 16,0-1-16,0 19 0,0-19 0,-35 36 16,17-35-16,-17 17 15,17-17-15,-35 35 0,-17-18 16,-1 0-16,53-17 16,-17-18-16,17 18 0</inkml:trace>
  <inkml:trace contextRef="#ctx0" brushRef="#br1" timeOffset="89225.38">8097 10918 0,'17'-35'0,"-17"18"16,0 34 31,0 36-16,-17-35-31,-1 70 16,0-70-16,18 17 0,-17 18 15,-1-36-15,18 1 16,-18 17-16,18-17 0,0 0 16,18-18-1,0 0-15,17-36 0,53-17 31,-70 53-31,17-17 0,-17-1 16,-1 0 0,-17 36-1,-17 17 1,-1-17 0,18 0-16,0 17 0,-18-17 0,18-1 15,-17 54-15,17-54 16,0 1-16,-18 35 15,18-35-15,0-1 0</inkml:trace>
  <inkml:trace contextRef="#ctx0" brushRef="#br1" timeOffset="92323.82">8167 13476 0,'0'-18'0,"0"36"78,-35 106-47,35-89-31,-35 53 16,35-70-16,0 35 15,0-36 1,17-17-16,1 0 0,0 0 16,70-70-1,-71 70 1,1-36-16,0 19 0,-1 17 0,-17-18 0,18 18 15,-18-18-15,0 36 32,-18 35-17,1-18 1,-1 142 0,18-160-1,0 19-15,-18-1 0,18-17 16,0-1-16</inkml:trace>
  <inkml:trace contextRef="#ctx0" brushRef="#br1" timeOffset="96387.67">3969 14940 0,'0'18'0,"-53"-1"32,0 1-17,18 0-15,0-18 16,-1 17-16,1 1 0,-35 0 16,34-18-1,-17 17-15,18-17 0,-18 0 0,-17 0 16,-1 18-16,-158-18 31,194 0-31,-1-18 0,-70 1 16,36-1-1,-107-35 1,160 35-16,-54-35 16,54 36-1,-19-18-15,1-1 0,17 19 16,-35-54-16,36 53 15,-18-17-15,-18-35 16,35 34-16,18 19 0,-18-19 16,-17-16-16,0-54 15,17 88-15,1-17 0,-1-36 16,0 36 0,1 0-16,-19-36 0,-17-52 15,36 87-15,-1 1 0,-17-35 16,17 34-1,1 1-15,-1-36 0,-17-17 0,-1 18 16,1-19-16,-18-16 16,36 69-1,-1 1-15,-17-35 0,17 34 0,0 1 16,1 0-16,-1-18 16,0 18-16,-34-54 0,52 54 15,-18 0-15,0-53 0,1 52 16,-1-34-16,0 34 15,1-52-15,-1 18 0,0-1 16,1-17 0,-36-141-1,18-36 17,17 106-17,0-35 1,1 0-1,-19 35 17,1-52-17,17 87 1,1-34 0,-18-1 15,17-18-16,18 107-15,-18-159 32,18 193-32,0 1 0,0 0 15,0-18-15,0-71 16,0 54-16,0-18 16,0 35-1,18-35-15,-18 52 0,0-17 0,0 0 16,0-35-16,0 35 0,0 18 15,-18-71-15,18 0 0,-35-176 32,17 229-32,1 0 0,17-17 15,-18-36-15,0 53 0,1 0 0,-1-88 16,1 88 0,-1 0-16,0-53 0,1 53 15,-1 0-15,0 18 0,1-18 0,-1 0 16,-35-141-16,36 141 15,17 18-15,-36-53 0,36 35 16,-17 0-16,-1-35 16,0 35-16,1-35 0,17 35 15,-18-35-15,18 35 16,-18-18-16,1-52 16,17 35-16,-53-89 15,53 107 1,0 34-1,0 1-15,-18 0 0,18-1 0,0-69 16,0 87-16,0-53 0,0-17 16,0 53-1,0-18-15,0-53 16,0-17 0,0-1 15,0-17-16,0 18 17,0-1-17,18 89 1,0-89 0,-1 54-1,-17 35-15,18-36 16,35-88-1,-18 36 17,-17 88-32,-1-89 31,1 36-31,-18 35 16,0 0-16,18 35 15,-18-17-15,0-18 0,0 36 16,0-36-16,17 0 0,-17 18 15,18 17-15,-18-17 16,0 17-16,17 0 0,-17-17 0,18 0 0,0-1 16,17-34-1,36-54 1,17-34 0,70-36 15,-34 88-16,-1 0 17,-52 71-32,158-124 15,-140 124 1,-54-1 0,0 19-16,0-1 0,54-35 0,-54 36 15,53-36-15,-53 35 0,1 0 16,105-35-16,-53 1 15,194-54 1,-194 88 0,18-17-16,-71 17 15,54 1-15,-36-1 0,35 0 32,-53 1-32,0 17 0,18-18 0,-18 18 0,89-35 15,-89 35-15,0 0 0,71-18 16,-35 0-1,-54 18-15,54-17 0,-36 17 0,18 0 16,35 17 0,-52-17-1,-1 18-15,-17-18 0,-1 18 0,1-18 16,0 17-16,17-17 0,-18 18 16,19-18-16,17 35 0,-18-35 15,0 18-15,1-18 0,-1 18 0,0-18 16,71 35-16,-71-18 15,36 1-15,-1 0 16,-34-1-16,-1-17 0,35 36 0,-34-36 16,52 35-1,-18 0-15,-52-17 16,17-18-16,1 17 0,-19 1 0,71 35 16,-17-35-16,0 17 15,-54-17 1,89 17-16,-88-17 15,35-1-15,-18-17 0,-17 18 0,34-1 16,-34-17 0,17 18-1</inkml:trace>
  <inkml:trace contextRef="#ctx0" brushRef="#br1" timeOffset="96874.63">5380 2593 0,'0'18'31,"18"-18"0,-1 17-31,1-17 16,0 0 0,105 18-1,-105-18 1,123-53 15,-123 53-31,17-35 0,-35 17 0,18 18 16,-1-53-1,-17-35 1,-17 0 0,-1 17-1,18 53 1,-18 1 15</inkml:trace>
  <inkml:trace contextRef="#ctx0" brushRef="#br1" timeOffset="98106.51">6756 2558 0,'0'-18'16,"0"36"15,0 17 0,-18 18-15,1 17 0,17-52-1,17-18 17,19-18-17,-19 18-15,1-17 16,0 17-16,-1-18 0,1 18 15,0 0-15,-1-18 0,1 18 16,-1 18 31,-17 17-16,0-17-31,-17 70 31,17-70-31,-18 0 16</inkml:trace>
  <inkml:trace contextRef="#ctx0" brushRef="#br1" timeOffset="105174.79">4534 7197 0,'-18'0'0,"36"17"63,123 1-32,-106-18-16,0 0-15,18 0 0,-18-18 0,71 1 0,-18-1 16,-52 18-16,-1-18 0,36 1 16,-36 17-1,0 0-15,18 0 0,-18 0 0,1 0 16</inkml:trace>
  <inkml:trace contextRef="#ctx0" brushRef="#br1" timeOffset="108186.17">6880 8431 0,'17'0'16,"-17"18"78,-17-18-79,17 18 1,-18 52 0,18-17-1,0-35-15,0-1 0,-18 36 16,18-17 0,0-19-16,0 1 0,0 0 0,0-1 15,18 1-15,0-1 16,34 1-1,-34-36-15,0 18 16,-1-17-16,19-18 16,52-54 15,-71 72-31,-17-19 31,0 19-31,0-1 31,0 36 48,0-1 30,0 19-78,0-19-31,0 1 16,0 35-1,0 70 1,0 18 15,0-105-15,18-36 0</inkml:trace>
  <inkml:trace contextRef="#ctx0" brushRef="#br1" timeOffset="108624.95">7620 8502 0,'0'0'0,"0"-18"0,0 36 47,0 52-16,0-34-31,0 17 16,0 17-16,-17 54 15,17-89-15,-18 0 16,18 1 0</inkml:trace>
  <inkml:trace contextRef="#ctx0" brushRef="#br1" timeOffset="108805.75">7514 8714 0,'0'0'16,"-17"0"-16,17-18 16,106-17 15,-71 17-31,36-17 16,-54 35-1</inkml:trace>
  <inkml:trace contextRef="#ctx0" brushRef="#br1" timeOffset="108945.92">7814 8502 0,'-35'0'0,"-35"35"16,-36 53 15,70-52-31,-17 52 16,18-35-1,35-36 1</inkml:trace>
  <inkml:trace contextRef="#ctx0" brushRef="#br1" timeOffset="109123.68">7514 8625 0,'0'-17'0,"0"34"0,18-17 15,-18 18-15,71 70 31,-54-35-31,89 71 32</inkml:trace>
  <inkml:trace contextRef="#ctx0" brushRef="#br1" timeOffset="109604.9">8344 8537 0,'0'18'0,"0"-1"32,70-87-17,1-36 16,-54 18-15,-52 35 0,17 53-1,-52 71 1,52-19 0,-52 195-1,52-194 1,0 0-16,1 53 0,17-53 15,0-18-15,0 71 0,0-71 16,17-17-16,1 0 0,0-18 16,105-71-1,-105 18 1,17 0 0,-35 18-16,-18-18 15,18 35 1,-35 1-16,17 17 0,1 0 15,-1 0-15,1 0 0,-1 17 0,0-17 0,1 18 16</inkml:trace>
  <inkml:trace contextRef="#ctx0" brushRef="#br1" timeOffset="109897.64">8608 8625 0,'35'-53'0,"-35"36"15,-35 34 1,0 36-16,17-35 16,1 35-1,-1-18-15,18-17 16,0 0-16,35-54 31,0 19-31,1-36 16,-19 35-1,1 0-15,0 18 0,-1 53 32,-17-35-32,0 35 15,0-35-15</inkml:trace>
  <inkml:trace contextRef="#ctx0" brushRef="#br1" timeOffset="110323.93">8961 8555 0,'0'0'0,"-18"-35"15,18 52 1,-17-17-16,17 18 16,-36 17-16,19-17 0,-1 35 15,-17 88 1,88-88-1,88-141 17,-18-36-17,-70 36 1,0-53 0,-53 123-1,0-17-15,0 0 16,0 17-16,0-17 0,0 17 15,-18 36 1,18-1-16,0 1 16,-17 17-16,17-17 0,-18 70 0,1-53 15,17 1 1,-18 52-16,0-53 0,18 0 0,0 1 0,0-19 0,0 1 16,0 0-16,36 17 15,-19-35-15,1 0 16,-1 0-16</inkml:trace>
  <inkml:trace contextRef="#ctx0" brushRef="#br1" timeOffset="110487.27">9120 8537 0,'-18'0'15,"36"0"-15,-36 18 0,18-1 16,88-17 15,-35-17-31</inkml:trace>
  <inkml:trace contextRef="#ctx0" brushRef="#br1" timeOffset="110775.24">9684 8273 0,'0'-18'16,"0"36"-16,0-18 47,-35 35-47,35-17 15,-18 17-15,1 0 0,17 0 16,-18 1-16,0 52 0,1-53 15,-1 53-15,18-35 0,0-17 0,0-1 16,0 18-16,0-18 16,18-17-16,-18-1 0,17 1 0,1 0 0,17-18 31</inkml:trace>
  <inkml:trace contextRef="#ctx0" brushRef="#br1" timeOffset="112454.73">9913 8467 0,'18'0'31,"0"0"-16,35-18-15,-36 18 16,1 18-16,17-18 0,-17 17 16,-1 1-16,-17 0 15,0-1-15,0 1 0,0-1 16,-35 19-16,17-19 0,1 1 0,-1 0 16,-17-18 15,35-18-16,70 0 1,-52 36 0,0-18-16,-1 35 0,-17-17 15,0 0-15,0-1 0,-53 54 32,36-71-32,-54 17 15,54-17 1</inkml:trace>
  <inkml:trace contextRef="#ctx0" brushRef="#br1" timeOffset="112793.48">10196 8290 0,'17'0'31,"1"-17"-31,0 34 16,70 19 15,-53 16-16,-17 1-15,-18-35 16,0 35-16,0-18 0,0 0 16,-18 36-16,-17 0 15,-1-1-15,19-52 16,-1 17-16,-17 0 0,17-17 0,-17 0 16</inkml:trace>
  <inkml:trace contextRef="#ctx0" brushRef="#br1" timeOffset="113559.95">8890 9102 0,'18'0'31,"123"-18"0,-53 18-31,0-18 16,36 18-16,-71 0 15,35 0-15,-53 0 0,18 0 16,18 0-16,-18-17 16,17 17-16,-34 0 0,-19 0 15,1-18-15</inkml:trace>
  <inkml:trace contextRef="#ctx0" brushRef="#br1" timeOffset="116854.62">9949 9137 0,'0'18'0,"0"-1"31,17-17-31,1 0 15,-18 18-15,35-18 0,-17 0 16,-18 18-16,35-18 0,-17 0 16,-1 0-16,36 0 0,0 0 15,0-18 1,88-17 0,-88 17-1,0 0-15,0 1 16,53-19-1,35 1 1,0-35 0,0-1-1,-88 36 1,53-36 0,-88 54-1,17-19-15,-18 36 0,1-17 16,53-36-16,-18 0 15,-36 35-15,19 0 0,-1-17 16,-18 18-16,72-72 31,-19 36-15,1-35 0,-36 53-1,18-53 1,-35 53-1,-18 17-15,17 0 0,-17 1 0,0-1 0,18-17 16,0 17 0,-1-17-16,-17 0 0,18-1 0,-1-34 15,36-71 17,-35 17-17,0 36 1,-18 17 15,17-35-15,1-17-1,-18 105-15,0-17 16,18-18-16,-18 36 16,17-54-16,-17 18 15,0-70 1,0 70-16,0 35 15,0-17-15,0 17 0,18-70 16,-18 35 0,0 35-16,17-17 0,-17 0 0,0 0 15,0-18-15,0 17 0,0 19 0,0-54 16,0 54 0,0-36-16,0 17 0,0 19 0,-17-19 15,-1-17-15,18 36 16,0-18-16,0-18 0,0 35 15,-17-35-15,17 18 0,-18 17 16,0-70-16,1 53 16,-1-18-16,18 18 0,-18 17 15,18-17-15,-17 17 0,17-35 0,0 18 16,-18-53-16,18 35 16,0 0-1,-18 0-15,1-35 16,17 70-1,-35-35-15,35 18 0,-18 17 0,-17-70 16,-18-53 0,17 88-1,19-18-15,-1 54 16,0-19-16,1 1 0,-18-35 16,17 34-16,-17-34 0,-54-54 15,72 89 1,-1 0-16,-17-36 0,0 1 15,-18 17-15,17-18 16,19 36-16,-19 0 16,19-1-16,-1 1 15,-35-18-15,0-17 0,18-1 16,-18 18-16,-17-53 16,52 71-16,0 0 15,-35-18-15,36 18 0,-18-1 16,-1-17-16,1 36 0,17-19 15,-17 19-15,17-1 0,-17-17 0,18 17 16,-36-17-16,17 17 0,19 1 0,-1-1 16,0 0-16,1 1 0,-1-1 0,0 1 15,1-1-15,-1 0 0,1 1 0,-1-19 16,0 36 0,1-17-16,-1-1 0,0 0 15,1 1-15,-1-1 0,0 0 16,-17 1-16,-18-36 31,18 18-31,17 17 16,1 18-16,-19-18 0,1 18 15,17 0-15,-17-17 0,18 17 16,-1 0-16,-17-18 0,17 18 16,0 0-16,-35-18 15,36 18-15,-1 0 0,-17 0 16,17-17-16,1 17 15,-1 0-15,-35 17 0,35-17 0,-70 18 16,71-18 0,-19 18-16,-17-18 0,36 17 0,-54 1 15,54-18-15,-1 0 0,-53 35 16,36-17 0,-18 17-16,18-17 15,-18 17-15,-35 18 16,-18 18 15,71-54-31,17-17 16,18 18-1,-18-18-15,18 18 16,-17-18-16,-1 17 16,0-17-16,1 18 15,-1-18-15,1 17 31</inkml:trace>
  <inkml:trace contextRef="#ctx0" brushRef="#br1" timeOffset="117234.75">8855 2646 0,'0'0'0,"-18"17"63,1-17-32,-19 18-15,36 0-16,-35-1 15,35 1-15,-35 35 16,17-35-16,1-1 0,17 19 16,-18-19-16,18 1 0,0-1 15,0 1-15,53 17 32,-35-17-32,34-18 15,-34 0 1,35 0-16,0 0 0,-18 0 15,-17 0-15,35 0 0,-36 0 16</inkml:trace>
  <inkml:trace contextRef="#ctx0" brushRef="#br1" timeOffset="126667.17">9349 9013 0,'0'18'62,"0"53"-31,0-18-31,-18 52 16,1 89 0,17-88 15,17-88-31</inkml:trace>
  <inkml:trace contextRef="#ctx0" brushRef="#br1" timeOffset="127075.33">9155 9402 0,'-18'17'31,"18"1"-15,0-1-1,36-17 1,-36 18 0,17-18-1,-17 18-15,18 35 32,-18-36-32,17-17 0,-17 36 15,0-19 1,18 1-16,0-1 0,-1-17 15,1 0-15,0 0 0,88-52 32,-89 16-17,18 19-15,-35-1 16,0-17-16,0 17 31,-17 0-15</inkml:trace>
  <inkml:trace contextRef="#ctx0" brushRef="#br1" timeOffset="129253.46">9155 9984 0,'0'-18'16,"0"0"15,35 1-15,18-1-1,-35 0 1,-1 18-16,36-17 0,-35 17 16,17 0-16,-17 0 0,0 0 0,-1 0 15,1 17-15,-18 1 16,0 0-16,-18-18 0,1 35 0,-72 36 31,19-54-15,70-17 15,35-17-31,-17 17 0,35 0 16,-18 17-16,0 1 15,-35-1-15,18 1 16,-1 0-16,-17-1 16,0 19-16,-17-19 0,-71 36 31,35-35-31,-18-18 15,36 0-15,17 0 16,1-18-16,-1 18 16,18-17-16,0-1 0</inkml:trace>
  <inkml:trace contextRef="#ctx0" brushRef="#br1" timeOffset="129524.8">9684 9825 0,'18'0'16,"-18"17"15,17 54-16,-17-36-15,18 36 16,-18-18 0,0-18-16,0 0 15</inkml:trace>
  <inkml:trace contextRef="#ctx0" brushRef="#br1" timeOffset="129674.66">9666 9966 0,'0'-18'16,"0"36"-16,18-36 15,-18 1-15,18 17 0,17-18 16,-17 18-16,-1 0 16,19-18-16,-1 18 0,-18-17 0</inkml:trace>
  <inkml:trace contextRef="#ctx0" brushRef="#br1" timeOffset="129836.16">9913 9825 0,'-17'0'0,"34"0"0,-52 0 16,0 17-16,-53 72 31,70-72-31,18 1 16,-18 17-16,1-17 0,17 0 15,-18-18-15,18 17 16,-35 1-16,35-1 0,-18-17 15</inkml:trace>
  <inkml:trace contextRef="#ctx0" brushRef="#br1" timeOffset="129985.04">9631 9966 0,'35'-18'0,"-70"36"0,106-18 16,-54 18-16,19-1 15,17 54 1,17-18 15</inkml:trace>
  <inkml:trace contextRef="#ctx0" brushRef="#br1" timeOffset="130435.25">10107 9895 0,'0'18'16,"18"-18"0,35 0-1,-35-18-15,-1 18 16,1-17-16,0-1 0,-1 0 16,18 1-16,-17-1 0,0 1 0,-1-1 0,1-35 15,-18 35 1,0-17-16,0 17 0,0 1 0,-18-1 15,1 1-15,-1 17 0,0 17 32,1 36-32,-1 0 0,1-35 15,17 52-15,-18-35 16,18 1-16,-18 17 0,18-18 0,0 0 16,-17 18-16,17-18 0,0 18 0,0-17 15,0-1-15,0-17 0,0 17 0,17 0 16,-17-17-16,36-18 15,-19 0 1,1 0-16,-1-18 0,1-17 16,0 17-16,-1 1 0,1-19 0,-18-52 31,-18 70-31,1 1 16,-1 17-16,0 0 0,1 0 0,-18 17 15</inkml:trace>
  <inkml:trace contextRef="#ctx0" brushRef="#br1" timeOffset="130716.49">10513 9878 0,'-35'-36'31,"17"36"-31,18 18 16,-17 0-16,-1 17 15,18-17-15,-18 17 16,18-17-16,0 17 16,0-17-16,53-18 15,0-53 1,0 0 0,-53 70 15,0 1-16</inkml:trace>
  <inkml:trace contextRef="#ctx0" brushRef="#br1" timeOffset="131169.5">10813 9842 0,'0'0'0,"0"-17"15,-18 17-15,1 0 0,-36 53 32,53-36-32,-18 1 0,1 35 15,17-35 1,0 17-16,0 0 0,17-35 16,89-35-1,-88 17 1,35-17-16,-36 17 0,54-52 15,-54 52-15,19-158 32,-36 140-32,17-16 0,-17 16 15,0-34-15,0 52 16,0-17-16,18-18 0,-18 71 31,-18-18-31,1 52 0,17-34 16,-18 17-16,0 36 15,18-36 1,-17 36-16,17-36 0,0 36 0,0-1 16,17 1-1,54-54 1,-53-34 0</inkml:trace>
  <inkml:trace contextRef="#ctx0" brushRef="#br1" timeOffset="131342.84">10972 9684 0,'0'17'0,"0"1"0,17-18 31,1 0-31,0 0 16,17 0-16,53-18 15</inkml:trace>
  <inkml:trace contextRef="#ctx0" brushRef="#br1" timeOffset="131668.04">11589 9349 0,'0'-18'0,"-18"53"47,1 1-47,17-19 15,-35 54 1,17-1-16,-17 54 16,17 34-1,18-122-15,0-1 0,0-17 16,18-1-16,-1 1 16,19-18-16</inkml:trace>
  <inkml:trace contextRef="#ctx0" brushRef="#br1" timeOffset="133375.43">11748 9543 0,'0'0'0,"17"0"109,-17 17-62,18-17 78,-18-17 469,18-1-579,17 0 16,-35 1-31,18-1 16,-1 18-16,1-18 0,0 1 16,-1 17-1,1 17 1,-18 1 0,0 0-16,0-1 0,-35 124 31,17-123-31,-53 53 31,54-54-31,-1 1 0,0-18 16,1 0-1,17-18-15,0 1 16,53-36 0,-36 35-1,1 18-15,0 0 0,17 0 16,-17 0-16,17 18 15,35 17 1,-34-35 0</inkml:trace>
  <inkml:trace contextRef="#ctx0" brushRef="#br1" timeOffset="133685.59">12083 9190 0,'-18'-18'31,"36"36"0,0-18-31,-1 18 0,1-1 16,0 1-16,-1-1 0,18 36 15,-35-35-15,18 17 0,0 1 0,-1 34 16,-17-35 0,0 18-16,0-17 0,0 16 0,0-16 0,-35 87 15,35-88-15,-18 1 16,1-1-16,-1 0 0,1 1 16,-1-19-16,-17 19 0,17-19 0,0 1 0,1-18 15</inkml:trace>
  <inkml:trace contextRef="#ctx0" brushRef="#br1" timeOffset="135035.06">11166 10301 0,'0'18'0,"0"-36"31,17 18-31,1-18 15,0 18-15,17 0 0,-17-17 16,17 17-16,35-18 0,-17 1 16,-17 17-16,-1-18 0,0 18 0,0 0 0,1-18 15,17 1-15,-36 17 16,1 0-16,0-18 0</inkml:trace>
  <inkml:trace contextRef="#ctx0" brushRef="#br1" timeOffset="137435.37">12295 9507 0,'17'0'16,"19"-17"-1,-19-1 1,1 18-16,17-18 0,18-17 31,-35 18-31,-1-1 0,1 0 0,0 18 16,34-70-1,-16 52-15,-19 0 0,1 1 16,17-18-16,-17 17 16,0 0-16,17-35 0,0 18 0,-17-18 15,-1 18-15,1 17 16,17-52-16,-17 34 0,0 19 16,-1-54-16,1 36 0,0-18 0,17-53 15,35-88 1,-70 159-1,18 0-15,0-54 16,-1 54-16,1-35 0,0 17 16,-18 17-16,17-34 0,1 17 0,17-71 15,-17-87 1,-1 175 0,-17-52-16,0 53 0,0 0 15,0-54-15,0 1 16,0 53-16,0-53 15,-17-89 1,17 89 0,0 18-16,0 34 0,-35-211 31,17 159-31,-17-123 16,17 175-1,0-17-15,1-17 16,-1-18-16,0 52 15,-17-52-15,35 53 0,-35-53 0,17 52 16,1 1-16,-1-18 0,-141-282 31,124 282-15,17 18-16,-17-53 0,0 35 16,17 18-16,-17-54 0,-1 36 15,-16-88-15,-1 53 16,-53-141-1,71 141 1,-54-106 0,54 105-16,-71-193 31,89 194-15,-1 35-16,0 0 0,1 18 0,-19-106 15,1 53-15,35 35 16,-35-71-16,-18 1 15,35 70-15,1 18 0,-1-36 16,0 36 0,1-1-16,-36-34 0,35 35 15,-17-18-15,17 17 0,-17-17 16,0 1-16,17 16 16,0 1-16,-17-18 0,18 35 15,-54-87-15,0 16 31,36 54-31,35 0 16,-35 0-16,0-36 16,17 53-1,0 1-15,1-36 0,-1 35 16,0 1-16,1-1 0,-1 0 16,-17-17-16,17 17 0,1 1 0,-1-1 0,-17-17 15,17 17 1,-17 1-16,17-1 0,0 0 0,1 1 15,-36-19-15,35 19 0,-17-1 0,17 0 16,-70-17-16,71 17 16,-19 1-16,1-1 0,0 1 0,-89-19 15,89 19 1,-18-1-16,18 0 0,-36 1 0,36-1 16,0 0-16,-54 1 0,19-18 15,-36-1 1,0 19-16,-123-36 31,158 35-15,36 0-16,-35 1 0,-1-1 15,-53 0 1,-34 1 0,122 17-16,1-18 0,-71 18 15,-52-17 1,105 17-1,17 0-15,1 0 0,-35-18 16,52 18 0,-53 0-16,54 0 0,-36 0 15,18 0 1,-36 18-16,36-18 16,17 0-16,-52 17 0,52 1 15,-35-18-15,35 17 0,1-17 16,-1 0-16,-35 18 15,-53 0 1,89-1 0,-1-17-16,-35 18 0,35 0 0,-52-1 15,35 1-15,-36 17 16,36-35-16,-18 36 16,35-36-16,-35 35 0,-53 35 31,89-70-31,-36 53 15,0-35-15,18 17 16,17-17 0,18-1-16,-18 1 0,-17 17 0,18-35 15,-1 18-15,18 0 0,-18-1 0,1 1 16,-1 17-16,0-17 16,-17 35-16,-53 53 31,17-18 0,54-53-31,-54 36 16,53-54-1,1 1 1</inkml:trace>
  <inkml:trace contextRef="#ctx0" brushRef="#br1" timeOffset="137883.7">6703 1588 0,'-18'0'0,"18"17"31,-17-17-15,17 18-16,-18 17 15,1-35-15,-1 53 16,18-18 0,-18-17-16,1 0 0,17-1 15,0 18 1,0-17-16,0 0 0,0-1 0,0 1 15,0 0-15,0-1 0,0 19 0,0-19 16,0 1-16,0-1 0,0 1 0,17 17 16,1-35-1,0 18-15,-1-18 16,1 0-16,-1 0 0,89-35 31,-88 35-31,17-18 16,18 0-16,-35 18 0,17-35 15,-17 35-15,-1-17 0,36-1 16</inkml:trace>
  <inkml:trace contextRef="#ctx0" brushRef="#br1" timeOffset="139648.68">5927 1782 0,'0'-18'62,"0"0"-46,53-35 15,-35 36-31,-1 17 16,-17-18-16,18 18 0,-1 0 15,1 18 1,-18-1 0,0 1-16,18 17 0,-36 124 31,18-124-16,-18-17-15,18 0 0,-17 17 16,17-18-16,0 1 16,0-36 15,35-34-15,-17 34-1,-1 0-15,1 1 0,0 17 0,-1-18 16,19 0-16,-19 18 15,1 0-15,17-17 0,-17 17 0,35-18 16,-36 0 0,36 18-16,-35 0 0,0-17 15</inkml:trace>
  <inkml:trace contextRef="#ctx0" brushRef="#br1" timeOffset="141524.96">5768 5080 0,'18'0'47,"0"0"-47,-1 0 16,1 0-16,17 0 0,-17-18 0,35 18 15,-36 0-15,36 0 16,-18-17-16,1 17 16</inkml:trace>
  <inkml:trace contextRef="#ctx0" brushRef="#br1" timeOffset="143565.34">9402 4921 0,'0'18'16,"18"-18"0,-1 0-16,18 0 15,-17 0-15,17 0 16,-17 0-16,53 0 0,-54 0 16,54-18-16,-54 18 0,1 0 15,0 0-15</inkml:trace>
  <inkml:trace contextRef="#ctx0" brushRef="#br1" timeOffset="146634.84">11624 10636 0,'-17'0'0,"-1"0"31,18-17-31,0 34 47,18-17-47,-1 53 31,19 88-15,-19-35 15,1-35-31,-18-18 31</inkml:trace>
  <inkml:trace contextRef="#ctx0" brushRef="#br1" timeOffset="146997.15">11483 10989 0,'0'18'31,"36"-1"-15,-19 1-1,71 17 1,-88-17-16,18-18 16,0 0-16,17 0 0,0-18 15,-17 18 1,17-35-16,-17 35 0,17-35 16,-35 17-16,18 0 0,-18 1 15,0-1 1,0 0-16,-18 18 15,0 0 1</inkml:trace>
  <inkml:trace contextRef="#ctx0" brushRef="#br1" timeOffset="147934.26">11501 11412 0,'-18'0'16,"18"-17"46,0-1-46,0 0 0,0 1 15,0-1-31,18 1 16</inkml:trace>
  <inkml:trace contextRef="#ctx0" brushRef="#br1" timeOffset="150734.41">11624 11606 0,'-17'0'0,"-1"0"15,0-17-15,1 17 16,17-18-16,0 0 15,35-34 1,-17 52 0,-1-36-16,19 19 0,-1 17 15,-35 17 1,-18 124 0,18-105-1,-17 17-15,-36 17 0,35-35 16,0 1-16,-34 34 0,34-52 15,-35 35 1,35-53-16,1 0 0,17-18 0,0 1 16,0-36-1,53-88 1,35 88 0,35 176 15,-87-88-16,-1 1-15</inkml:trace>
  <inkml:trace contextRef="#ctx0" brushRef="#br1" timeOffset="150948.47">12101 11430 0,'0'0'15,"0"-35"1,-18 35 0,18 35-16,-18 0 0,18 18 15,-17 124 1,-19 17 15</inkml:trace>
  <inkml:trace contextRef="#ctx0" brushRef="#br1" timeOffset="151382.41">11977 11642 0,'0'0'15,"-17"-18"-15,17 0 16,0 36 0,17-18-16,54 0 15,70-53 16,-35-17-15,-89-1 0,-17 53-1,-106 18 1,71 18 0,18 0-16,-19-1 0,19 1 0,-1 17 15,-17 0-15,-1 18 16,1 0-16,35-35 15,-35 17-15,35-17 16,53-124 15,-53 88-31,17-17 0,-17 17 16,18 1-16,-18-1 0,18 1 0,-1-1 16,19 53-1,17 36 1,-36-54-1,18 19-15,-17-1 0,53 36 16</inkml:trace>
  <inkml:trace contextRef="#ctx0" brushRef="#br1" timeOffset="151842.67">12542 11483 0,'17'0'31,"18"-18"0,36-52-15,-53 52-1,52-123 1,-70 106 0,0 17-16,0-35 0,-17 53 0,-1-35 15,-17 35 1,17 17-16,18 1 16,-18 35-16,1 18 0,-1-18 0,18-18 15,-18 18-15,1 17 16,-18 230-16,17-194 15,18-71 1,0 1-16,18 34 0,-1-70 16,36 0-16,-35-18 15,17-17-15,-17 0 16,17 0-16,-35-1 0,0 19 16,0-19-16,0 19 0,0-1 0,0-35 0,-35 18 15,17 17 1,0 18-16,1-17 0</inkml:trace>
  <inkml:trace contextRef="#ctx0" brushRef="#br1" timeOffset="152100.09">12859 11536 0,'35'-18'0,"-70"36"0,88-71 0,-53 18 15,0 17-15,-35 0 16,17 18-1,0 36 1,18-19-16,-17 1 16,17 0-16,0 52 0,0-52 15,0-1-15,17-17 16,72-88 0,-72 71-1,1-19-15,0 19 16,-1 17-1</inkml:trace>
  <inkml:trace contextRef="#ctx0" brushRef="#br1" timeOffset="152523.54">13230 11377 0,'0'0'0,"0"-18"16,0 1-16,0-1 0,0 1 15,-18 17-15,0 0 16,-17 105 15,17-87-31,18 88 16,18-106 0,17 0-16,1 0 15,-19-18-15,89-52 16,-88 52-16,87-70 15,-87 53-15,35-18 0,-35 17 16,-1 1-16,19-36 16,-36 36-16,17-35 15,1 34-15,-18-34 16,0 35-16,0 17 0,0 0 0,-18 1 16,1 17-16,-1 17 0,18 1 15,-18 0-15,18-1 16,-35 89-16,17-71 0,18 1 0,-35 52 15,35-35-15,0 0 0,0 52 16,0-69 0,18-1-16,-1-17 0,1-1 0,35-17 15,-35 0 1</inkml:trace>
  <inkml:trace contextRef="#ctx0" brushRef="#br1" timeOffset="152684.72">13547 11148 0,'-35'17'0,"17"1"31,106-36-15,124-35 15</inkml:trace>
  <inkml:trace contextRef="#ctx0" brushRef="#br1" timeOffset="152914.49">14323 10724 0,'-18'-17'0,"36"34"0,-53-34 15,0-1-15,17 36 16,18-1-16,-18-17 15,-17 53-15,35-35 0,-35 35 0,35 0 16,-18-18-16,18 18 0,-18 0 16,18 0-16,-17 53 0,17 17 15,0-88-15,0 54 16,35-19 0</inkml:trace>
  <inkml:trace contextRef="#ctx0" brushRef="#br1" timeOffset="153579.75">14535 11024 0,'0'-17'15,"0"-1"1,0 36 31,0 52-32,0-52 1,0 52-16,0-34 0,-18 34 0,18-34 16,0-19-16,-17 18 0,17 1 15,0-19-15,0 19 0</inkml:trace>
  <inkml:trace contextRef="#ctx0" brushRef="#br1" timeOffset="153866.37">14764 10689 0,'-18'0'0,"18"-17"16,0 34 15,89 54-15,-54-18-16,71 123 31,-89-35-31,-34 88 31,-36-140-31,35-36 16,-17-18-16,0 18 0</inkml:trace>
  <inkml:trace contextRef="#ctx0" brushRef="#br1" timeOffset="159355.37">13688 11800 0,'0'18'0,"18"0"16,-18-1 0,17-17-1,-17 18-15,0 0 0,18-1 16,0 1-16,-1 0 0,89 34 31,-71-34-15,-17-18-16,17 0 0,1 0 0,-19 0 15,36 0-15,-35 0 16,17 0-16,18-18 0,-35 18 16,35-17-16,-18 17 0,35-18 0,-34 18 15,34-17-15,-34-1 16,-1 0-16,0 18 0,36-35 0,-36 17 16,0 1-16,0-1 0,36-17 15,0 0-15,70-54 31,-106 72-31,18-36 0,-18 35 16,0 0-16,18-17 16,-17 18-16,-1-36 0,18 0 15,-36 35 1,19 0-16,-1-52 0,-17 52 0,-1-17 16,36-36-16,-35 36 0,-1 0 15,19-53-15,-1 52 16,0-52-16,1 35 0,-1-35 0,-17 53 15,34-71-15,-16 18 0,17-71 16,-36 106 0,36-159-1,-53 107-15,18 52 16,-18-53-16,0 0 16,0 35-16,0 19 0,0-1 0,0 0 0,17 0 15,-17-18-15,0-35 0,0 54 16,0-1-16,0-53 0,0 53 15,-17-53-15,17 53 16,-18 0-16,1-106 0,17 106 16,-18-35-16,18 35 0,-18 0 15,18 1 1,0-1-16,0 0 0,0-53 0,0 53 16,0-53-16,0 53 0,0 0 0,0 0 15,0-52-15,0-37 16,0 90-16,0-1 0,0-53 15,0 53 1,0 0-16,0-53 0,0 53 0,0 0 16,0-53-16,0 54 0,0-1 0,0 0 15,-17 0-15,17 18 0,-18-18 16,0 0-16,1-36 0,-1-16 16,18 52-16,0 0 0,-18 18 0,18-18 15,-17 0-15,17 17 0,-18-17 16,18 1-16,-17-19 0,-1 18 15,0 18-15,1-53 0,-1 52 16,-53-140-16,71 123 16,-17 18-16,-19-106 15,36 105 1,-35-52-16,18 0 0,-54-159 31,53 212-15,1-53-16,-1 52 0,0-17 0,1 18 0,-36-88 15,35 70 1,-17-18-16,0 18 0,17 18 0,-35-88 16,18 87-16,-53-123 15,-1 1 1,54 122 0,-18-52-16,18 53 15,17 0-15,-70-71 0,71 71 16,-36-18-16,35 0 15,-17 35-15,-36-88 0,54 71 16,-1 0-16,-35-36 0,0 1 16,0-1-16,35 36 31,-34-36-31,34 36 0,0 0 0,-17 17 0,-36-88 16,54 71-16,-18 17 15,-1-52-15,1 52 0,-36-70 16,54 53-16,-54-36 15,18 18-15,0 0 16,36 36 0,-1-19-16,-35-17 0,18 0 0,-53-17 15,70 52 1,0 1-16,-17-19 0,18 19 0,-72-71 16,72 70-1,-1 0-15,-17-35 0,17 36 16,-17-1-16,0-35 0,17 36 15,0-1-15,-17-17 0,0 17 16,17-17-16,-35-18 0,36 17 16,-19 19-16,19-1 0,-1 1 15,0-1 1,-35-35-16,36 35 0,-36 1 0,18-19 16,-18 1-16,-36 0 15,-34-36 1,105 71-1,-35-35-15,36 35 16,-36-35-16,35 35 0,-88-71 16,1 36-1,87 17 1,0 1-16,1-1 0,-19 18 0,-16-35 16,-1-1-16,35 36 15,-53-35-15,54 35 16,-19-17-16,1-1 0,18 18 0,-19-18 15,1 1-15,-18-1 0,-17 0 16,-1 1 0,0-1-16,-34-17 15,69 17-15,-34 1 16,34 17-16,1-18 0,-71 0 16,71 1-16,17 17 15,-17-18-15,0 18 0,0 0 16,-18-18-16,17 1 0,-34-1 0,52 18 15,-17-18-15,0 18 16,-36-17-16,53-1 0,-52 18 16,17-17-16,-88-19 15,0 19 1,17-19 15,-17 19-15,0-1 15,0 0 0,-18 1-15,0 17 15,1 0-15,-1-18 15,124 18-31,-124-18 31,141 18-31,-140 0 16,122 0 0,19 0-16,-89-17 0,88 17 15,-70 0-15,53 0 16,-1 0-16,19 0 15,-36 17-15,18-17 0,-36 18 0,18-18 16,-17 18 0,34-18-16,-34 17 0,34-17 15,-34 18-15,35 0 0,-1-18 16,1 17-16,-88 19 16,87-36-16,19 17 15,-36 1-15,17-18 0,-34 35 16,52-35-16,1 18 0,-36-1 15,-18 19 1,36-19-16,-36 19 16,36-19-16,-18 19 15,-35 34 1,53-35 0,17-17-1,-35 35 1,35-18-16,1-17 15,17-1 1,-18 19 0,1-19-16,17 1 0,-18 17 15,18-17-15,-18 17 16,18-17-16,-17-1 0,17 1 16,-18 0-16,18-1 0,-18 1 15,18 0-15,-17 17 16,17 0-16,-18-17 15,18 0-15,-18-1 0,18 1 0,-17 52 16,-1-52 0,18 0-16,0 17 15,0-17-15,0-1 16,0 1 0,0-1-1,0-34 16,18 17-15</inkml:trace>
  <inkml:trace contextRef="#ctx0" brushRef="#br1" timeOffset="159996.09">6333 1182 0,'0'0'0,"0"17"78,0-34 0,0-1-15,0 36 15,0-1-78,0 19 16,0-19-1,35 72 1,-35-72-1,18-17-15,-18 18 0,17-18 16,1 17 15,0-17-31,-1 0 16,54-35 0,52-18-1,-35-17 1,-52 52 15</inkml:trace>
  <inkml:trace contextRef="#ctx0" brushRef="#br1" timeOffset="160564.01">5998 847 0,'0'-18'16,"0"36"46,0-1-31,0 19-31,0-19 16,17 36 0,1-35-1,-18 17 1,0-17-16,17-18 0,-17 17 16,0 1-16,0 0 15</inkml:trace>
  <inkml:trace contextRef="#ctx0" brushRef="#br1" timeOffset="161899.54">7056 3722 0,'0'0'0,"0"17"0,18-17 62,52-17-46,18 17 0,-52-18-1,-19 18-15,54 0 0,-18 0 31,-71 0-15,0 18 15</inkml:trace>
  <inkml:trace contextRef="#ctx0" brushRef="#br1" timeOffset="170462.94">9931 5644 0,'0'18'15,"18"-18"1,-1-18-16,1 18 16,52 0-16,-34 0 0,-1-17 15,0 17-15,54-18 0,-37 18 16,1-17-16,36 17 16,-37-18-16,37 18 15,-54-18-15,36 18 0,17 0 16</inkml:trace>
  <inkml:trace contextRef="#ctx0" brushRef="#br1" timeOffset="170962.54">10301 5398 0,'-17'0'62,"-1"0"-62,18 17 0,-17-17 16,-1 35-16,0-35 15,1 36-15,-1-19 0,0 1 16,-17 35-16,-18 0 16,53-36-16,-18 1 15,1-18-15,17 18 0,-18-1 0,1 1 16,-1 0-1,18-1 17,0 1-32,18-18 31,-18 18-31,17-18 16,1 0-16,-1 17 0,1-17 15,0 0-15,-1 18 0,19-18 16,-1 0-16,0 0 0,-17 0 0,0 0 0,-1 0 15</inkml:trace>
  <inkml:trace contextRef="#ctx0" brushRef="#br1" timeOffset="187435.62">13494 11959 0,'0'0'0,"-18"0"0,1 0 15,-18-17 1,35 34 15,17 36 0,1 0-31,17 106 32,-17-1-32,-1-105 15,-17 0-15,18 88 0,17 18 32,-35-106-32,0-35 15</inkml:trace>
  <inkml:trace contextRef="#ctx0" brushRef="#br1" timeOffset="187856.43">13247 12612 0,'0'17'16,"18"-17"0,-1 0-1,19 53 1,-19-35 0,19 17-16,-19 1 15,19-1-15,-19-18 16,1 36-16,-1-35 0,19 35 0,-1-35 15,0-1 1,-17-17-16,52-17 16,-52-1-16,0 0 0,35-17 15,-36 17 1,1-17-16,0-18 0,-1 18 0,-17-71 31,-17 71-31,-1 17 31,18 1-31</inkml:trace>
  <inkml:trace contextRef="#ctx0" brushRef="#br1" timeOffset="189675.66">13741 13600 0,'18'0'0,"-18"17"31,0 36 0,0-18-31,0 1 16,0-1-16,17 0 15,1 106-15,0-105 16,-1 52-16,-17-53 0,0 18 16,18 35-16,-18-52 15,0 52-15,17-35 0,-17-18 16,0 0-16,0-17 16,18-18-16</inkml:trace>
  <inkml:trace contextRef="#ctx0" brushRef="#br2" timeOffset="199674.56">13864 14323 0,'-17'0'15,"-1"0"-15,1 0 16,-1 0-1,-70 53 1,70-53-16,-105 70 31,70-52-31,35 0 16,-52-1-16,34 1 16,-52-1-1,70-17-15,-211 18 16,159-36-1,34 18-15,-52-17 16,53-1-16,-247-176 31,158 53-15,-17-71 0,123 159-1,-17 18-15,-35-106 0,-19-124 31,54 160-31,35 52 16,-18 17-16,1-52 0,17 0 16,-18 18-16,1-1 15,-1 18-15,0 35 16,1-17-16,17 17 0,-18-17 0,0 0 16,1 0-16,-1-18 15,18 35-15,0-17 16,-18-18-16,18 18 15,-17 17-15,-1-35 16,18 35-16,-18 1 0,1-1 31,17 0-31,-18 1 0,-17-36 0,0 35 16,17 18-16,18-17 0,-18 17 0,18-18 31,-17 18-15,-1 18-1,-52 70 17,34-35-32,19-18 15,-19 18-15,19-18 0,17-17 0,-18 0 16,0 17-16,18-18 16,0-17-1,18-35 1,0 0-1,-18 17-15,17 1 0,1-19 0,0 1 0,-1-18 16,1 35-16,17-34 0,-17-1 16,-1 35-1,-17 0-15,18 1 0,0-1 32,-1 36-32,1-1 15,0 1-15,-18 0 0,17-1 0,1 1 16,0 0-16,-18-1 15,35 18-15,0-17 16,-17-18-16,-1 18 0,19-1 0,17-17 16,17-17-1</inkml:trace>
  <inkml:trace contextRef="#ctx0" brushRef="#br2" timeOffset="200915.58">12030 13106 0,'-18'0'15,"1"0"1,-1 35 15,1-35-31,-54 88 31,53-70-31,1-1 0,-19 19 16,19-19-16,-1 1 16,-52 35-16,17-18 15,0 0-15,35-17 16,-70 35-16,53-35 0,17-18 15,-17 17-15,17 1 0,-17 0 0,-36-1 16,54-17-16,-36 0 16,35-17-1,0 17-15,-52-36 0,52 36 16,-17-35-16,0 35 16,17-18-16,0 1 0,-17-1 0,17 0 0,-17 1 15,-176-124 1,175 105-1,19 19-15,-89-54 16,70 36-16,-140-124 31,106 106-31,-19-35 16,72 53-16,-19 17 0,19-17 16,-36-36-16,18 54 15,17-19-15,0 1 0,-35-35 0,18-1 16,17 18-16,-17-17 15,0-1-15,0 0 16,-1 1-16,19 35 16,-1-36-16,0 36 0,-17-36 15,18 18-15,-1 18 16,18 0-16,-18 0 0,18-1 0,-17-34 16,17 52-16,-18-17 0,18-1 15,0 1-15,-18 18 0,18-19 16,-17-17-16,-1-17 15,18 52-15,0-52 16,0 52-16,0-17 16,0 17-16,0-17 0,0 17 15,0 0-15,0 1 0,0-1 16,-18 1-16,18-1 0,0-17 31,0 17-15,18 0-16,-18 1 15,18-36 1,-18 70 15,-18 1 1</inkml:trace>
  <inkml:trace contextRef="#ctx0" brushRef="#br2" timeOffset="202253.87">11042 9031 0,'-17'-18'0,"-1"18"15,-17-17 1,35-1 15,17 1-15,36-1 15,-17 18-31,-19 18 16,1-18-16,-18 17 15,17 1-15,-17-1 0,0 1 16,0 35-16,-17-18 0,-1 1 16,1 17-1,34-53 17,18-18-32,1 0 0,158-52 31,-159 52-31,0 0 0,1 18 15,-19-17-15,1 17 0,0 0 16</inkml:trace>
  <inkml:trace contextRef="#ctx0" brushRef="#br2" timeOffset="204123.08">9384 10672 0,'-17'0'0,"-1"52"15,0-34 1,18 0-16,-17-1 16,17 1-16,0 0 15,17-36 32,1-17-16,0 17-31,-18 0 0,35-17 16,-17 18-16,17-1 16,-35 0-16,53 1 15,0 34 1,-36 19-1,1 16-15,17 37 32</inkml:trace>
  <inkml:trace contextRef="#ctx0" brushRef="#br2" timeOffset="205956.97">8767 7973 0,'17'0'16,"-17"-18"-1,0 36 48,-52 35-48,34-36 1,-17 89 0,35-71-1,0-17-15,0 35 0,0-35 0,17 17 16,1-17-1,0-18-15,-1 0 0,1 0 16,-1 0-16,19-18 0,-36 0 0,35 1 16,-17-1-16,-18 0 15,0 1-15,-18-1 16,-17 18-16,17 0 16,0 0-16,-52 18 0,35-18 15,-36 53 1</inkml:trace>
  <inkml:trace contextRef="#ctx0" brushRef="#br2" timeOffset="207956.93">9367 11271 0,'0'-17'0,"0"-1"16,-18 18 31,0 18-16,1-18-31,-1 0 16,-17 0-16,17 17 0,0-17 15,-17 0-15,0 0 0,17 0 0,-52 0 16,52 0-16,-17 0 16,-18-17-16,35 17 15,-35-18-15,36 0 0,-1 18 16,-35-35-16,35 35 0,1-18 16,-1 1-16,-35-36 0,36 35 15,-19-17-15,19 0 0,-1 17 16,-35-35-16,36 35 15,-125-105 17,107 105-17,18 1-15,-19-19 0,1 19 0,-71-89 32,89 88-32,-1 18 15,-17-17-15,17-1 0,0 0 0,-17 1 0,0-18 16,17 35-1,-17-36-15,17 19 0,1 17 0,-19-36 16,1 1-16,-18-36 16,18 1-1,-18 17 17,-18 0-17,36 18 1,-18-18 15,35 18-31,1 17 16,-36-53-1,18 36 17,17 0-32,-17-18 15,-1 0 1,1 0-1,18 18 1,17 0-16,-18 17 16,18-17-1,0-36 1,0 53 0,0 1 15,0-1-16,0 1-15,0-1 16,0 0-16,0 1 0,-18-1 31,18 0-31,0 1 0,0-1 32,-17 18-32,17-18 15,-18 1 1,18-1-1,-18 1-15,-17 17 32,17 0-17,1 17 1,17 1-16,-18 17 0,18-17 16,-17 17-16,17-17 0,-18 17 15,0 0-15,18 0 0,-17-17 16,17 17-16,-18-17 15,18 0 1,18-36 0,-18 0-1,17 18-15,-17-17 0,18-1 0,0-17 16,-1 17-16,-17 1 16,18-1-16,-18 0 0,17 1 15,1-19-15,-18 1 0,35 0 0,-17 17 16,-18 1-16,18-1 15,-1 0-15,1 18 0,0-17 16,-1 17-16,18 0 16,-17 0-1,-18 17-15,18-17 0,-18 18 16,17 0-16,-17-1 16,18-17-16,0 35 0,-18-17 15,17 0 1</inkml:trace>
  <inkml:trace contextRef="#ctx0" brushRef="#br2" timeOffset="209687.61">8079 6756 0,'-18'17'0,"1"-17"31,34-17 16,36-36-31,-35 35-1,0 18-15,-1-17 0,1 17 16,-1 0-16,-17 17 15,-17 89 17,-1-88-32,-52 105 15,34-88 1,-70 71 0,89-106-1,-1 18-15,18-36 16,35-17-1,1 0 1,-19 35-16,1 0 0,0 0 16,35 0-16,-36 0 15,71 53-15,18-36 32,-70-17-32,-19 0 0</inkml:trace>
  <inkml:trace contextRef="#ctx0" brushRef="#br2" timeOffset="210190.29">8555 6597 0,'0'0'31,"0"18"-31,0 35 32,0-36-32,0 1 0,0-1 15,0 19-15,18-1 16,-1-17-16,1-18 16,35-18-1,-18 0 1,18-35-1,-35 36 1,-1-18 0,-17 17-1,0 36 1,0-1 0,0 36-1,0-35 1,0-1-16,0 1 15,0 17-15,0-17 0,0 0 16,0 17-16,0 0 0,-17 0 16,17 1-1,0-19-15,0 19 0,0-54 47</inkml:trace>
  <inkml:trace contextRef="#ctx0" brushRef="#br2" timeOffset="212665.31">6685 15258 0,'0'17'0,"18"-17"47,53-17-16,-36 17-31,0 0 0,53-18 16,18 0-1,18 1-15,176-19 16,88-16-1,0-1 17,-36 17-17,-316 36 1</inkml:trace>
  <inkml:trace contextRef="#ctx0" brushRef="#br2" timeOffset="212988.79">6968 15275 0,'-18'18'0,"0"0"0,54-18 32,-19 0-32,19 0 0,34 0 15,36 0-15,-53-18 0,0 18 16,17-18-16,54 18 16,334-53-1,-405 36-15,53-1 16,-18 0-16,-17 1 31,-71-1-31</inkml:trace>
  <inkml:trace contextRef="#ctx0" brushRef="#br2" timeOffset="214554.27">7444 14411 0,'0'-18'78,"18"-17"-63,-1 0-15,-17 17 16,0 1 0,0-1-16,0-35 15,0 35-15,0 1 16,0-36-16,-17 17 0,-1 1 16,-17-88 15,-1 105-31,36 0 15,-17-17-15,17 18 0,-18-1 0,18 0 16,-18 18-16,1-17 0,17-1 16,-18 0-16,-17-17 0,17 17 15,1 1-15,-1-1 16,0 18-16,1-18 0,-1 1 16,-70-18-1,70 35 1,18-18-16,-53 0 15,36 18-15,-1 0 16,0 0-16,1 0 0,-1 0 16,-17 0-1,17 0 1,-17 0 0,17 0-1,1 0-15,17 18 0,-36-18 16,19 0-1,-54 35 1,54-35-16,-1 0 16,0 0-16,-35 0 15,36 0 1,-1 0-16,0 18 16,1-18-16,-71 17 31,-1 1-16,54-18 1,-71 18 0,71-1-1,17-17-15,1 18 0,-1-18 0,-35 18 16,36-18 0,-1 17-16,-17-17 0,17 0 0,0 18 15,1-18-15,-19 0 0,19 18 0,-36-18 16,35 17-1,1-17-15,-1 0 0,0 0 16,-17 18-16,17 0 16,-17-1-16,18-17 15,-19 18-15,19-18 0,-89 53 32,88-53-32,0 17 0,1-17 15,-1 18-15,1 0 0,-1-18 16,-35 35-16,35-17 15,1-18-15,-36 35 16,35-18-16,18 1 0,-17 0 16,-1-18-1,0 17-15,-17 19 0,17-19 0,1 1 16,-1 0-16,0-1 0,1 1 16,-1 0-1,0-1-15,1 1 16,-1 17-16,-35 18 15,0 0 17,36-53-32,-54 35 15,71-17 1,-35-18 0,17 17-16,1 1 0,-36 0 31,35-1-31,0-17 15,18 18 1,0 0 15</inkml:trace>
  <inkml:trace contextRef="#ctx0" brushRef="#br2" timeOffset="-214192.47">4622 14340 0,'0'0'0,"-18"0"31,18 18-15,0 0 15,-18-18-31,1 17 16,-1 1-1,1 0-15,17-1 0,-18-17 0,0 36 16,18-19-1,-17 1-15,17-1 0,-18 1 0,18 17 16,-18-17-16,18 0 0,0-1 0,-17 1 0,17 0 16,0-1-1,0 1-15,0-1 0,0 1 16,17-18-16,1 0 16,53 0-1,-36 0-15,-18-18 16,1 18-16,35-17 0,-18 17 15,53-18 17,-70 18-32</inkml:trace>
  <inkml:trace contextRef="#ctx0" brushRef="#br2" timeOffset="-213388.59">6809 16669 0,'0'17'0,"0"1"16,0 0-1,0-1-15,0 19 16,0-19-16,0 107 16,18-36 15,17-18-16,18-70 1,-36 0-16,19 0 0,-19 0 16,107-17-1,-89-1 1,36 18-16,-18 0 16,-18-17-16,53 17 0,18-18 15,-18 0-15,106 1 16,-18 17-1</inkml:trace>
  <inkml:trace contextRef="#ctx0" brushRef="#br2" timeOffset="-213040.28">7744 16845 0,'-18'0'15,"36"0"-15,-36 18 32,36-18-17,-1 17-15,1-17 0,35 0 0,18 18 16,-54-18-1,1 0-15,17 18 0,-17-18 0,-1 17 16,1-17-16,0 18 0,-1-18 0,1 18 0,17 35 16,-35-36-1,0 18-15,-17-17 16,-19 35-16,19-35 16,-1-1-16,-88 54 31,89-71-31</inkml:trace>
  <inkml:trace contextRef="#ctx0" brushRef="#br2" timeOffset="-212405.43">8767 16739 0,'0'-17'31,"53"-36"1,-36 35-32,1 0 0,35 1 15,-18-1 1,1 36-1,-19 141 17,-52-89-32,-53 124 15,52-106 1,19-52-16,-19-1 16,19 0-16,-1 0 0,-35 18 0,36-35 15,-19 0-15,19-18 16,-1 0-16,0-36 0,18 19 15,0-1-15,0 0 16,0-17-16,53-71 16,0 89-1,35 34 1,-70 1-16,17 17 16,-17 1-16,17-19 15,1 36-15,-19-35 0,19-1 0,-19 19 0,36-19 16,-35 1-1,17-18-15</inkml:trace>
  <inkml:trace contextRef="#ctx0" brushRef="#br2" timeOffset="-211790.76">9384 16598 0,'0'-17'0,"0"34"0,0-17 47,0 53-32,0-35-15,0-1 0,0 36 16,-17-17-16,17-19 15,-36 36-15,36-35 0,-17 17 16,-1-17-16,18-1 0,18 1 31,-1-18-15,1 0-16,0 0 16,-1 0-16,36-18 0,-18 1 15,18-1-15,71-52 31,-36-1 1,-88 36-32,-35 35 31,17 0-15,18 17 30,0 1-46,0 0 16,-18-1-16,18 19 0,-35 105 16,18-88-1,17-1-15,0-34 16,0 35-16,0-18 0,0-17 16,0 0-16,-18 52 15</inkml:trace>
  <inkml:trace contextRef="#ctx0" brushRef="#br2" timeOffset="-208252.22">18310 14270 0,'17'-35'15,"1"35"1,-18 17 0,0 1-16,17 35 0,-17-36 15,0 72-15,0-36 16,0-18-16,0 35 0,0-17 0,0 0 15,0 71-15,-17-54 0,-1-17 16,18 18-16,-17 17 0,-1-35 16</inkml:trace>
  <inkml:trace contextRef="#ctx0" brushRef="#br2" timeOffset="-207908.06">18292 14799 0,'35'-35'0,"-70"70"0,88-88 0,-36 53 0,54-35 16,0 17-16,17-17 16,-35 35-1,-18-18-15,124-35 0,-124 36 16,53-36-16,-70 35 16,35-35-16,-53 36 0,17-19 0,-17 1 15,0-18-15,-35 18 16,-18-53-1,35 105 1,1 142 0,-1-35-1,18-72-15,-17 90 0,-1-1 16,0-53 0,18-18-16,-17 19 0,-1-19 0,18 1 15,-18 70-15,1-71 0,17-17 0,0 0 0,0 88 16</inkml:trace>
  <inkml:trace contextRef="#ctx0" brushRef="#br2" timeOffset="-207605.02">19156 14534 0,'18'-88'0,"-36"176"0,53-264 0,-35 70 16,0 53-1,0 36-15,18 17 16,-18 17-16,0 36 16,18-17-16,-18 105 15,0-88-15,0 17 0,17 71 16,-17-53-1,0-17-15,0 17 0,0 0 0,-17 1 0,-19 157 16,19-157-16,-1-19 0,1 36 16,17 0-1,0-36-15</inkml:trace>
  <inkml:trace contextRef="#ctx0" brushRef="#br2" timeOffset="-207141.53">19350 15117 0,'0'-89'16,"0"36"-16,0 195 0,0-354 0,0 124 15,18 70-15,-1 18 16,1 18 0,-18-1-16,18 19 0,-18-19 15,17 54-15,1-36 0,0 0 0,-1 54 16,-17-54-16,18-18 15,0 36-15,-1-35 0,1 0 16,0-18-16,-1 0 0,1 0 0,-1-18 16,19-17-16,-19-1 15,1 19-15,0-36 0,-1 18 16,-17 17-16,0 0 0,0-17 0,18 17 16,-18 124 15,0-70-31,0-19 0,0 36 15,35 0 1,-17-35-16,-1-18 0,54-18 16,-36 0-16,36-17 15,-1-35-15,-34 34 16,17-34-16,-36 17 0,-17 17 0,-17-105 16,-1 106-1,-17-35-15,17 52 0,-17-35 0,-1 35 16,19 18-1,17 36 1</inkml:trace>
  <inkml:trace contextRef="#ctx0" brushRef="#br2" timeOffset="-206756.44">19421 16157 0,'-36'71'0,"-16"-18"0,140-177 0,-212 283 16,142-159-1,17-35 1,124-142 0,35-52-1,-123 88 1,-71-35-1,-18 140 1,0 19-16,1 17 16,-36 35-16,-35 106 15,70-88-15,0 0 16,1 0-16,17 0 0,-18 17 16,0 1-16,1 70 0,-1-71 15,-17 72-15,17-54 0,-17 53 16,17-88-16,1 17 0,17-17 15,-18 0-15,18 0 0,-18 18 0,18-36 16,0-17-16</inkml:trace>
  <inkml:trace contextRef="#ctx0" brushRef="#br2" timeOffset="-206500.23">19209 16669 0,'71'-71'0,"-142"142"0,177-159 0,-88 52 16,87-34-16,-69 52 0,17-17 16,52-36-16,-34 36 15,-18 0-15,-18-1 16,-35 72 0,-70 105 15,17 0-16,53-88 1,53-53 0</inkml:trace>
  <inkml:trace contextRef="#ctx0" brushRef="#br2" timeOffset="-206374.79">19985 16140 0,'18'-53'0,"-89"229"0,124-299 0,-35 52 0,-18 53 16,-18 36-1,18 0 1,0-1-16</inkml:trace>
  <inkml:trace contextRef="#ctx0" brushRef="#br2" timeOffset="-206002.27">20232 15910 0,'35'-35'0,"-52"35"32,-36 123-17,35-70 1,-35 141 0,36-158-1,17-1-15,-18 53 0,0-53 0,18 1 0,-17 34 16,17-52-1,0 0-15,0-1 0,17-34 16,1-1-16,0 0 0,158-176 31,-123 177-31,18-1 16,-54 36 0,1-18-16,-18 35 0,0 18 15,0 0 1,-35 17-16,17-34 0,-17-19 15,17 1-15,-17-1 0,-18 19 16,-53-19-16</inkml:trace>
  <inkml:trace contextRef="#ctx0" brushRef="#br2" timeOffset="-205525.01">17516 16810 0,'35'0'32,"18"0"-17,53 0 1,0-18-16,-18 18 15,-35 0-15</inkml:trace>
  <inkml:trace contextRef="#ctx0" brushRef="#br2" timeOffset="-205244">17428 17568 0,'-36'36'16,"54"-54"0,123 0 15,-53 1-31,106-1 31,-141 18-31,18 0 16,-54 0-16</inkml:trace>
  <inkml:trace contextRef="#ctx0" brushRef="#br2" timeOffset="-204442.62">18645 17462 0,'0'0'16,"0"-17"-16,0-1 16,0 53 46,0 89-46,-18-36-1,18-53-15,-18-17 0,18 35 16,0-18-16,-17-17 16,17 17-16,0-70 15,0-124 16,0 124-31,0-124 32,-18 53-32,18 18 15,0 53 1,18 35 0,88 35-1,-71 0-15,-18 1 16,19 17-16,-19-18 15,19 194 1,-36-194 0,0 36-16,-36 0 0,19-36 15,-19 18-15,-16-18 16,34-17 0,0-18-16,-17 0 0,17 0 0</inkml:trace>
  <inkml:trace contextRef="#ctx0" brushRef="#br2" timeOffset="-204281.64">18980 17568 0,'53'0'0,"-106"0"0,123 0 16,-70 18-16,0 0 16,-17-1-16,-1 36 0,0-18 15,18-17-15,-17 0 0,17 17 16,-18-17-16,18-1 0,0 1 0</inkml:trace>
  <inkml:trace contextRef="#ctx0" brushRef="#br2" timeOffset="-204169.96">19174 17462 0,'35'-17'15,"-70"34"-15</inkml:trace>
  <inkml:trace contextRef="#ctx0" brushRef="#br2" timeOffset="-203909.15">19368 17515 0,'17'0'0,"-34"0"15,17 18 1,-18-18-16,1 18 0,-19-1 15,1 54 1,17-53-16,18-1 0,0 18 16,18 1-16,0-19 15,17 1-15,0 0 16,0-1 0,-35 1-1,0 0-15,-17-1 0,-1 1 0,1-18 16,-36 35-16,35-35 15</inkml:trace>
  <inkml:trace contextRef="#ctx0" brushRef="#br2" timeOffset="-203700.88">19756 17233 0,'18'-17'0,"-36"34"0,36-17 0,-36 18 15,-70 123 1,88-106 0,-18 0-16,-17 107 15,17-19-15,1-70 16,-19 70-16,19-70 16,17 0-16,-36 53 0</inkml:trace>
  <inkml:trace contextRef="#ctx0" brushRef="#br2" timeOffset="-202882.33">19668 17727 0,'0'0'32,"88"-106"-32,-70 89 0,-18 34 15,0 1-15,0 17 0,0-17 16,-18 88-1,18-89-15,0 19 0,18-36 16,17-18-16,-18 18 16,1-35-1,53-1-15,-36 1 0,-17 0 0,17 0 0,18-36 16,-36 36-16,19-54 16,-19 54-16,1-18 0,17-53 15,-35 89-15,0-1 0,0 1 16,-17 17-1,17 17-15,-36 36 0,19-18 0,-1 1 16,0 52-16,1-53 0,17 0 16,-18 54-16,18-72 15,0 54-15,0-54 0,18 1 16,-1 0-16,1-18 0,17-18 16,-17 18-16,35-35 15,-36 17-15,19-17 0,-1 0 16,-17 17-16,-18-17 15,-53 123 32,17-18-31,36-52-16,18-18 16,0 0-1,-1 0-15,19-18 0,-1-17 16,0 18-16,-35-1 15,18 0-15,-18 1 0,18 17 0,-36 35 32,18 18-17,53-71 17,70-52-17,-105 52 1,0 0-16,-1-17 15,-17 17-15,0 1 16,-35 87 15,35-52-31,-18 35 0,1-18 16,-1 0-16,0 18 0,1 18 16,17-36-1,-36 36-15,19-36 0,17 0 0,-18 1 0,-17 34 16,0-35-16,-1-17 15,36-36 1,0-34-16</inkml:trace>
  <inkml:trace contextRef="#ctx0" brushRef="#br2" timeOffset="-202621.05">21096 17092 0,'36'-106'15,"-72"212"1,72-229-16,-36 140 16,-36 89-1,19-71 1,-1 36-16,18-18 0,-35 141 15,17-141-15,-17 88 16,17-106-16,18 0 0,0-17 16</inkml:trace>
  <inkml:trace contextRef="#ctx0" brushRef="#br2" timeOffset="-202423.69">21414 17074 0,'18'-35'0,"-1"18"0,-52 69 0,70-87 16,-52 88-1,-1-35-15,0 52 16,1-17 0,-1 18-16,0-18 0,1-18 15,-1 88-15,18-87 0,0-19 0</inkml:trace>
  <inkml:trace contextRef="#ctx0" brushRef="#br2" timeOffset="-202125.63">21308 17427 0,'0'-17'0,"0"34"0,0-52 0,0 17 16,35 18-16,-17-17 0,53-1 16,52 0 15,-105 36-31,-1 70 31,-17-70-31,0 17 0,18 18 16,70-88 15,-53 17-31,-17 0 16,17-17-16,-35 18 0,18-19 15,-18 19-15,-35-54 16,-71 18-1,18 53 17</inkml:trace>
  <inkml:trace contextRef="#ctx0" brushRef="#br2" timeOffset="-201756.56">22102 17216 0,'0'-18'16,"0"36"-1,18-36-15,17 18 32,35 35-17,-70-17-15,18 17 16,-18 0-16,0-17 15,-18 17-15,18-17 0,-17 0 0,-1 17 16,0-18-16,18-34 31,18-1-31,70-88 32,-35 71-32,-35 0 15,-1 35-15,36-35 0,-35 35 16,0 0-16,-1 17 0,1 1 15,-18 52 1,-18-17-16</inkml:trace>
  <inkml:trace contextRef="#ctx0" brushRef="#br2" timeOffset="-201091.17">22931 17216 0,'0'-36'0,"0"72"15,0-89-15,18 53 0,-18-18 0,35 0 16,-18 18 0,1 0-16,35 53 15,-35-17 1,-18-1-16,0 0 15,-36 0-15,36 1 0,-17-19 16,-1 1-16,-17 17 0,17-17 16,1-18-16,-1 0 0,36-18 31,-18 1-31,35-19 0,0-17 16,18 0-1,0 1-15,70-37 16,-70 89-1,-53 18 1,-53 88 0,36-71-1,-1 0-15,18-17 0,-3933-18 32,7990-53-32,-4022 35 15,18-17-15,-36 18 0,1-1 16,0-17-16,-1 17 15,1 0-15,-18 1 16,0 52 0,-53 18-1,0 53 1,88-71 0,71-88 15,-18 0-31,-17-35 15,-53 70 1,-18 1-16,0-1 0,0 0 0,-36-17 16,19 35-1,-19 18 1</inkml:trace>
  <inkml:trace contextRef="#ctx0" brushRef="#br2" timeOffset="-200942.48">23866 17163 0,'35'0'16,"-17"0"-16,-71 0 15,123-18-15</inkml:trace>
  <inkml:trace contextRef="#ctx0" brushRef="#br2" timeOffset="-200092.66">22225 17921 0,'-70'-18'31,"140"36"-31,-140-53 31,87 70-15,-17-17-1,0-1-15,0 1 0,0 17 0,0-17 16,-17 17-16,17 1 0,0-19 0,0 36 16,0-35-1,0 17-15,35-35 16,53-106 0,18-17 15,-35 70-16,-71 123 17,0-17-32,-36 53 31,36-88-31,0-36 16,71-35-1,-36 0 1,0 0-1,1 18-15,17 0 16,-36 35 0,1 17-16,-18 1 0,0 0 0,0 17 0,0 18 15,0-35 1,0 17-16</inkml:trace>
  <inkml:trace contextRef="#ctx0" brushRef="#br2" timeOffset="-199119.44">23178 17868 0,'35'-35'0,"-70"70"0,70-52 32,-88 122-17,36-87-15,-54 211 31,71-211-31,-18 0 0,18 17 16,0-17 0,0-1-16,0-34 0,0-1 15,0 0-15,18-17 0,-18 0 0,35-71 16,-17 18 0,0-1-16,105-175 31,1 140-16,-19 177 1,-158 141 15,-105 0-15,34-88 0,107-123 15,34-19-31,54-34 15,-54 52 1,19 18-16,-36 18 16,17 17-16,-17-17 0,18-1 15,-18 19-15,0-19 0,18 36 0,-1 0 16,1-35 0,0-18-16,-1 17 0,36-17 0,-18-17 15,-17 17-15,35-36 0,17-16 16,-34-1-16,-19 35 15,1-17-15,-18 17 0,18-17 0,-18-18 16,0 18-16,0-1 16,-36 19-1,1 52 1,35-17-16,-18 17 0,18-18 16,-17 36-16,17 36 15,0-72-15,0 1 0,17 17 16,19-17-16,-1-18 15,18 0-15,17-53 16,1-18 0,-53-17-1,-18 53 17,-18 70-1,18 36-16,0-18 1,53 88 15,-35-141-31,-1 0 0,1 0 16,52-36-16,1-16 16,-36 34-1,18-70-15,-35-1 16,-1 72-1,-17-36-15,0 35 0,0 1 16,0-1-16,-17 18 16</inkml:trace>
  <inkml:trace contextRef="#ctx0" brushRef="#br2" timeOffset="-198961.42">24342 17939 0,'35'0'0,"-17"-18"0,-18 0 16</inkml:trace>
  <inkml:trace contextRef="#ctx0" brushRef="#br2" timeOffset="-197973.43">24607 17903 0,'17'-88'16,"-34"176"-16,34-211 16,-34 123-1,-1 18-15,0-1 16,1 1-16,-1 0 0,0 34 15,1-34-15,-1 53 16,18-54-16,18 19 16,35-36-16,-36-18 15,1 18-15,0-18 0,-1 1 16,-17-1-16,18 0 0,0 1 16,-18-1-16,0 0 0,0 1 0,0-1 15,0 1-15,0-1 0,-18 0 16,0 18-16,1 18 15,17 35 1,35-36 0,53-34 15,-35-18-31,-53 17 16,35-17-1,-52 35 1,-1 53 15,0 52-15,18-16-1,0-54 1,36 0 0,-19-35-1,1 0-15,0-17 0,-1 17 0,18-36 16,-17 36-16,53-106 15,-54 89 1,-17-36 0,-17 53-1,-1 17-15,18 1 0,-71 53 16,71-54 0,-17 1-16,-1 17 0,18-17 15,0 0-15,18-18 16,70-53-1,-53 17 1,18-34-16,-53 34 31,35-87-31,-35 88 16,18-1 0,-18-16-16,18 16 0,-1 1 15,-17 53-15,0 17 16,-70 106-1,-1 53 17,54-123-32,17 70 31,17-141-31,-17 17 16,18-17-16,0 0 0,17-17 0,-18-1 15,1 0-15,0 1 0,-1-1 16,19 1-16,-19-1 0,1 0 15,-18 71 1,-18-35 0,1 17-1</inkml:trace>
  <inkml:trace contextRef="#ctx0" brushRef="#br2" timeOffset="-197741.29">24395 18538 0,'53'-17'15,"-18"17"1,-17-18-16,105-17 0,-70 35 15,0-18-15,53 1 16,-36 17-16,-17 0 0,36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E22EA-4DCB-4CF4-9F08-504D64181E9E}" type="datetimeFigureOut">
              <a:rPr lang="en-IN" smtClean="0"/>
              <a:pPr/>
              <a:t>11-02-2021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44372-EC1C-47FC-83C1-5D7D2D6C324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532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44372-EC1C-47FC-83C1-5D7D2D6C3249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999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44372-EC1C-47FC-83C1-5D7D2D6C3249}" type="slidenum">
              <a:rPr lang="en-IN" smtClean="0"/>
              <a:pPr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81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0" y="2129984"/>
            <a:ext cx="7773120" cy="14703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321" y="3885528"/>
            <a:ext cx="64008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14726" indent="0" algn="ctr">
              <a:buNone/>
              <a:defRPr/>
            </a:lvl2pPr>
            <a:lvl3pPr marL="829452" indent="0" algn="ctr">
              <a:buNone/>
              <a:defRPr/>
            </a:lvl3pPr>
            <a:lvl4pPr marL="1244178" indent="0" algn="ctr">
              <a:buNone/>
              <a:defRPr/>
            </a:lvl4pPr>
            <a:lvl5pPr marL="1658904" indent="0" algn="ctr">
              <a:buNone/>
              <a:defRPr/>
            </a:lvl5pPr>
            <a:lvl6pPr marL="2073631" indent="0" algn="ctr">
              <a:buNone/>
              <a:defRPr/>
            </a:lvl6pPr>
            <a:lvl7pPr marL="2488357" indent="0" algn="ctr">
              <a:buNone/>
              <a:defRPr/>
            </a:lvl7pPr>
            <a:lvl8pPr marL="2903083" indent="0" algn="ctr">
              <a:buNone/>
              <a:defRPr/>
            </a:lvl8pPr>
            <a:lvl9pPr marL="331780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6160" y="273629"/>
            <a:ext cx="2026080" cy="57346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481" y="273629"/>
            <a:ext cx="5941440" cy="57346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105760" cy="10225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1">
            <a:extLst>
              <a:ext uri="{FF2B5EF4-FFF2-40B4-BE49-F238E27FC236}">
                <a16:creationId xmlns:a16="http://schemas.microsoft.com/office/drawing/2014/main" id="{34236F20-1053-40D0-BC57-204D050FF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400" b="1">
              <a:latin typeface="AvantGarde"/>
            </a:endParaRPr>
          </a:p>
        </p:txBody>
      </p:sp>
    </p:spTree>
    <p:extLst>
      <p:ext uri="{BB962C8B-B14F-4D97-AF65-F5344CB8AC3E}">
        <p14:creationId xmlns:p14="http://schemas.microsoft.com/office/powerpoint/2010/main" val="11213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0" y="4406863"/>
            <a:ext cx="7771680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0" y="2906225"/>
            <a:ext cx="7771680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4726" indent="0">
              <a:buNone/>
              <a:defRPr sz="1600"/>
            </a:lvl2pPr>
            <a:lvl3pPr marL="829452" indent="0">
              <a:buNone/>
              <a:defRPr sz="1500"/>
            </a:lvl3pPr>
            <a:lvl4pPr marL="1244178" indent="0">
              <a:buNone/>
              <a:defRPr sz="1300"/>
            </a:lvl4pPr>
            <a:lvl5pPr marL="1658904" indent="0">
              <a:buNone/>
              <a:defRPr sz="1300"/>
            </a:lvl5pPr>
            <a:lvl6pPr marL="2073631" indent="0">
              <a:buNone/>
              <a:defRPr sz="1300"/>
            </a:lvl6pPr>
            <a:lvl7pPr marL="2488357" indent="0">
              <a:buNone/>
              <a:defRPr sz="1300"/>
            </a:lvl7pPr>
            <a:lvl8pPr marL="2903083" indent="0">
              <a:buNone/>
              <a:defRPr sz="1300"/>
            </a:lvl8pPr>
            <a:lvl9pPr marL="331780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481" y="1604329"/>
            <a:ext cx="3983040" cy="4403982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7760" y="1604329"/>
            <a:ext cx="3984480" cy="4403982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1" y="275070"/>
            <a:ext cx="82296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0" y="1535201"/>
            <a:ext cx="403920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0" y="2174628"/>
            <a:ext cx="403920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1" y="1535201"/>
            <a:ext cx="404208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1" y="2174628"/>
            <a:ext cx="404208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3008160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1" y="273629"/>
            <a:ext cx="5112000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0" y="1434391"/>
            <a:ext cx="3008160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1" y="4800025"/>
            <a:ext cx="54864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1" y="612065"/>
            <a:ext cx="54864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14726" indent="0">
              <a:buNone/>
              <a:defRPr sz="2500"/>
            </a:lvl2pPr>
            <a:lvl3pPr marL="829452" indent="0">
              <a:buNone/>
              <a:defRPr sz="2200"/>
            </a:lvl3pPr>
            <a:lvl4pPr marL="1244178" indent="0">
              <a:buNone/>
              <a:defRPr sz="1800"/>
            </a:lvl4pPr>
            <a:lvl5pPr marL="1658904" indent="0">
              <a:buNone/>
              <a:defRPr sz="1800"/>
            </a:lvl5pPr>
            <a:lvl6pPr marL="2073631" indent="0">
              <a:buNone/>
              <a:defRPr sz="1800"/>
            </a:lvl6pPr>
            <a:lvl7pPr marL="2488357" indent="0">
              <a:buNone/>
              <a:defRPr sz="1800"/>
            </a:lvl7pPr>
            <a:lvl8pPr marL="2903083" indent="0">
              <a:buNone/>
              <a:defRPr sz="1800"/>
            </a:lvl8pPr>
            <a:lvl9pPr marL="3317809" indent="0">
              <a:buNone/>
              <a:defRPr sz="18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1" y="5367444"/>
            <a:ext cx="54864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105775" cy="1022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1639" tIns="42452" rIns="81639" bIns="4245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105775" cy="4403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1574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6246813"/>
            <a:ext cx="2127250" cy="471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7375" y="6246813"/>
            <a:ext cx="2897188" cy="471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6375" y="6246813"/>
            <a:ext cx="2006600" cy="350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transition advClick="0" advTm="2147255000"/>
  <p:txStyles>
    <p:titleStyle>
      <a:lvl1pPr algn="ctr" defTabSz="414338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14338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2pPr>
      <a:lvl3pPr algn="ctr" defTabSz="414338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3pPr>
      <a:lvl4pPr algn="ctr" defTabSz="414338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4pPr>
      <a:lvl5pPr algn="ctr" defTabSz="414338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5pPr>
      <a:lvl6pPr marL="2280994" indent="-207363" algn="ctr" defTabSz="414726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6pPr>
      <a:lvl7pPr marL="2695720" indent="-207363" algn="ctr" defTabSz="414726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7pPr>
      <a:lvl8pPr marL="3110446" indent="-207363" algn="ctr" defTabSz="414726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8pPr>
      <a:lvl9pPr marL="3525172" indent="-207363" algn="ctr" defTabSz="414726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9pPr>
    </p:titleStyle>
    <p:bodyStyle>
      <a:lvl1pPr marL="309563" indent="-309563" algn="l" defTabSz="414338" rtl="0" eaLnBrk="1" fontAlgn="base" hangingPunct="1">
        <a:lnSpc>
          <a:spcPct val="97000"/>
        </a:lnSpc>
        <a:spcBef>
          <a:spcPct val="0"/>
        </a:spcBef>
        <a:spcAft>
          <a:spcPts val="1288"/>
        </a:spcAft>
        <a:buClr>
          <a:srgbClr val="000000"/>
        </a:buClr>
        <a:buSzPct val="100000"/>
        <a:buFont typeface="Times New Roman" pitchFamily="18" charset="0"/>
        <a:buChar char="•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673100" indent="-258763" algn="l" defTabSz="414338" rtl="0" eaLnBrk="1" fontAlgn="base" hangingPunct="1">
        <a:lnSpc>
          <a:spcPct val="97000"/>
        </a:lnSpc>
        <a:spcBef>
          <a:spcPct val="0"/>
        </a:spcBef>
        <a:spcAft>
          <a:spcPts val="1038"/>
        </a:spcAft>
        <a:buClr>
          <a:srgbClr val="000000"/>
        </a:buClr>
        <a:buSzPct val="100000"/>
        <a:buFont typeface="Times New Roman" pitchFamily="18" charset="0"/>
        <a:buChar char="–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036638" indent="-206375" algn="l" defTabSz="414338" rtl="0" eaLnBrk="1" fontAlgn="base" hangingPunct="1">
        <a:lnSpc>
          <a:spcPct val="97000"/>
        </a:lnSpc>
        <a:spcBef>
          <a:spcPct val="0"/>
        </a:spcBef>
        <a:spcAft>
          <a:spcPts val="775"/>
        </a:spcAft>
        <a:buClr>
          <a:srgbClr val="000000"/>
        </a:buClr>
        <a:buSzPct val="100000"/>
        <a:buFont typeface="Times New Roman" pitchFamily="18" charset="0"/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450975" indent="-206375" algn="l" defTabSz="414338" rtl="0" eaLnBrk="1" fontAlgn="base" hangingPunct="1">
        <a:lnSpc>
          <a:spcPct val="97000"/>
        </a:lnSpc>
        <a:spcBef>
          <a:spcPct val="0"/>
        </a:spcBef>
        <a:spcAft>
          <a:spcPts val="525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1865313" indent="-206375" algn="l" defTabSz="414338" rtl="0" eaLnBrk="1" fontAlgn="base" hangingPunct="1">
        <a:lnSpc>
          <a:spcPct val="97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280994" indent="-207363" algn="l" defTabSz="414726" rtl="0" eaLnBrk="1" fontAlgn="base" hangingPunct="1">
        <a:lnSpc>
          <a:spcPct val="97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695720" indent="-207363" algn="l" defTabSz="414726" rtl="0" eaLnBrk="1" fontAlgn="base" hangingPunct="1">
        <a:lnSpc>
          <a:spcPct val="97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110446" indent="-207363" algn="l" defTabSz="414726" rtl="0" eaLnBrk="1" fontAlgn="base" hangingPunct="1">
        <a:lnSpc>
          <a:spcPct val="97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525172" indent="-207363" algn="l" defTabSz="414726" rtl="0" eaLnBrk="1" fontAlgn="base" hangingPunct="1">
        <a:lnSpc>
          <a:spcPct val="97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customXml" Target="../ink/ink1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customXml" Target="../ink/ink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emf"/><Relationship Id="rId4" Type="http://schemas.openxmlformats.org/officeDocument/2006/relationships/customXml" Target="../ink/ink1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customXml" Target="../ink/ink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4B13-A445-4185-B1BE-2ABFAB8A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066800"/>
            <a:ext cx="8105775" cy="1022350"/>
          </a:xfrm>
        </p:spPr>
        <p:txBody>
          <a:bodyPr/>
          <a:lstStyle/>
          <a:p>
            <a:pPr eaLnBrk="1" hangingPunct="1">
              <a:defRPr/>
            </a:pPr>
            <a:br>
              <a:rPr lang="en-I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I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CSE202: OBJECT ORIENTED PROGRAMMING </a:t>
            </a:r>
            <a:br>
              <a:rPr lang="en-IN" sz="5400" kern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</a:br>
            <a:endParaRPr lang="en-IN" sz="2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65804-FD40-428B-95D4-992A5875B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209800"/>
            <a:ext cx="8105775" cy="44037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Static Members and Static Functions</a:t>
            </a:r>
          </a:p>
          <a:p>
            <a:pPr marL="0" indent="0">
              <a:buNone/>
            </a:pPr>
            <a:r>
              <a:rPr lang="en-US" dirty="0"/>
              <a:t>Friend Function and Friend Class</a:t>
            </a:r>
          </a:p>
          <a:p>
            <a:pPr marL="0" indent="0">
              <a:buNone/>
            </a:pPr>
            <a:r>
              <a:rPr lang="en-US" dirty="0"/>
              <a:t>Functions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2183853"/>
      </p:ext>
    </p:extLst>
  </p:cSld>
  <p:clrMapOvr>
    <a:masterClrMapping/>
  </p:clrMapOvr>
  <p:transition advClick="0" advTm="2147255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Content Placeholder 8">
            <a:extLst>
              <a:ext uri="{FF2B5EF4-FFF2-40B4-BE49-F238E27FC236}">
                <a16:creationId xmlns:a16="http://schemas.microsoft.com/office/drawing/2014/main" id="{755CA0EE-A117-4577-93CC-F60B8A15B3E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49263" y="147638"/>
            <a:ext cx="3886200" cy="6400800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 sz="1600"/>
              <a:t>class test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/>
              <a:t>{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/>
              <a:t>int code;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/>
              <a:t>static</a:t>
            </a:r>
            <a:r>
              <a:rPr lang="en-US" altLang="en-US" sz="1600"/>
              <a:t> int count;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/>
              <a:t>public</a:t>
            </a:r>
            <a:r>
              <a:rPr lang="en-US" altLang="en-US" sz="1600"/>
              <a:t>: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/>
              <a:t>       void setcode()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/>
              <a:t>       {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/>
              <a:t>          code= ++count;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/>
              <a:t>       }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/>
              <a:t>       void showcode()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/>
              <a:t>        {    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/>
              <a:t>        cout&lt;&lt;"Code: "&lt;&lt;code&lt;&lt;endl;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/>
              <a:t>          }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/>
              <a:t>        </a:t>
            </a:r>
            <a:r>
              <a:rPr lang="en-US" altLang="en-US" sz="1600" b="1"/>
              <a:t>static</a:t>
            </a:r>
            <a:r>
              <a:rPr lang="en-US" altLang="en-US" sz="1600"/>
              <a:t> void showcount()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/>
              <a:t>          {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/>
              <a:t>        cout&lt;&lt;"Count: "&lt;&lt;count&lt;&lt;endl;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/>
              <a:t>          }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/>
              <a:t>  };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7034043-791C-41E1-92EF-9ED520B2D8D1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845050" y="304800"/>
            <a:ext cx="3886200" cy="6248400"/>
          </a:xfrm>
        </p:spPr>
        <p:txBody>
          <a:bodyPr>
            <a:normAutofit fontScale="70000" lnSpcReduction="20000"/>
          </a:bodyPr>
          <a:lstStyle/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int test :: count;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   int main()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   {    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     test t1,t2;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     t1.setcode();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     t2.setcode();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     test :: </a:t>
            </a:r>
            <a:r>
              <a:rPr lang="en-US" dirty="0" err="1"/>
              <a:t>showcount</a:t>
            </a:r>
            <a:r>
              <a:rPr lang="en-US" dirty="0"/>
              <a:t>();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     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	test t3;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     t3.setcode();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     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	test:: </a:t>
            </a:r>
            <a:r>
              <a:rPr lang="en-US" dirty="0" err="1"/>
              <a:t>showcount</a:t>
            </a:r>
            <a:r>
              <a:rPr lang="en-US" dirty="0"/>
              <a:t>();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    	t1.showcode();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     t2.showcode();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     t3.showcode();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}</a:t>
            </a:r>
          </a:p>
          <a:p>
            <a:pPr>
              <a:buFont typeface="Times New Roman" panose="02020603050405020304" pitchFamily="18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ransition advClick="0" advTm="2147255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Box 5">
            <a:extLst>
              <a:ext uri="{FF2B5EF4-FFF2-40B4-BE49-F238E27FC236}">
                <a16:creationId xmlns:a16="http://schemas.microsoft.com/office/drawing/2014/main" id="{B2ACB11C-37FA-4DB1-B9DA-24C0E4EF6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1600200"/>
            <a:ext cx="76962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400" b="1">
                <a:solidFill>
                  <a:srgbClr val="474747"/>
                </a:solidFill>
                <a:latin typeface="Lato"/>
              </a:rPr>
              <a:t>True statements about inline function is/are</a:t>
            </a:r>
          </a:p>
          <a:p>
            <a:r>
              <a:rPr lang="en-US" altLang="en-US" sz="2400">
                <a:solidFill>
                  <a:srgbClr val="474747"/>
                </a:solidFill>
                <a:latin typeface="Lato"/>
              </a:rPr>
              <a:t>(I)Static function of a class can be called by class name using scope resolution operator  i.e.  : :</a:t>
            </a:r>
            <a:br>
              <a:rPr lang="en-US" altLang="en-US" sz="2400">
                <a:solidFill>
                  <a:srgbClr val="474747"/>
                </a:solidFill>
                <a:latin typeface="Lato"/>
              </a:rPr>
            </a:br>
            <a:r>
              <a:rPr lang="en-US" altLang="en-US" sz="2400">
                <a:solidFill>
                  <a:srgbClr val="474747"/>
                </a:solidFill>
                <a:latin typeface="Lato"/>
              </a:rPr>
              <a:t>(II)Static function can receive both static and non-static data members of a class</a:t>
            </a:r>
            <a:br>
              <a:rPr lang="en-US" altLang="en-US" sz="2400">
                <a:solidFill>
                  <a:srgbClr val="474747"/>
                </a:solidFill>
                <a:latin typeface="Lato"/>
              </a:rPr>
            </a:br>
            <a:r>
              <a:rPr lang="en-US" altLang="en-US" sz="2400">
                <a:solidFill>
                  <a:srgbClr val="474747"/>
                </a:solidFill>
                <a:latin typeface="Lato"/>
              </a:rPr>
              <a:t>(III)Static function is not the part of an object of a class</a:t>
            </a:r>
          </a:p>
          <a:p>
            <a:endParaRPr lang="en-US" altLang="en-US" sz="2400">
              <a:solidFill>
                <a:srgbClr val="474747"/>
              </a:solidFill>
              <a:latin typeface="Lato"/>
            </a:endParaRP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2400">
                <a:solidFill>
                  <a:srgbClr val="474747"/>
                </a:solidFill>
                <a:latin typeface="Lato"/>
              </a:rPr>
              <a:t>I and II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2400">
                <a:solidFill>
                  <a:srgbClr val="474747"/>
                </a:solidFill>
                <a:latin typeface="Lato"/>
              </a:rPr>
              <a:t>I only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2400">
                <a:solidFill>
                  <a:srgbClr val="474747"/>
                </a:solidFill>
                <a:latin typeface="Lato"/>
              </a:rPr>
              <a:t>I and III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2400">
                <a:solidFill>
                  <a:srgbClr val="474747"/>
                </a:solidFill>
                <a:latin typeface="Lato"/>
              </a:rPr>
              <a:t>I, II and III</a:t>
            </a:r>
          </a:p>
        </p:txBody>
      </p:sp>
    </p:spTree>
  </p:cSld>
  <p:clrMapOvr>
    <a:masterClrMapping/>
  </p:clrMapOvr>
  <p:transition advClick="0" advTm="2147255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Box 5">
            <a:extLst>
              <a:ext uri="{FF2B5EF4-FFF2-40B4-BE49-F238E27FC236}">
                <a16:creationId xmlns:a16="http://schemas.microsoft.com/office/drawing/2014/main" id="{63DCF438-95F2-4E37-BC2E-CC55C52A9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1600200"/>
            <a:ext cx="76962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400" b="1">
                <a:solidFill>
                  <a:srgbClr val="474747"/>
                </a:solidFill>
                <a:latin typeface="Lato"/>
              </a:rPr>
              <a:t>True statements about inline function is/are</a:t>
            </a:r>
          </a:p>
          <a:p>
            <a:r>
              <a:rPr lang="en-US" altLang="en-US" sz="2400">
                <a:solidFill>
                  <a:srgbClr val="474747"/>
                </a:solidFill>
                <a:latin typeface="Lato"/>
              </a:rPr>
              <a:t>(I)Static function of a class can be called by class name using scope resolution operator  i.e.  : :</a:t>
            </a:r>
            <a:br>
              <a:rPr lang="en-US" altLang="en-US" sz="2400">
                <a:solidFill>
                  <a:srgbClr val="474747"/>
                </a:solidFill>
                <a:latin typeface="Lato"/>
              </a:rPr>
            </a:br>
            <a:r>
              <a:rPr lang="en-US" altLang="en-US" sz="2400">
                <a:solidFill>
                  <a:srgbClr val="474747"/>
                </a:solidFill>
                <a:latin typeface="Lato"/>
              </a:rPr>
              <a:t>(II)Static function can receive both static and non-static data members of a class</a:t>
            </a:r>
            <a:br>
              <a:rPr lang="en-US" altLang="en-US" sz="2400">
                <a:solidFill>
                  <a:srgbClr val="474747"/>
                </a:solidFill>
                <a:latin typeface="Lato"/>
              </a:rPr>
            </a:br>
            <a:r>
              <a:rPr lang="en-US" altLang="en-US" sz="2400">
                <a:solidFill>
                  <a:srgbClr val="474747"/>
                </a:solidFill>
                <a:latin typeface="Lato"/>
              </a:rPr>
              <a:t>(III)Static function is not the part of an object of a class</a:t>
            </a:r>
          </a:p>
          <a:p>
            <a:endParaRPr lang="en-US" altLang="en-US" sz="2400">
              <a:solidFill>
                <a:srgbClr val="474747"/>
              </a:solidFill>
              <a:latin typeface="Lato"/>
            </a:endParaRP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2400">
                <a:solidFill>
                  <a:srgbClr val="474747"/>
                </a:solidFill>
                <a:latin typeface="Lato"/>
              </a:rPr>
              <a:t>I and II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2400">
                <a:solidFill>
                  <a:srgbClr val="474747"/>
                </a:solidFill>
                <a:latin typeface="Lato"/>
              </a:rPr>
              <a:t>I only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2400" b="1">
                <a:solidFill>
                  <a:srgbClr val="474747"/>
                </a:solidFill>
                <a:latin typeface="Lato"/>
              </a:rPr>
              <a:t>I and III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2400">
                <a:solidFill>
                  <a:srgbClr val="474747"/>
                </a:solidFill>
                <a:latin typeface="Lato"/>
              </a:rPr>
              <a:t>I, II and III</a:t>
            </a:r>
          </a:p>
        </p:txBody>
      </p:sp>
    </p:spTree>
  </p:cSld>
  <p:clrMapOvr>
    <a:masterClrMapping/>
  </p:clrMapOvr>
  <p:transition advClick="0" advTm="2147255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Box 5">
            <a:extLst>
              <a:ext uri="{FF2B5EF4-FFF2-40B4-BE49-F238E27FC236}">
                <a16:creationId xmlns:a16="http://schemas.microsoft.com/office/drawing/2014/main" id="{55C5FA40-196F-4965-AD84-DBFB7278A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95400"/>
            <a:ext cx="81534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400" b="1">
                <a:solidFill>
                  <a:srgbClr val="474747"/>
                </a:solidFill>
                <a:latin typeface="Lato"/>
              </a:rPr>
              <a:t>Which function can be called without using an object of a class in C++</a:t>
            </a:r>
          </a:p>
          <a:p>
            <a:endParaRPr lang="en-US" altLang="en-US" sz="2400" b="1">
              <a:solidFill>
                <a:srgbClr val="474747"/>
              </a:solidFill>
              <a:latin typeface="Lato"/>
            </a:endParaRP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2400">
                <a:solidFill>
                  <a:srgbClr val="474747"/>
                </a:solidFill>
                <a:latin typeface="Lato"/>
              </a:rPr>
              <a:t>Static function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2400">
                <a:solidFill>
                  <a:srgbClr val="474747"/>
                </a:solidFill>
                <a:latin typeface="Lato"/>
              </a:rPr>
              <a:t>Inline function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2400">
                <a:solidFill>
                  <a:srgbClr val="474747"/>
                </a:solidFill>
                <a:latin typeface="Lato"/>
              </a:rPr>
              <a:t>Friend function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2400">
                <a:solidFill>
                  <a:srgbClr val="474747"/>
                </a:solidFill>
                <a:latin typeface="Lato"/>
              </a:rPr>
              <a:t>constant function</a:t>
            </a:r>
          </a:p>
        </p:txBody>
      </p:sp>
    </p:spTree>
  </p:cSld>
  <p:clrMapOvr>
    <a:masterClrMapping/>
  </p:clrMapOvr>
  <p:transition advClick="0" advTm="2147255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Box 5">
            <a:extLst>
              <a:ext uri="{FF2B5EF4-FFF2-40B4-BE49-F238E27FC236}">
                <a16:creationId xmlns:a16="http://schemas.microsoft.com/office/drawing/2014/main" id="{A8C272C3-AD3A-4AA9-BAA1-DA92EB5E0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95400"/>
            <a:ext cx="81534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400" b="1">
                <a:solidFill>
                  <a:srgbClr val="474747"/>
                </a:solidFill>
                <a:latin typeface="Lato"/>
              </a:rPr>
              <a:t>Which function can be called without using an object of a class in C++</a:t>
            </a:r>
          </a:p>
          <a:p>
            <a:endParaRPr lang="en-US" altLang="en-US" sz="2400" b="1">
              <a:solidFill>
                <a:srgbClr val="474747"/>
              </a:solidFill>
              <a:latin typeface="Lato"/>
            </a:endParaRP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2400" b="1">
                <a:solidFill>
                  <a:srgbClr val="474747"/>
                </a:solidFill>
                <a:latin typeface="Lato"/>
              </a:rPr>
              <a:t>Static function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2400">
                <a:solidFill>
                  <a:srgbClr val="474747"/>
                </a:solidFill>
                <a:latin typeface="Lato"/>
              </a:rPr>
              <a:t>Inline function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2400">
                <a:solidFill>
                  <a:srgbClr val="474747"/>
                </a:solidFill>
                <a:latin typeface="Lato"/>
              </a:rPr>
              <a:t>Friend function</a:t>
            </a:r>
          </a:p>
          <a:p>
            <a:pPr>
              <a:buFont typeface="Times New Roman" panose="02020603050405020304" pitchFamily="18" charset="0"/>
              <a:buAutoNum type="arabicPeriod"/>
            </a:pPr>
            <a:r>
              <a:rPr lang="en-US" altLang="en-US" sz="2400">
                <a:solidFill>
                  <a:srgbClr val="474747"/>
                </a:solidFill>
                <a:latin typeface="Lato"/>
              </a:rPr>
              <a:t>constant function</a:t>
            </a:r>
          </a:p>
        </p:txBody>
      </p:sp>
    </p:spTree>
  </p:cSld>
  <p:clrMapOvr>
    <a:masterClrMapping/>
  </p:clrMapOvr>
  <p:transition advClick="0" advTm="2147255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623D3-AE79-4F8E-8F86-9645B6A83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338137"/>
            <a:ext cx="8105776" cy="10223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Friend</a:t>
            </a:r>
            <a:r>
              <a:rPr lang="en-US" dirty="0"/>
              <a:t> Functions and 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Friend</a:t>
            </a:r>
            <a:r>
              <a:rPr lang="en-US" dirty="0"/>
              <a:t>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7ABDA-8DF9-4121-9609-B15DD64F1FB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1000" y="1360487"/>
            <a:ext cx="8105775" cy="440372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600" b="0" i="0" dirty="0">
                <a:effectLst/>
              </a:rPr>
              <a:t>Data hiding is a fundamental concept of object-oriented programming. It restricts the access of private members from outside of the class.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</a:rPr>
              <a:t>Similarly, protected members can only be accessed by derived classes and are inaccessible from outside. 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</a:rPr>
              <a:t>However, there is a feature in C++ called </a:t>
            </a:r>
            <a:r>
              <a:rPr lang="en-US" sz="1600" b="1" i="0" dirty="0">
                <a:effectLst/>
              </a:rPr>
              <a:t>friend functions</a:t>
            </a:r>
            <a:r>
              <a:rPr lang="en-US" sz="1600" b="0" i="0" dirty="0">
                <a:effectLst/>
              </a:rPr>
              <a:t> that break this rule and allow us to access member functions from outside the class.</a:t>
            </a:r>
          </a:p>
          <a:p>
            <a:pPr marL="0" indent="0" algn="l">
              <a:buNone/>
            </a:pPr>
            <a:r>
              <a:rPr lang="en-US" sz="1600" b="0" i="0" dirty="0">
                <a:effectLst/>
              </a:rPr>
              <a:t>Similarly, there is a </a:t>
            </a:r>
            <a:r>
              <a:rPr lang="en-US" sz="1600" b="1" i="0" dirty="0">
                <a:effectLst/>
              </a:rPr>
              <a:t>friend class</a:t>
            </a:r>
            <a:r>
              <a:rPr lang="en-US" sz="1600" b="0" i="0" dirty="0">
                <a:effectLst/>
              </a:rPr>
              <a:t> as well, which we will learn later</a:t>
            </a:r>
          </a:p>
          <a:p>
            <a:pPr marL="0" indent="0" eaLnBrk="1" hangingPunct="1">
              <a:buNone/>
              <a:defRPr/>
            </a:pPr>
            <a:endParaRPr lang="en-US" sz="1600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friend </a:t>
            </a:r>
            <a:r>
              <a:rPr lang="en-US" sz="1600" dirty="0"/>
              <a:t>function of a class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sz="1600" dirty="0"/>
              <a:t>Defined outside that class’s scope.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sz="1600" dirty="0"/>
              <a:t>Not a member function of that class.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sz="1600" dirty="0"/>
              <a:t>has the right to access the non-</a:t>
            </a:r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public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public</a:t>
            </a:r>
            <a:r>
              <a:rPr lang="en-US" sz="1600" dirty="0"/>
              <a:t> members of that class.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sz="1600" dirty="0"/>
              <a:t>Standalone functions or entire classes may be declared to be friends of a class.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sz="1600" dirty="0"/>
              <a:t>Can enhance performance.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sz="1600" dirty="0"/>
              <a:t>Often appropriate when a member function cannot be used for certain operations.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sz="1600" dirty="0"/>
          </a:p>
        </p:txBody>
      </p:sp>
    </p:spTree>
  </p:cSld>
  <p:clrMapOvr>
    <a:masterClrMapping/>
  </p:clrMapOvr>
  <p:transition advClick="0" advTm="2147255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3AF24-8C45-4AE2-9665-4960743D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105775" cy="44037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friend Function </a:t>
            </a:r>
            <a:r>
              <a:rPr lang="en-US" dirty="0"/>
              <a:t>in C++</a:t>
            </a:r>
          </a:p>
          <a:p>
            <a:pPr marL="0" indent="0">
              <a:buNone/>
            </a:pPr>
            <a:r>
              <a:rPr lang="en-US" dirty="0"/>
              <a:t>A friend function can access the private and protected data of a class. We declare a friend function using the friend keyword inside the body of the class.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className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... .. ...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friend </a:t>
            </a:r>
            <a:r>
              <a:rPr lang="en-US" dirty="0" err="1"/>
              <a:t>returnType</a:t>
            </a:r>
            <a:r>
              <a:rPr lang="en-US" dirty="0"/>
              <a:t> </a:t>
            </a:r>
            <a:r>
              <a:rPr lang="en-US" dirty="0" err="1"/>
              <a:t>functionName</a:t>
            </a:r>
            <a:r>
              <a:rPr lang="en-US" dirty="0"/>
              <a:t>(arguments);</a:t>
            </a:r>
          </a:p>
          <a:p>
            <a:pPr marL="0" indent="0">
              <a:buNone/>
            </a:pPr>
            <a:r>
              <a:rPr lang="en-US" dirty="0"/>
              <a:t>    ... .. ...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2047823"/>
      </p:ext>
    </p:extLst>
  </p:cSld>
  <p:clrMapOvr>
    <a:masterClrMapping/>
  </p:clrMapOvr>
  <p:transition advClick="0" advTm="2147255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609600"/>
            <a:ext cx="8077200" cy="5867399"/>
          </a:xfrm>
        </p:spPr>
        <p:txBody>
          <a:bodyPr/>
          <a:lstStyle/>
          <a:p>
            <a:pPr>
              <a:buNone/>
            </a:pPr>
            <a:r>
              <a:rPr lang="en-IN" sz="2400" dirty="0"/>
              <a:t>A friend function possesses certain </a:t>
            </a:r>
            <a:r>
              <a:rPr lang="en-IN" sz="2400" b="1" dirty="0"/>
              <a:t>special characteristics:</a:t>
            </a:r>
          </a:p>
          <a:p>
            <a:r>
              <a:rPr lang="en-IN" sz="2400" dirty="0"/>
              <a:t>It is not in the scope of the class to which it has been declared as friend.</a:t>
            </a:r>
          </a:p>
          <a:p>
            <a:r>
              <a:rPr lang="en-IN" sz="2400" dirty="0"/>
              <a:t>Since it is not in the scope of the class, it cannot be called using the object of that class.</a:t>
            </a:r>
          </a:p>
          <a:p>
            <a:r>
              <a:rPr lang="en-IN" sz="2400" dirty="0"/>
              <a:t>It can be invoked like a normal function without the help of any object.</a:t>
            </a:r>
          </a:p>
          <a:p>
            <a:r>
              <a:rPr lang="en-IN" sz="2400" dirty="0"/>
              <a:t>Unlike member functions, it cannot access the member names directly and has to use an object name and dot membership operator with each member name (e.g., </a:t>
            </a:r>
            <a:r>
              <a:rPr lang="en-IN" sz="2400" dirty="0" err="1"/>
              <a:t>A.x</a:t>
            </a:r>
            <a:r>
              <a:rPr lang="en-IN" sz="2400" dirty="0"/>
              <a:t>)</a:t>
            </a:r>
          </a:p>
          <a:p>
            <a:r>
              <a:rPr lang="en-IN" sz="2400" dirty="0"/>
              <a:t>It can be declared either in public or private part of a class without affecting its meaning.</a:t>
            </a:r>
          </a:p>
          <a:p>
            <a:r>
              <a:rPr lang="en-IN" sz="2400" dirty="0"/>
              <a:t>Usually, it has the </a:t>
            </a:r>
            <a:r>
              <a:rPr lang="en-IN" sz="2400" b="1" dirty="0"/>
              <a:t>objects as arguments.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38986994"/>
      </p:ext>
    </p:extLst>
  </p:cSld>
  <p:clrMapOvr>
    <a:masterClrMapping/>
  </p:clrMapOvr>
  <p:transition advClick="0" advTm="2147255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71AD9-C047-4EE0-B725-1BD23142AB98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04800" y="609600"/>
            <a:ext cx="8153400" cy="6248400"/>
          </a:xfrm>
        </p:spPr>
        <p:txBody>
          <a:bodyPr>
            <a:normAutofit fontScale="55000" lnSpcReduction="20000"/>
          </a:bodyPr>
          <a:lstStyle/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class sample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{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int </a:t>
            </a:r>
            <a:r>
              <a:rPr lang="en-US" dirty="0" err="1"/>
              <a:t>a,b</a:t>
            </a:r>
            <a:r>
              <a:rPr lang="en-US" dirty="0"/>
              <a:t>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public: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	void </a:t>
            </a:r>
            <a:r>
              <a:rPr lang="en-US" dirty="0" err="1"/>
              <a:t>setvalue</a:t>
            </a:r>
            <a:r>
              <a:rPr lang="en-US" dirty="0"/>
              <a:t>() { a=10; b=40; }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 	</a:t>
            </a:r>
            <a:r>
              <a:rPr lang="en-US" b="1" dirty="0">
                <a:solidFill>
                  <a:srgbClr val="FF0000"/>
                </a:solidFill>
              </a:rPr>
              <a:t>friend</a:t>
            </a:r>
            <a:r>
              <a:rPr lang="en-US" dirty="0"/>
              <a:t> float mean (sample s);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};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float mean(sample s)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{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	return float(</a:t>
            </a:r>
            <a:r>
              <a:rPr lang="en-US" dirty="0" err="1"/>
              <a:t>s.a</a:t>
            </a:r>
            <a:r>
              <a:rPr lang="en-US" dirty="0"/>
              <a:t> + </a:t>
            </a:r>
            <a:r>
              <a:rPr lang="en-US" dirty="0" err="1"/>
              <a:t>s.b</a:t>
            </a:r>
            <a:r>
              <a:rPr lang="en-US" dirty="0"/>
              <a:t>)/2;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}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main()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{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sample x;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 err="1"/>
              <a:t>x.setvalue</a:t>
            </a:r>
            <a:r>
              <a:rPr lang="en-US" dirty="0"/>
              <a:t>();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 err="1"/>
              <a:t>cout</a:t>
            </a:r>
            <a:r>
              <a:rPr lang="en-US" dirty="0"/>
              <a:t>&lt;&lt;“mean is”&lt;&lt; mean(x);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dirty="0"/>
              <a:t>}</a:t>
            </a:r>
          </a:p>
        </p:txBody>
      </p:sp>
    </p:spTree>
  </p:cSld>
  <p:clrMapOvr>
    <a:masterClrMapping/>
  </p:clrMapOvr>
  <p:transition advClick="0" advTm="2147255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263D-EECA-45BA-8FA7-77181A00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Function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836DB-08D1-41D3-9093-8BEA7C470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933752"/>
      </p:ext>
    </p:extLst>
  </p:cSld>
  <p:clrMapOvr>
    <a:masterClrMapping/>
  </p:clrMapOvr>
  <p:transition advClick="0" advTm="2147255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>
            <a:extLst>
              <a:ext uri="{FF2B5EF4-FFF2-40B4-BE49-F238E27FC236}">
                <a16:creationId xmlns:a16="http://schemas.microsoft.com/office/drawing/2014/main" id="{4995B43E-264C-4AA6-AC69-985E2DD32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192088"/>
            <a:ext cx="8105775" cy="1022351"/>
          </a:xfrm>
        </p:spPr>
        <p:txBody>
          <a:bodyPr/>
          <a:lstStyle/>
          <a:p>
            <a:r>
              <a:rPr lang="en-US" altLang="en-US"/>
              <a:t>Memory allocation for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53F23-401A-452D-94BD-0AFED5D75AA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105775" cy="4403725"/>
          </a:xfrm>
        </p:spPr>
        <p:txBody>
          <a:bodyPr>
            <a:normAutofit fontScale="92500"/>
          </a:bodyPr>
          <a:lstStyle/>
          <a:p>
            <a:pPr algn="just">
              <a:defRPr/>
            </a:pPr>
            <a:r>
              <a:rPr lang="en-US" dirty="0"/>
              <a:t> We have studied that memory space for objects is allocated when they are declared and not when class is specified. All objects  belong to a class use same member functions no separate space is allocated  for member function when object  is created.</a:t>
            </a:r>
          </a:p>
          <a:p>
            <a:pPr algn="just">
              <a:defRPr/>
            </a:pPr>
            <a:r>
              <a:rPr lang="en-US" dirty="0"/>
              <a:t>Only space for member variables is allocated </a:t>
            </a:r>
            <a:r>
              <a:rPr lang="en-US" b="1" dirty="0">
                <a:solidFill>
                  <a:srgbClr val="FF0000"/>
                </a:solidFill>
              </a:rPr>
              <a:t>separately</a:t>
            </a:r>
            <a:r>
              <a:rPr lang="en-US" dirty="0"/>
              <a:t> for each object.</a:t>
            </a:r>
          </a:p>
          <a:p>
            <a:pPr algn="just">
              <a:defRPr/>
            </a:pPr>
            <a:r>
              <a:rPr lang="en-US" dirty="0"/>
              <a:t>Memory created  when functions defined: </a:t>
            </a:r>
            <a:r>
              <a:rPr lang="en-US" b="1" dirty="0"/>
              <a:t>common</a:t>
            </a:r>
          </a:p>
          <a:p>
            <a:pPr algn="just">
              <a:defRPr/>
            </a:pPr>
            <a:r>
              <a:rPr lang="en-US" dirty="0"/>
              <a:t>Memory created when objects defined. </a:t>
            </a:r>
            <a:r>
              <a:rPr lang="en-US" b="1" dirty="0"/>
              <a:t>Not common</a:t>
            </a:r>
          </a:p>
        </p:txBody>
      </p:sp>
    </p:spTree>
  </p:cSld>
  <p:clrMapOvr>
    <a:masterClrMapping/>
  </p:clrMapOvr>
  <p:transition advClick="0" advTm="2147255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4FDD-BEF8-42CD-9652-F240DB48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F426-9371-470A-99E8-B920ECD86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Where does keyword ‘friend’ should be placed?</a:t>
            </a:r>
            <a:b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</a:br>
            <a:endParaRPr lang="en-US" b="0" i="0" dirty="0"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A. function declaration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B. function definition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C. main function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D. block function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9656761"/>
      </p:ext>
    </p:extLst>
  </p:cSld>
  <p:clrMapOvr>
    <a:masterClrMapping/>
  </p:clrMapOvr>
  <p:transition advClick="0" advTm="2147255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4FDD-BEF8-42CD-9652-F240DB48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F426-9371-470A-99E8-B920ECD86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Where does keyword ‘friend’ should be placed?</a:t>
            </a:r>
            <a:b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</a:br>
            <a:endParaRPr lang="en-US" b="0" i="0" dirty="0"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A. </a:t>
            </a:r>
            <a:r>
              <a:rPr lang="en-US" b="1" i="0" dirty="0">
                <a:solidFill>
                  <a:srgbClr val="333333"/>
                </a:solidFill>
                <a:effectLst/>
                <a:latin typeface="Josefin Sans"/>
              </a:rPr>
              <a:t>function declaration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B. function definition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C. main function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D. block function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4983480"/>
      </p:ext>
    </p:extLst>
  </p:cSld>
  <p:clrMapOvr>
    <a:masterClrMapping/>
  </p:clrMapOvr>
  <p:transition advClick="0" advTm="2147255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6029F6F-BE97-4134-BA20-89CC5A75A8EE}"/>
              </a:ext>
            </a:extLst>
          </p:cNvPr>
          <p:cNvSpPr txBox="1"/>
          <p:nvPr/>
        </p:nvSpPr>
        <p:spPr>
          <a:xfrm>
            <a:off x="4815349" y="838200"/>
            <a:ext cx="865730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class </a:t>
            </a:r>
            <a:r>
              <a:rPr lang="en-IN" sz="1800" dirty="0" err="1"/>
              <a:t>ClassB</a:t>
            </a:r>
            <a:r>
              <a:rPr lang="en-IN" sz="1800" dirty="0"/>
              <a:t> {</a:t>
            </a:r>
          </a:p>
          <a:p>
            <a:r>
              <a:rPr lang="en-IN" sz="1800" dirty="0"/>
              <a:t>private:</a:t>
            </a:r>
          </a:p>
          <a:p>
            <a:r>
              <a:rPr lang="en-IN" sz="1800" dirty="0"/>
              <a:t>        int b; </a:t>
            </a:r>
          </a:p>
          <a:p>
            <a:r>
              <a:rPr lang="en-IN" sz="1800" dirty="0"/>
              <a:t>        // friend function declaration</a:t>
            </a:r>
          </a:p>
          <a:p>
            <a:r>
              <a:rPr lang="en-IN" sz="1800" dirty="0"/>
              <a:t>        </a:t>
            </a:r>
            <a:r>
              <a:rPr lang="en-IN" sz="1800" b="1" dirty="0"/>
              <a:t>friend</a:t>
            </a:r>
            <a:r>
              <a:rPr lang="en-IN" sz="1800" dirty="0"/>
              <a:t> int add(</a:t>
            </a:r>
            <a:r>
              <a:rPr lang="en-IN" sz="1800" dirty="0" err="1"/>
              <a:t>ClassA</a:t>
            </a:r>
            <a:r>
              <a:rPr lang="en-IN" sz="1800" dirty="0"/>
              <a:t>, </a:t>
            </a:r>
            <a:r>
              <a:rPr lang="en-IN" sz="1800" dirty="0" err="1"/>
              <a:t>ClassB</a:t>
            </a:r>
            <a:r>
              <a:rPr lang="en-IN" sz="1800" dirty="0"/>
              <a:t>);</a:t>
            </a:r>
          </a:p>
          <a:p>
            <a:endParaRPr lang="en-IN" sz="1800" dirty="0"/>
          </a:p>
          <a:p>
            <a:r>
              <a:rPr lang="en-IN" sz="1800" dirty="0"/>
              <a:t>    public:</a:t>
            </a:r>
          </a:p>
          <a:p>
            <a:r>
              <a:rPr lang="en-IN" sz="1800" dirty="0"/>
              <a:t>        void </a:t>
            </a:r>
            <a:r>
              <a:rPr lang="en-IN" sz="1800" dirty="0" err="1"/>
              <a:t>ipb</a:t>
            </a:r>
            <a:r>
              <a:rPr lang="en-IN" sz="1800" dirty="0"/>
              <a:t>() {b=20;}    </a:t>
            </a:r>
          </a:p>
          <a:p>
            <a:r>
              <a:rPr lang="en-IN" sz="1800" dirty="0"/>
              <a:t>}B;</a:t>
            </a:r>
          </a:p>
          <a:p>
            <a:r>
              <a:rPr lang="en-IN" sz="1800" dirty="0"/>
              <a:t>// </a:t>
            </a:r>
            <a:r>
              <a:rPr lang="en-IN" sz="1800" b="1" dirty="0"/>
              <a:t>access members of both classes</a:t>
            </a:r>
          </a:p>
          <a:p>
            <a:r>
              <a:rPr lang="en-IN" sz="1800" dirty="0"/>
              <a:t>int add(</a:t>
            </a:r>
            <a:r>
              <a:rPr lang="en-IN" sz="1800" dirty="0" err="1"/>
              <a:t>ClassA</a:t>
            </a:r>
            <a:r>
              <a:rPr lang="en-IN" sz="1800" dirty="0"/>
              <a:t> </a:t>
            </a:r>
            <a:r>
              <a:rPr lang="en-IN" sz="1800" dirty="0" err="1"/>
              <a:t>objectA</a:t>
            </a:r>
            <a:r>
              <a:rPr lang="en-IN" sz="1800" dirty="0"/>
              <a:t>, </a:t>
            </a:r>
            <a:r>
              <a:rPr lang="en-IN" sz="1800" dirty="0" err="1"/>
              <a:t>ClassB</a:t>
            </a:r>
            <a:r>
              <a:rPr lang="en-IN" sz="1800" dirty="0"/>
              <a:t> </a:t>
            </a:r>
            <a:r>
              <a:rPr lang="en-IN" sz="1800" dirty="0" err="1"/>
              <a:t>objectB</a:t>
            </a:r>
            <a:r>
              <a:rPr lang="en-IN" sz="1800" dirty="0"/>
              <a:t>) {</a:t>
            </a:r>
          </a:p>
          <a:p>
            <a:r>
              <a:rPr lang="en-IN" sz="1800" dirty="0"/>
              <a:t>	int s;</a:t>
            </a:r>
          </a:p>
          <a:p>
            <a:r>
              <a:rPr lang="en-IN" dirty="0"/>
              <a:t>	s=</a:t>
            </a:r>
            <a:r>
              <a:rPr lang="en-IN" dirty="0" err="1"/>
              <a:t>objectA.a</a:t>
            </a:r>
            <a:r>
              <a:rPr lang="en-IN" dirty="0"/>
              <a:t> + </a:t>
            </a:r>
            <a:r>
              <a:rPr lang="en-IN" dirty="0" err="1"/>
              <a:t>objectB.b</a:t>
            </a:r>
            <a:r>
              <a:rPr lang="en-IN" dirty="0"/>
              <a:t>;</a:t>
            </a:r>
          </a:p>
          <a:p>
            <a:r>
              <a:rPr lang="en-IN" dirty="0"/>
              <a:t>	 return (s);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main() {</a:t>
            </a:r>
          </a:p>
          <a:p>
            <a:r>
              <a:rPr lang="en-IN" dirty="0" err="1"/>
              <a:t>A.ipa</a:t>
            </a:r>
            <a:r>
              <a:rPr lang="en-IN" dirty="0"/>
              <a:t>();     </a:t>
            </a:r>
            <a:r>
              <a:rPr lang="en-IN" dirty="0" err="1"/>
              <a:t>B.ipb</a:t>
            </a:r>
            <a:r>
              <a:rPr lang="en-IN" dirty="0"/>
              <a:t>();   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 &lt;&lt; "Sum: " &lt;&lt; add(A,B);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5C3634-40D7-4768-9A63-71AE9611FED8}"/>
              </a:ext>
            </a:extLst>
          </p:cNvPr>
          <p:cNvSpPr txBox="1"/>
          <p:nvPr/>
        </p:nvSpPr>
        <p:spPr>
          <a:xfrm>
            <a:off x="-38100" y="102096"/>
            <a:ext cx="50673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Example 2: </a:t>
            </a:r>
            <a:r>
              <a:rPr lang="en-IN" sz="1800" b="1" dirty="0"/>
              <a:t>Add Members of Two Different Classes</a:t>
            </a:r>
          </a:p>
          <a:p>
            <a:endParaRPr lang="en-IN" sz="1800" dirty="0"/>
          </a:p>
          <a:p>
            <a:r>
              <a:rPr lang="en-IN" sz="1800" dirty="0"/>
              <a:t>// Add members of two different classes using friend functions</a:t>
            </a:r>
          </a:p>
          <a:p>
            <a:endParaRPr lang="en-IN" sz="1800" dirty="0"/>
          </a:p>
          <a:p>
            <a:r>
              <a:rPr lang="en-IN" sz="1800" dirty="0"/>
              <a:t>#include &lt;iostream&gt;</a:t>
            </a:r>
          </a:p>
          <a:p>
            <a:r>
              <a:rPr lang="en-IN" sz="1800" dirty="0"/>
              <a:t>using namespace std;</a:t>
            </a:r>
          </a:p>
          <a:p>
            <a:endParaRPr lang="en-IN" sz="1800" dirty="0"/>
          </a:p>
          <a:p>
            <a:r>
              <a:rPr lang="en-IN" sz="1800" dirty="0"/>
              <a:t>// forward declaration</a:t>
            </a:r>
          </a:p>
          <a:p>
            <a:r>
              <a:rPr lang="en-IN" sz="1800" dirty="0"/>
              <a:t>class </a:t>
            </a:r>
            <a:r>
              <a:rPr lang="en-IN" sz="1800" dirty="0" err="1"/>
              <a:t>ClassB</a:t>
            </a:r>
            <a:r>
              <a:rPr lang="en-IN" sz="1800" dirty="0"/>
              <a:t>;</a:t>
            </a:r>
          </a:p>
          <a:p>
            <a:endParaRPr lang="en-IN" sz="1800" dirty="0"/>
          </a:p>
          <a:p>
            <a:r>
              <a:rPr lang="en-IN" sz="1800" dirty="0"/>
              <a:t>class </a:t>
            </a:r>
            <a:r>
              <a:rPr lang="en-IN" sz="1800" dirty="0" err="1"/>
              <a:t>ClassA</a:t>
            </a:r>
            <a:r>
              <a:rPr lang="en-IN" sz="1800" dirty="0"/>
              <a:t> {</a:t>
            </a:r>
          </a:p>
          <a:p>
            <a:r>
              <a:rPr lang="en-IN" sz="1800" dirty="0"/>
              <a:t>    private:</a:t>
            </a:r>
          </a:p>
          <a:p>
            <a:r>
              <a:rPr lang="en-IN" sz="1800" dirty="0"/>
              <a:t>        int a;</a:t>
            </a:r>
          </a:p>
          <a:p>
            <a:r>
              <a:rPr lang="en-IN" sz="1800" dirty="0"/>
              <a:t>    public:</a:t>
            </a:r>
          </a:p>
          <a:p>
            <a:r>
              <a:rPr lang="en-IN" sz="1800" dirty="0"/>
              <a:t>        void </a:t>
            </a:r>
            <a:r>
              <a:rPr lang="en-IN" sz="1800" dirty="0" err="1"/>
              <a:t>ipa</a:t>
            </a:r>
            <a:r>
              <a:rPr lang="en-IN" sz="1800" dirty="0"/>
              <a:t>() { a=10;}        </a:t>
            </a:r>
          </a:p>
          <a:p>
            <a:r>
              <a:rPr lang="en-IN" sz="1800" dirty="0"/>
              <a:t>            </a:t>
            </a:r>
          </a:p>
          <a:p>
            <a:r>
              <a:rPr lang="en-IN" sz="1800" dirty="0"/>
              <a:t>         // friend function declaration</a:t>
            </a:r>
          </a:p>
          <a:p>
            <a:r>
              <a:rPr lang="en-IN" sz="1800" dirty="0"/>
              <a:t>         </a:t>
            </a:r>
            <a:r>
              <a:rPr lang="en-IN" sz="1800" b="1" dirty="0"/>
              <a:t>friend</a:t>
            </a:r>
            <a:r>
              <a:rPr lang="en-IN" sz="1800" dirty="0"/>
              <a:t> int add(</a:t>
            </a:r>
            <a:r>
              <a:rPr lang="en-IN" sz="1800" dirty="0" err="1"/>
              <a:t>ClassA</a:t>
            </a:r>
            <a:r>
              <a:rPr lang="en-IN" sz="1800" dirty="0"/>
              <a:t>, </a:t>
            </a:r>
            <a:r>
              <a:rPr lang="en-IN" sz="1800" dirty="0" err="1"/>
              <a:t>ClassB</a:t>
            </a:r>
            <a:r>
              <a:rPr lang="en-IN" sz="1800" dirty="0"/>
              <a:t>);</a:t>
            </a:r>
          </a:p>
          <a:p>
            <a:r>
              <a:rPr lang="en-IN" sz="1800" dirty="0"/>
              <a:t>}A;</a:t>
            </a:r>
          </a:p>
          <a:p>
            <a:endParaRPr lang="en-IN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60727123"/>
      </p:ext>
    </p:extLst>
  </p:cSld>
  <p:clrMapOvr>
    <a:masterClrMapping/>
  </p:clrMapOvr>
  <p:transition advClick="0" advTm="2147255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9606-4014-4020-8148-8D0F9294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572F7-8AF9-4098-9A4D-BD71F78B8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5069165"/>
      </p:ext>
    </p:extLst>
  </p:cSld>
  <p:clrMapOvr>
    <a:masterClrMapping/>
  </p:clrMapOvr>
  <p:transition advClick="0" advTm="2147255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E8CD7-4AEE-477D-B025-24DFE8EF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8899F-286F-45AB-95AF-0AD61B63E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Which of the following is correct about friend functions?</a:t>
            </a:r>
            <a:b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</a:br>
            <a:endParaRPr lang="en-US" b="0" i="0" dirty="0"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A. Friend functions use the dot operator to access members of a class using class objects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B. Friend functions can be private or public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C. Friend cannot access the members of the class directly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D. All of the above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3703019"/>
      </p:ext>
    </p:extLst>
  </p:cSld>
  <p:clrMapOvr>
    <a:masterClrMapping/>
  </p:clrMapOvr>
  <p:transition advClick="0" advTm="2147255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E8CD7-4AEE-477D-B025-24DFE8EF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8899F-286F-45AB-95AF-0AD61B63E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Which of the following is correct about friend functions?</a:t>
            </a:r>
            <a:b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</a:br>
            <a:endParaRPr lang="en-US" b="0" i="0" dirty="0"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A. Friend functions use the dot operator to access members of a class using class objects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B. Friend functions can be private or public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C. Friend cannot access the members of the class directly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D</a:t>
            </a:r>
            <a:r>
              <a:rPr lang="en-US" b="1" i="0" dirty="0">
                <a:solidFill>
                  <a:srgbClr val="333333"/>
                </a:solidFill>
                <a:effectLst/>
                <a:latin typeface="Josefin Sans"/>
              </a:rPr>
              <a:t>. All of the above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3980137"/>
      </p:ext>
    </p:extLst>
  </p:cSld>
  <p:clrMapOvr>
    <a:masterClrMapping/>
  </p:clrMapOvr>
  <p:transition advClick="0" advTm="2147255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17D4-420C-4C2B-AF78-DADBE6CB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991F3-E0AD-45A2-8E90-9FF1994D9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A friend function can be</a:t>
            </a:r>
            <a:b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</a:br>
            <a:endParaRPr lang="en-US" b="0" i="0" dirty="0"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A. A method of another class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B. A global function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C. Both A and B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D. None of the above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5482787"/>
      </p:ext>
    </p:extLst>
  </p:cSld>
  <p:clrMapOvr>
    <a:masterClrMapping/>
  </p:clrMapOvr>
  <p:transition advClick="0" advTm="2147255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17D4-420C-4C2B-AF78-DADBE6CB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991F3-E0AD-45A2-8E90-9FF1994D9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A friend function can be</a:t>
            </a:r>
            <a:b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</a:br>
            <a:endParaRPr lang="en-US" b="0" i="0" dirty="0"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A. A method of another class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B. A global function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C. </a:t>
            </a:r>
            <a:r>
              <a:rPr lang="en-US" b="1" i="0" dirty="0">
                <a:solidFill>
                  <a:srgbClr val="333333"/>
                </a:solidFill>
                <a:effectLst/>
                <a:latin typeface="Josefin Sans"/>
              </a:rPr>
              <a:t>Both A and B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D. None of the above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2971694"/>
      </p:ext>
    </p:extLst>
  </p:cSld>
  <p:clrMapOvr>
    <a:masterClrMapping/>
  </p:clrMapOvr>
  <p:transition advClick="0" advTm="2147255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838200" y="457200"/>
            <a:ext cx="4343400" cy="6248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# include&lt;</a:t>
            </a:r>
            <a:r>
              <a:rPr kumimoji="0" lang="en-IN" sz="16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iostream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&gt;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using namespace std;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c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lass ABC;   //forward</a:t>
            </a:r>
            <a:r>
              <a:rPr kumimoji="0" lang="en-IN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 declaration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class XYZ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baseline="0" dirty="0">
                <a:latin typeface="Arial" charset="0"/>
              </a:rPr>
              <a:t>{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>
                <a:latin typeface="Arial" charset="0"/>
              </a:rPr>
              <a:t>int</a:t>
            </a:r>
            <a:r>
              <a:rPr lang="en-IN" sz="1600" dirty="0">
                <a:latin typeface="Arial" charset="0"/>
              </a:rPr>
              <a:t> x;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p</a:t>
            </a:r>
            <a:r>
              <a:rPr lang="en-IN" sz="1600" baseline="0" dirty="0">
                <a:latin typeface="Arial" charset="0"/>
              </a:rPr>
              <a:t>ublic: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void </a:t>
            </a:r>
            <a:r>
              <a:rPr lang="en-IN" sz="1600" dirty="0" err="1">
                <a:latin typeface="Arial" charset="0"/>
              </a:rPr>
              <a:t>setvalue</a:t>
            </a:r>
            <a:r>
              <a:rPr lang="en-IN" sz="1600" dirty="0">
                <a:latin typeface="Arial" charset="0"/>
              </a:rPr>
              <a:t>(</a:t>
            </a:r>
            <a:r>
              <a:rPr lang="en-IN" sz="1600" dirty="0" err="1">
                <a:latin typeface="Arial" charset="0"/>
              </a:rPr>
              <a:t>int</a:t>
            </a:r>
            <a:r>
              <a:rPr lang="en-IN" sz="1600" dirty="0">
                <a:latin typeface="Arial" charset="0"/>
              </a:rPr>
              <a:t> </a:t>
            </a:r>
            <a:r>
              <a:rPr lang="en-IN" sz="1600" dirty="0" err="1">
                <a:latin typeface="Arial" charset="0"/>
              </a:rPr>
              <a:t>i</a:t>
            </a:r>
            <a:r>
              <a:rPr lang="en-IN" sz="1600" dirty="0">
                <a:latin typeface="Arial" charset="0"/>
              </a:rPr>
              <a:t>) { x=</a:t>
            </a:r>
            <a:r>
              <a:rPr lang="en-IN" sz="1600" dirty="0" err="1">
                <a:latin typeface="Arial" charset="0"/>
              </a:rPr>
              <a:t>i</a:t>
            </a:r>
            <a:r>
              <a:rPr lang="en-IN" sz="1600" dirty="0">
                <a:latin typeface="Arial" charset="0"/>
              </a:rPr>
              <a:t>;}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f</a:t>
            </a:r>
            <a:r>
              <a:rPr lang="en-IN" sz="1600" baseline="0" dirty="0">
                <a:latin typeface="Arial" charset="0"/>
              </a:rPr>
              <a:t>riend void max(XYZ, ABC);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};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c</a:t>
            </a:r>
            <a:r>
              <a:rPr lang="en-IN" sz="1600" baseline="0" dirty="0">
                <a:latin typeface="Arial" charset="0"/>
              </a:rPr>
              <a:t>lass ABC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{ 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>
                <a:latin typeface="Arial" charset="0"/>
              </a:rPr>
              <a:t>i</a:t>
            </a:r>
            <a:r>
              <a:rPr lang="en-IN" sz="1600" baseline="0" dirty="0" err="1">
                <a:latin typeface="Arial" charset="0"/>
              </a:rPr>
              <a:t>nt</a:t>
            </a:r>
            <a:r>
              <a:rPr lang="en-IN" sz="1600" baseline="0" dirty="0">
                <a:latin typeface="Arial" charset="0"/>
              </a:rPr>
              <a:t> a;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public: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sz="1600" dirty="0">
                <a:latin typeface="Arial" charset="0"/>
              </a:rPr>
              <a:t>void </a:t>
            </a:r>
            <a:r>
              <a:rPr lang="en-IN" sz="1600" dirty="0" err="1">
                <a:latin typeface="Arial" charset="0"/>
              </a:rPr>
              <a:t>setvalue</a:t>
            </a:r>
            <a:r>
              <a:rPr lang="en-IN" sz="1600" dirty="0">
                <a:latin typeface="Arial" charset="0"/>
              </a:rPr>
              <a:t>(</a:t>
            </a:r>
            <a:r>
              <a:rPr lang="en-IN" sz="1600" dirty="0" err="1">
                <a:latin typeface="Arial" charset="0"/>
              </a:rPr>
              <a:t>int</a:t>
            </a:r>
            <a:r>
              <a:rPr lang="en-IN" sz="1600" dirty="0">
                <a:latin typeface="Arial" charset="0"/>
              </a:rPr>
              <a:t> </a:t>
            </a:r>
            <a:r>
              <a:rPr lang="en-IN" sz="1600" dirty="0" err="1">
                <a:latin typeface="Arial" charset="0"/>
              </a:rPr>
              <a:t>i</a:t>
            </a:r>
            <a:r>
              <a:rPr lang="en-IN" sz="1600" dirty="0">
                <a:latin typeface="Arial" charset="0"/>
              </a:rPr>
              <a:t>) { a=</a:t>
            </a:r>
            <a:r>
              <a:rPr lang="en-IN" sz="1600" dirty="0" err="1">
                <a:latin typeface="Arial" charset="0"/>
              </a:rPr>
              <a:t>i</a:t>
            </a:r>
            <a:r>
              <a:rPr lang="en-IN" sz="1600" dirty="0">
                <a:latin typeface="Arial" charset="0"/>
              </a:rPr>
              <a:t>;}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sz="1600" dirty="0">
                <a:latin typeface="Arial" charset="0"/>
              </a:rPr>
              <a:t>friend void max(XYZ, ABC);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sz="1600" dirty="0">
                <a:latin typeface="Arial" charset="0"/>
              </a:rPr>
              <a:t>};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sz="1600" dirty="0">
                <a:latin typeface="Arial" charset="0"/>
              </a:rPr>
              <a:t>void max(XYZ m, ABC n)  //Definition of 						friend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{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if(</a:t>
            </a:r>
            <a:r>
              <a:rPr lang="en-IN" sz="1600" dirty="0" err="1">
                <a:latin typeface="Arial" charset="0"/>
              </a:rPr>
              <a:t>m.x</a:t>
            </a:r>
            <a:r>
              <a:rPr lang="en-IN" sz="1600" dirty="0">
                <a:latin typeface="Arial" charset="0"/>
              </a:rPr>
              <a:t>&gt;= </a:t>
            </a:r>
            <a:r>
              <a:rPr lang="en-IN" sz="1600" dirty="0" err="1">
                <a:latin typeface="Arial" charset="0"/>
              </a:rPr>
              <a:t>n.a</a:t>
            </a:r>
            <a:r>
              <a:rPr lang="en-IN" sz="1600" dirty="0">
                <a:latin typeface="Arial" charset="0"/>
              </a:rPr>
              <a:t>)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>
                <a:latin typeface="Arial" charset="0"/>
              </a:rPr>
              <a:t>cout</a:t>
            </a:r>
            <a:r>
              <a:rPr lang="en-IN" sz="1600" dirty="0">
                <a:latin typeface="Arial" charset="0"/>
              </a:rPr>
              <a:t>&lt;&lt;</a:t>
            </a:r>
            <a:r>
              <a:rPr lang="en-IN" sz="1600" dirty="0" err="1">
                <a:latin typeface="Arial" charset="0"/>
              </a:rPr>
              <a:t>m.x</a:t>
            </a:r>
            <a:r>
              <a:rPr lang="en-IN" sz="1600" dirty="0">
                <a:latin typeface="Arial" charset="0"/>
              </a:rPr>
              <a:t>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else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>
                <a:latin typeface="Arial" charset="0"/>
              </a:rPr>
              <a:t>cout</a:t>
            </a:r>
            <a:r>
              <a:rPr lang="en-IN" sz="1600" dirty="0">
                <a:latin typeface="Arial" charset="0"/>
              </a:rPr>
              <a:t>&lt;&lt;</a:t>
            </a:r>
            <a:r>
              <a:rPr lang="en-IN" sz="1600" dirty="0" err="1">
                <a:latin typeface="Arial" charset="0"/>
              </a:rPr>
              <a:t>n.a</a:t>
            </a:r>
            <a:r>
              <a:rPr lang="en-IN" sz="1600" dirty="0">
                <a:latin typeface="Arial" charset="0"/>
              </a:rPr>
              <a:t>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}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IN" sz="1600" dirty="0"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IN" sz="1600" baseline="0" dirty="0"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67400" y="1676400"/>
            <a:ext cx="2895600" cy="3048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>
                <a:latin typeface="Arial" charset="0"/>
              </a:rPr>
              <a:t>i</a:t>
            </a:r>
            <a:r>
              <a:rPr kumimoji="0" lang="en-IN" sz="16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nt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 main()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{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ABC </a:t>
            </a:r>
            <a:r>
              <a:rPr kumimoji="0" lang="en-IN" sz="16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abc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>
                <a:latin typeface="Arial" charset="0"/>
              </a:rPr>
              <a:t>abc.setvalue</a:t>
            </a:r>
            <a:r>
              <a:rPr lang="en-IN" sz="1600" dirty="0">
                <a:latin typeface="Arial" charset="0"/>
              </a:rPr>
              <a:t>(10);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XYZ </a:t>
            </a:r>
            <a:r>
              <a:rPr kumimoji="0" lang="en-IN" sz="16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xyz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>
                <a:latin typeface="Arial" charset="0"/>
              </a:rPr>
              <a:t>xyz.setvalue</a:t>
            </a:r>
            <a:r>
              <a:rPr lang="en-IN" sz="1600" dirty="0">
                <a:latin typeface="Arial" charset="0"/>
              </a:rPr>
              <a:t>(20)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m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ax(</a:t>
            </a:r>
            <a:r>
              <a:rPr kumimoji="0" lang="en-IN" sz="16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xyz,abc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return 0;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}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IN" sz="1600" dirty="0"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OUTPUT: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20</a:t>
            </a:r>
            <a:endParaRPr kumimoji="0" lang="en-IN" sz="16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-282575"/>
            <a:ext cx="8105775" cy="565150"/>
          </a:xfrm>
        </p:spPr>
        <p:txBody>
          <a:bodyPr/>
          <a:lstStyle/>
          <a:p>
            <a:br>
              <a:rPr lang="en-IN" dirty="0"/>
            </a:br>
            <a:r>
              <a:rPr lang="en-IN" sz="3200" dirty="0"/>
              <a:t>Function friendly to two classes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3384618"/>
      </p:ext>
    </p:extLst>
  </p:cSld>
  <p:clrMapOvr>
    <a:masterClrMapping/>
  </p:clrMapOvr>
  <p:transition advClick="0" advTm="2147255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05775" cy="457200"/>
          </a:xfrm>
        </p:spPr>
        <p:txBody>
          <a:bodyPr/>
          <a:lstStyle/>
          <a:p>
            <a:r>
              <a:rPr lang="en-IN" sz="2800" dirty="0"/>
              <a:t>Swapping Private data of classes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04800" y="609600"/>
            <a:ext cx="4191000" cy="5791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# include&lt;</a:t>
            </a:r>
            <a:r>
              <a:rPr kumimoji="0" lang="en-IN" sz="16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iostream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&gt;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using namespace std;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c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lass</a:t>
            </a:r>
            <a:r>
              <a:rPr kumimoji="0" lang="en-IN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 class_2;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c</a:t>
            </a:r>
            <a:r>
              <a:rPr lang="en-IN" sz="1600" baseline="0" dirty="0">
                <a:latin typeface="Arial" charset="0"/>
              </a:rPr>
              <a:t>lass</a:t>
            </a:r>
            <a:r>
              <a:rPr lang="en-IN" sz="1600" dirty="0">
                <a:latin typeface="Arial" charset="0"/>
              </a:rPr>
              <a:t> class_1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{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>
                <a:latin typeface="Arial" charset="0"/>
              </a:rPr>
              <a:t>int</a:t>
            </a:r>
            <a:r>
              <a:rPr lang="en-IN" sz="1600" dirty="0">
                <a:latin typeface="Arial" charset="0"/>
              </a:rPr>
              <a:t> value1;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p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ublic: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void </a:t>
            </a:r>
            <a:r>
              <a:rPr lang="en-IN" sz="1600" dirty="0" err="1">
                <a:latin typeface="Arial" charset="0"/>
              </a:rPr>
              <a:t>intdata</a:t>
            </a:r>
            <a:r>
              <a:rPr lang="en-IN" sz="1600" dirty="0">
                <a:latin typeface="Arial" charset="0"/>
              </a:rPr>
              <a:t>(</a:t>
            </a:r>
            <a:r>
              <a:rPr lang="en-IN" sz="1600" dirty="0" err="1">
                <a:latin typeface="Arial" charset="0"/>
              </a:rPr>
              <a:t>int</a:t>
            </a:r>
            <a:r>
              <a:rPr lang="en-IN" sz="1600" dirty="0">
                <a:latin typeface="Arial" charset="0"/>
              </a:rPr>
              <a:t> a) { value1=a;}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v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oid display(void)  {  </a:t>
            </a:r>
            <a:r>
              <a:rPr kumimoji="0" lang="en-IN" sz="16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cout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&lt;&lt;value1&lt;&lt;‘\n”;   }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friend void exchange(classes_1 &amp;, classes_2 &amp;);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};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void exchange(class_1 &amp; x, class_2 &amp; y)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{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>
                <a:latin typeface="Arial" charset="0"/>
              </a:rPr>
              <a:t>int</a:t>
            </a:r>
            <a:r>
              <a:rPr lang="en-IN" sz="1600" dirty="0">
                <a:latin typeface="Arial" charset="0"/>
              </a:rPr>
              <a:t> temp = x.value1;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x.value1 = y.value2;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y.value2 = temp;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}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>
                <a:latin typeface="Arial" charset="0"/>
              </a:rPr>
              <a:t>int</a:t>
            </a:r>
            <a:r>
              <a:rPr lang="en-IN" sz="1600" dirty="0">
                <a:latin typeface="Arial" charset="0"/>
              </a:rPr>
              <a:t> main()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{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class_1 C1;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class_2 C2;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029200" y="609600"/>
            <a:ext cx="3581400" cy="5791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C1.indata(100);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C2.indata(200);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IN" sz="16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>
                <a:latin typeface="Arial" charset="0"/>
              </a:rPr>
              <a:t>cout</a:t>
            </a:r>
            <a:r>
              <a:rPr lang="en-IN" sz="1600" dirty="0">
                <a:latin typeface="Arial" charset="0"/>
              </a:rPr>
              <a:t>&lt;&lt;“Values before exchange”&lt;“\n”;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C1.display();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C2.display();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e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xchange(C1,C2); //swapping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IN" sz="1600" dirty="0"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>
                <a:latin typeface="Arial" charset="0"/>
              </a:rPr>
              <a:t>c</a:t>
            </a:r>
            <a:r>
              <a:rPr kumimoji="0" lang="en-IN" sz="16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out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&lt;&lt;“values after exchange”&lt;&lt;“\n”;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C1.display();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C2.display();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return 0;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}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b="1" dirty="0">
                <a:latin typeface="Arial" charset="0"/>
              </a:rPr>
              <a:t>OUTPUT: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sz="1600" dirty="0">
                <a:latin typeface="Arial" charset="0"/>
              </a:rPr>
              <a:t>Values before exchange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sz="1600" dirty="0">
                <a:latin typeface="Arial" charset="0"/>
              </a:rPr>
              <a:t>100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sz="1600" dirty="0">
                <a:latin typeface="Arial" charset="0"/>
              </a:rPr>
              <a:t>200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sz="1600" dirty="0">
                <a:latin typeface="Arial" charset="0"/>
              </a:rPr>
              <a:t>Values after exchange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sz="1600" dirty="0">
                <a:latin typeface="Arial" charset="0"/>
              </a:rPr>
              <a:t>200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sz="1600" dirty="0">
                <a:latin typeface="Arial" charset="0"/>
              </a:rPr>
              <a:t>100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IN" sz="1600" dirty="0"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IN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946754"/>
      </p:ext>
    </p:extLst>
  </p:cSld>
  <p:clrMapOvr>
    <a:masterClrMapping/>
  </p:clrMapOvr>
  <p:transition advClick="0" advTm="2147255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EBE113-34C8-41F7-98E3-0DB7E677E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55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04490"/>
      </p:ext>
    </p:extLst>
  </p:cSld>
  <p:clrMapOvr>
    <a:masterClrMapping/>
  </p:clrMapOvr>
  <p:transition advClick="0" advTm="2147255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105775" cy="5181599"/>
          </a:xfrm>
        </p:spPr>
        <p:txBody>
          <a:bodyPr/>
          <a:lstStyle/>
          <a:p>
            <a:r>
              <a:rPr lang="en-IN" sz="2400" dirty="0"/>
              <a:t>Declare all the member functions of one class as the friend functions of another class. In such cases, the class is called a </a:t>
            </a:r>
            <a:r>
              <a:rPr lang="en-IN" sz="2400" b="1" dirty="0"/>
              <a:t>friend class. </a:t>
            </a:r>
          </a:p>
          <a:p>
            <a:r>
              <a:rPr lang="en-US" sz="2400" dirty="0"/>
              <a:t>A friend class is a class whose members have access to the private or protected members of another class</a:t>
            </a:r>
            <a:endParaRPr lang="en-IN" sz="2400" b="1" dirty="0"/>
          </a:p>
          <a:p>
            <a:r>
              <a:rPr lang="en-IN" sz="2400" dirty="0"/>
              <a:t>This can be specified as follows:</a:t>
            </a:r>
          </a:p>
          <a:p>
            <a:pPr>
              <a:buNone/>
            </a:pPr>
            <a:r>
              <a:rPr lang="en-IN" sz="2400" dirty="0"/>
              <a:t>		class Z</a:t>
            </a:r>
          </a:p>
          <a:p>
            <a:pPr>
              <a:buNone/>
            </a:pPr>
            <a:r>
              <a:rPr lang="en-IN" sz="2400" dirty="0"/>
              <a:t>		{</a:t>
            </a:r>
          </a:p>
          <a:p>
            <a:pPr>
              <a:buNone/>
            </a:pPr>
            <a:r>
              <a:rPr lang="en-IN" sz="2400" dirty="0"/>
              <a:t>				.........</a:t>
            </a:r>
          </a:p>
          <a:p>
            <a:pPr>
              <a:buNone/>
            </a:pPr>
            <a:r>
              <a:rPr lang="en-IN" sz="2400" dirty="0"/>
              <a:t>				friend class X;   //all member functions of X are </a:t>
            </a:r>
          </a:p>
          <a:p>
            <a:pPr>
              <a:buNone/>
            </a:pPr>
            <a:r>
              <a:rPr lang="en-IN" sz="2400" dirty="0"/>
              <a:t>								//	friends to Z</a:t>
            </a:r>
          </a:p>
          <a:p>
            <a:pPr>
              <a:buNone/>
            </a:pPr>
            <a:r>
              <a:rPr lang="en-IN" sz="2400" dirty="0"/>
              <a:t>		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F9D137-FA6E-484C-AB99-00A45A97FB44}"/>
              </a:ext>
            </a:extLst>
          </p:cNvPr>
          <p:cNvSpPr txBox="1"/>
          <p:nvPr/>
        </p:nvSpPr>
        <p:spPr>
          <a:xfrm>
            <a:off x="1066800" y="533400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friend class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51062988"/>
      </p:ext>
    </p:extLst>
  </p:cSld>
  <p:clrMapOvr>
    <a:masterClrMapping/>
  </p:clrMapOvr>
  <p:transition advClick="0" advTm="2147255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9FBA8E-4643-43D1-95A3-4B97266BD526}"/>
              </a:ext>
            </a:extLst>
          </p:cNvPr>
          <p:cNvSpPr txBox="1"/>
          <p:nvPr/>
        </p:nvSpPr>
        <p:spPr>
          <a:xfrm>
            <a:off x="533400" y="151179"/>
            <a:ext cx="45720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#include&lt;iostream&gt;</a:t>
            </a:r>
          </a:p>
          <a:p>
            <a:r>
              <a:rPr lang="en-IN" sz="1400" dirty="0"/>
              <a:t>using namespace std;</a:t>
            </a:r>
          </a:p>
          <a:p>
            <a:r>
              <a:rPr lang="en-IN" sz="1400" dirty="0"/>
              <a:t>class A</a:t>
            </a:r>
          </a:p>
          <a:p>
            <a:r>
              <a:rPr lang="en-IN" sz="1400" dirty="0"/>
              <a:t>{</a:t>
            </a:r>
          </a:p>
          <a:p>
            <a:r>
              <a:rPr lang="en-IN" sz="1400" dirty="0"/>
              <a:t>      int </a:t>
            </a:r>
            <a:r>
              <a:rPr lang="en-IN" sz="1400" dirty="0" err="1"/>
              <a:t>a,b</a:t>
            </a:r>
            <a:r>
              <a:rPr lang="en-IN" sz="1400" dirty="0"/>
              <a:t>;</a:t>
            </a:r>
          </a:p>
          <a:p>
            <a:r>
              <a:rPr lang="en-IN" sz="1400" dirty="0"/>
              <a:t>      public:</a:t>
            </a:r>
          </a:p>
          <a:p>
            <a:r>
              <a:rPr lang="en-IN" sz="1400" dirty="0"/>
              <a:t>             void output()</a:t>
            </a:r>
          </a:p>
          <a:p>
            <a:r>
              <a:rPr lang="en-IN" sz="1400" dirty="0"/>
              <a:t>             {</a:t>
            </a:r>
          </a:p>
          <a:p>
            <a:r>
              <a:rPr lang="en-IN" sz="1400" dirty="0"/>
              <a:t>                  </a:t>
            </a:r>
            <a:r>
              <a:rPr lang="en-IN" sz="1400" dirty="0" err="1"/>
              <a:t>cout</a:t>
            </a:r>
            <a:r>
              <a:rPr lang="en-IN" sz="1400" dirty="0"/>
              <a:t>&lt;&lt;a&lt;&lt;</a:t>
            </a:r>
            <a:r>
              <a:rPr lang="en-IN" sz="1400" dirty="0" err="1"/>
              <a:t>endl</a:t>
            </a:r>
            <a:r>
              <a:rPr lang="en-IN" sz="1400" dirty="0"/>
              <a:t>&lt;&lt;b;</a:t>
            </a:r>
          </a:p>
          <a:p>
            <a:r>
              <a:rPr lang="en-IN" sz="1400" dirty="0"/>
              <a:t>             }</a:t>
            </a:r>
          </a:p>
          <a:p>
            <a:r>
              <a:rPr lang="en-IN" sz="1400" b="1" dirty="0"/>
              <a:t>    friend </a:t>
            </a:r>
            <a:r>
              <a:rPr lang="en-IN" sz="1400" dirty="0"/>
              <a:t>class B;</a:t>
            </a:r>
          </a:p>
          <a:p>
            <a:r>
              <a:rPr lang="en-IN" sz="1400" dirty="0"/>
              <a:t>};</a:t>
            </a:r>
          </a:p>
          <a:p>
            <a:r>
              <a:rPr lang="en-IN" sz="1400" dirty="0"/>
              <a:t>class B</a:t>
            </a:r>
          </a:p>
          <a:p>
            <a:r>
              <a:rPr lang="en-IN" sz="1400" dirty="0"/>
              <a:t>{</a:t>
            </a:r>
          </a:p>
          <a:p>
            <a:r>
              <a:rPr lang="en-IN" sz="1400" dirty="0"/>
              <a:t>    int c;</a:t>
            </a:r>
          </a:p>
          <a:p>
            <a:r>
              <a:rPr lang="en-IN" sz="1400" dirty="0"/>
              <a:t>    public:</a:t>
            </a:r>
          </a:p>
          <a:p>
            <a:r>
              <a:rPr lang="en-IN" sz="1400" dirty="0"/>
              <a:t>    void </a:t>
            </a:r>
            <a:r>
              <a:rPr lang="en-IN" sz="1400" dirty="0" err="1"/>
              <a:t>ip</a:t>
            </a:r>
            <a:r>
              <a:rPr lang="en-IN" sz="1400" dirty="0"/>
              <a:t>(A &amp;</a:t>
            </a:r>
            <a:r>
              <a:rPr lang="en-IN" sz="1400" dirty="0" err="1"/>
              <a:t>obj</a:t>
            </a:r>
            <a:r>
              <a:rPr lang="en-IN" sz="1400" dirty="0"/>
              <a:t>)</a:t>
            </a:r>
          </a:p>
          <a:p>
            <a:r>
              <a:rPr lang="en-IN" sz="1400" dirty="0"/>
              <a:t>    {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obj.a</a:t>
            </a:r>
            <a:r>
              <a:rPr lang="en-IN" sz="1400" dirty="0"/>
              <a:t>=23;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obj.b</a:t>
            </a:r>
            <a:r>
              <a:rPr lang="en-IN" sz="1400" dirty="0"/>
              <a:t>=24;//</a:t>
            </a:r>
            <a:r>
              <a:rPr lang="en-IN" sz="1400" dirty="0" err="1"/>
              <a:t>cin</a:t>
            </a:r>
            <a:r>
              <a:rPr lang="en-IN" sz="1400" dirty="0"/>
              <a:t>&gt;&gt;</a:t>
            </a:r>
            <a:r>
              <a:rPr lang="en-IN" sz="1400" dirty="0" err="1"/>
              <a:t>obj.b</a:t>
            </a:r>
            <a:endParaRPr lang="en-IN" sz="1400" dirty="0"/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};</a:t>
            </a:r>
          </a:p>
          <a:p>
            <a:r>
              <a:rPr lang="en-IN" sz="1400" dirty="0"/>
              <a:t>main()</a:t>
            </a:r>
          </a:p>
          <a:p>
            <a:r>
              <a:rPr lang="en-IN" sz="1400" dirty="0"/>
              <a:t>{</a:t>
            </a:r>
          </a:p>
          <a:p>
            <a:r>
              <a:rPr lang="en-IN" sz="1400" dirty="0"/>
              <a:t>	A </a:t>
            </a:r>
            <a:r>
              <a:rPr lang="en-IN" sz="1400" dirty="0" err="1"/>
              <a:t>objA</a:t>
            </a:r>
            <a:r>
              <a:rPr lang="en-IN" sz="1400" dirty="0"/>
              <a:t>;</a:t>
            </a:r>
          </a:p>
          <a:p>
            <a:r>
              <a:rPr lang="en-IN" sz="1400" dirty="0"/>
              <a:t>	B obj1;</a:t>
            </a:r>
          </a:p>
          <a:p>
            <a:r>
              <a:rPr lang="en-IN" sz="1400" dirty="0"/>
              <a:t>         obj1.ip(</a:t>
            </a:r>
            <a:r>
              <a:rPr lang="en-IN" sz="1400" dirty="0" err="1"/>
              <a:t>objA</a:t>
            </a:r>
            <a:r>
              <a:rPr lang="en-IN" sz="1400" dirty="0"/>
              <a:t>);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objA.output</a:t>
            </a:r>
            <a:r>
              <a:rPr lang="en-IN" sz="1400" dirty="0"/>
              <a:t>();</a:t>
            </a:r>
          </a:p>
          <a:p>
            <a:r>
              <a:rPr lang="en-IN" sz="1400" dirty="0"/>
              <a:t>                                         </a:t>
            </a:r>
          </a:p>
          <a:p>
            <a:r>
              <a:rPr lang="en-IN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1225137"/>
      </p:ext>
    </p:extLst>
  </p:cSld>
  <p:clrMapOvr>
    <a:masterClrMapping/>
  </p:clrMapOvr>
  <p:transition advClick="0" advTm="2147255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C885-75A7-4ACA-A540-C757DF5D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14B34B-151D-4AD4-9869-E54C914994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037112"/>
            <a:ext cx="640271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What is the syntax of friend class?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514350" marR="0" lvl="0" indent="-51435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friend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classA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altLang="en-US" sz="3200" dirty="0">
                <a:solidFill>
                  <a:srgbClr val="333333"/>
                </a:solidFill>
                <a:latin typeface="Helvetica Neue"/>
              </a:rPr>
              <a:t>c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lass;</a:t>
            </a:r>
          </a:p>
          <a:p>
            <a:pPr marL="514350" marR="0" lvl="0" indent="-51435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friend class;</a:t>
            </a:r>
          </a:p>
          <a:p>
            <a:pPr marL="514350" marR="0" lvl="0" indent="-51435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friend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classA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;</a:t>
            </a:r>
          </a:p>
          <a:p>
            <a:pPr marL="514350" marR="0" lvl="0" indent="-51435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friend </a:t>
            </a:r>
            <a:r>
              <a:rPr lang="en-US" altLang="en-US" sz="3200" dirty="0">
                <a:solidFill>
                  <a:srgbClr val="333333"/>
                </a:solidFill>
                <a:latin typeface="Helvetica Neue"/>
              </a:rPr>
              <a:t>class2-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&gt;friend;</a:t>
            </a:r>
          </a:p>
          <a:p>
            <a:pPr marL="514350" marR="0" lvl="0" indent="-51435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</a:pPr>
            <a:r>
              <a:rPr lang="en-US" altLang="en-US" sz="3200" dirty="0">
                <a:solidFill>
                  <a:srgbClr val="333333"/>
                </a:solidFill>
                <a:latin typeface="Helvetica Neue"/>
              </a:rPr>
              <a:t>friend class </a:t>
            </a:r>
            <a:r>
              <a:rPr lang="en-US" altLang="en-US" sz="3200" dirty="0" err="1">
                <a:solidFill>
                  <a:srgbClr val="333333"/>
                </a:solidFill>
                <a:latin typeface="Helvetica Neue"/>
              </a:rPr>
              <a:t>ClassA</a:t>
            </a:r>
            <a:endParaRPr lang="en-US" altLang="en-US" sz="3200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03808274"/>
      </p:ext>
    </p:extLst>
  </p:cSld>
  <p:clrMapOvr>
    <a:masterClrMapping/>
  </p:clrMapOvr>
  <p:transition advClick="0" advTm="2147255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C885-75A7-4ACA-A540-C757DF5D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14B34B-151D-4AD4-9869-E54C914994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037112"/>
            <a:ext cx="640271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What is the syntax of friend class?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514350" marR="0" lvl="0" indent="-51435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friend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classA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altLang="en-US" sz="3200" dirty="0">
                <a:solidFill>
                  <a:srgbClr val="333333"/>
                </a:solidFill>
                <a:latin typeface="Helvetica Neue"/>
              </a:rPr>
              <a:t>c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lass;</a:t>
            </a:r>
          </a:p>
          <a:p>
            <a:pPr marL="514350" marR="0" lvl="0" indent="-51435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friend class;</a:t>
            </a:r>
          </a:p>
          <a:p>
            <a:pPr marL="514350" marR="0" lvl="0" indent="-51435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friend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classA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;</a:t>
            </a:r>
          </a:p>
          <a:p>
            <a:pPr marL="514350" marR="0" lvl="0" indent="-51435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friend </a:t>
            </a:r>
            <a:r>
              <a:rPr lang="en-US" altLang="en-US" sz="3200" dirty="0">
                <a:solidFill>
                  <a:srgbClr val="333333"/>
                </a:solidFill>
                <a:latin typeface="Helvetica Neue"/>
              </a:rPr>
              <a:t>class2-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&gt;friend;</a:t>
            </a:r>
          </a:p>
          <a:p>
            <a:pPr marL="514350" marR="0" lvl="0" indent="-51435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</a:pPr>
            <a:r>
              <a:rPr lang="en-US" altLang="en-US" sz="3200" b="1" dirty="0">
                <a:solidFill>
                  <a:srgbClr val="333333"/>
                </a:solidFill>
                <a:latin typeface="Helvetica Neue"/>
              </a:rPr>
              <a:t>friend class </a:t>
            </a:r>
            <a:r>
              <a:rPr lang="en-US" altLang="en-US" sz="3200" b="1" dirty="0" err="1">
                <a:solidFill>
                  <a:srgbClr val="333333"/>
                </a:solidFill>
                <a:latin typeface="Helvetica Neue"/>
              </a:rPr>
              <a:t>ClassA</a:t>
            </a:r>
            <a:endParaRPr lang="en-US" altLang="en-US" sz="3200" b="1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74153557"/>
      </p:ext>
    </p:extLst>
  </p:cSld>
  <p:clrMapOvr>
    <a:masterClrMapping/>
  </p:clrMapOvr>
  <p:transition advClick="0" advTm="2147255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62252-C66F-4748-BBE2-11DD1BA7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1A364-3D2D-45AE-828B-1084DA23C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A friend class can access ____________________ members of other class in which it is declared as friend.</a:t>
            </a:r>
            <a:b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</a:br>
            <a:endParaRPr lang="en-US" b="0" i="0" dirty="0"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A. private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B. protected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C. public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D. Both A and B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7412221"/>
      </p:ext>
    </p:extLst>
  </p:cSld>
  <p:clrMapOvr>
    <a:masterClrMapping/>
  </p:clrMapOvr>
  <p:transition advClick="0" advTm="2147255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62252-C66F-4748-BBE2-11DD1BA7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1A364-3D2D-45AE-828B-1084DA23C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A friend class can access ____________________ members of other class in which it is declared as friend.</a:t>
            </a:r>
            <a:b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</a:br>
            <a:endParaRPr lang="en-US" b="0" i="0" dirty="0"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A. private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B. protected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C. public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D. </a:t>
            </a:r>
            <a:r>
              <a:rPr lang="en-US" b="1" i="0" dirty="0">
                <a:solidFill>
                  <a:srgbClr val="333333"/>
                </a:solidFill>
                <a:effectLst/>
                <a:latin typeface="Josefin Sans"/>
              </a:rPr>
              <a:t>Both A and B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4889818"/>
      </p:ext>
    </p:extLst>
  </p:cSld>
  <p:clrMapOvr>
    <a:masterClrMapping/>
  </p:clrMapOvr>
  <p:transition advClick="0" advTm="2147255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2FC6-7535-4907-A066-CABE6213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7AA37-AD25-4A7B-833E-018BE300F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If class A is a friend of B, then B doesn’t become a friend of A automatically.</a:t>
            </a:r>
            <a:b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</a:br>
            <a:endParaRPr lang="en-US" b="0" i="0" dirty="0"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A. TRUE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B. FALSE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C. Can be true and false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D. Can not say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6737697"/>
      </p:ext>
    </p:extLst>
  </p:cSld>
  <p:clrMapOvr>
    <a:masterClrMapping/>
  </p:clrMapOvr>
  <p:transition advClick="0" advTm="2147255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2FC6-7535-4907-A066-CABE6213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7AA37-AD25-4A7B-833E-018BE300F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If class A is a friend of B, then B doesn’t become a friend of A automatically.</a:t>
            </a:r>
            <a:br>
              <a:rPr lang="en-US" b="0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</a:br>
            <a:endParaRPr lang="en-US" b="0" i="0" dirty="0">
              <a:solidFill>
                <a:srgbClr val="333333"/>
              </a:solidFill>
              <a:effectLst/>
              <a:latin typeface="Cambria" panose="02040503050406030204" pitchFamily="18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A. </a:t>
            </a:r>
            <a:r>
              <a:rPr lang="en-US" b="1" i="0" dirty="0">
                <a:solidFill>
                  <a:srgbClr val="333333"/>
                </a:solidFill>
                <a:effectLst/>
                <a:latin typeface="Josefin Sans"/>
              </a:rPr>
              <a:t>TRUE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B. FALSE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C. Can be true and false</a:t>
            </a:r>
            <a:b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Josefin Sans"/>
              </a:rPr>
              <a:t>D. Can not say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5228594"/>
      </p:ext>
    </p:extLst>
  </p:cSld>
  <p:clrMapOvr>
    <a:masterClrMapping/>
  </p:clrMapOvr>
  <p:transition advClick="0" advTm="2147255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5B0E2-9F36-4685-AC25-DEE71456B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29F5FC-02B6-4A6C-8241-38F967B36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1000"/>
            <a:ext cx="6286500" cy="6362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CEF928-6BE9-428D-B2E2-76F6D9AB0E2B}"/>
              </a:ext>
            </a:extLst>
          </p:cNvPr>
          <p:cNvSpPr txBox="1"/>
          <p:nvPr/>
        </p:nvSpPr>
        <p:spPr>
          <a:xfrm>
            <a:off x="7010400" y="3276600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33333"/>
                </a:solidFill>
                <a:effectLst/>
                <a:latin typeface="Josefin Sans"/>
              </a:rPr>
              <a:t>A. A::a=0</a:t>
            </a:r>
            <a:br>
              <a:rPr lang="pt-BR" dirty="0"/>
            </a:br>
            <a:r>
              <a:rPr lang="pt-BR" b="0" i="0" dirty="0">
                <a:solidFill>
                  <a:srgbClr val="333333"/>
                </a:solidFill>
                <a:effectLst/>
                <a:latin typeface="Josefin Sans"/>
              </a:rPr>
              <a:t>B. A</a:t>
            </a:r>
            <a:br>
              <a:rPr lang="pt-BR" dirty="0"/>
            </a:br>
            <a:r>
              <a:rPr lang="pt-BR" b="0" i="0" dirty="0">
                <a:solidFill>
                  <a:srgbClr val="333333"/>
                </a:solidFill>
                <a:effectLst/>
                <a:latin typeface="Josefin Sans"/>
              </a:rPr>
              <a:t>C. a=0</a:t>
            </a:r>
            <a:br>
              <a:rPr lang="pt-BR" dirty="0"/>
            </a:br>
            <a:r>
              <a:rPr lang="pt-BR" b="0" i="0" dirty="0">
                <a:solidFill>
                  <a:srgbClr val="333333"/>
                </a:solidFill>
                <a:effectLst/>
                <a:latin typeface="Josefin Sans"/>
              </a:rPr>
              <a:t>D. A::0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3495341"/>
      </p:ext>
    </p:extLst>
  </p:cSld>
  <p:clrMapOvr>
    <a:masterClrMapping/>
  </p:clrMapOvr>
  <p:transition advClick="0" advTm="2147255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5B0E2-9F36-4685-AC25-DEE71456B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29F5FC-02B6-4A6C-8241-38F967B36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1000"/>
            <a:ext cx="6286500" cy="6362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CEF928-6BE9-428D-B2E2-76F6D9AB0E2B}"/>
              </a:ext>
            </a:extLst>
          </p:cNvPr>
          <p:cNvSpPr txBox="1"/>
          <p:nvPr/>
        </p:nvSpPr>
        <p:spPr>
          <a:xfrm>
            <a:off x="7010400" y="3276600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33333"/>
                </a:solidFill>
                <a:effectLst/>
                <a:latin typeface="Josefin Sans"/>
              </a:rPr>
              <a:t>A. </a:t>
            </a:r>
            <a:r>
              <a:rPr lang="pt-BR" b="1" i="0" dirty="0">
                <a:solidFill>
                  <a:srgbClr val="333333"/>
                </a:solidFill>
                <a:effectLst/>
                <a:latin typeface="Josefin Sans"/>
              </a:rPr>
              <a:t>A::a=0</a:t>
            </a:r>
            <a:br>
              <a:rPr lang="pt-BR" dirty="0"/>
            </a:br>
            <a:r>
              <a:rPr lang="pt-BR" b="0" i="0" dirty="0">
                <a:solidFill>
                  <a:srgbClr val="333333"/>
                </a:solidFill>
                <a:effectLst/>
                <a:latin typeface="Josefin Sans"/>
              </a:rPr>
              <a:t>B. A</a:t>
            </a:r>
            <a:br>
              <a:rPr lang="pt-BR" dirty="0"/>
            </a:br>
            <a:r>
              <a:rPr lang="pt-BR" b="0" i="0" dirty="0">
                <a:solidFill>
                  <a:srgbClr val="333333"/>
                </a:solidFill>
                <a:effectLst/>
                <a:latin typeface="Josefin Sans"/>
              </a:rPr>
              <a:t>C. a=0</a:t>
            </a:r>
            <a:br>
              <a:rPr lang="pt-BR" dirty="0"/>
            </a:br>
            <a:r>
              <a:rPr lang="pt-BR" b="0" i="0" dirty="0">
                <a:solidFill>
                  <a:srgbClr val="333333"/>
                </a:solidFill>
                <a:effectLst/>
                <a:latin typeface="Josefin Sans"/>
              </a:rPr>
              <a:t>D. A::0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3678726"/>
      </p:ext>
    </p:extLst>
  </p:cSld>
  <p:clrMapOvr>
    <a:masterClrMapping/>
  </p:clrMapOvr>
  <p:transition advClick="0" advTm="2147255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888901"/>
      </p:ext>
    </p:extLst>
  </p:cSld>
  <p:clrMapOvr>
    <a:masterClrMapping/>
  </p:clrMapOvr>
  <p:transition advClick="0" advTm="2147255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E9A4-C58F-4438-AE75-343BA2CDB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0C02D-6850-452D-BD67-06BD12935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many member functions in the following code?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64588F-A7AA-4618-BD43-318BE564E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2" y="2362200"/>
            <a:ext cx="8248650" cy="401381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Box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capacity;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print();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friend void show();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 compare();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friend bool lost();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osefin Sans"/>
              </a:rPr>
              <a:t>A. 1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osefin San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osefin Sans"/>
              </a:rPr>
              <a:t>B. 2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osefin San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osefin Sans"/>
              </a:rPr>
              <a:t>C. 3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osefin San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osefin Sans"/>
              </a:rPr>
              <a:t>D. 4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057510"/>
      </p:ext>
    </p:extLst>
  </p:cSld>
  <p:clrMapOvr>
    <a:masterClrMapping/>
  </p:clrMapOvr>
  <p:transition advClick="0" advTm="2147255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E9A4-C58F-4438-AE75-343BA2CDB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0C02D-6850-452D-BD67-06BD12935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many member functions in the following code?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64588F-A7AA-4618-BD43-318BE564E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2" y="2362200"/>
            <a:ext cx="8248650" cy="401381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Box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capacity;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print();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friend void show();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 compare();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friend bool lost();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osefin Sans"/>
              </a:rPr>
              <a:t>A. 1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osefin San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osefin Sans"/>
              </a:rPr>
              <a:t>B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osefin Sans"/>
              </a:rPr>
              <a:t>. 2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osefin San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osefin Sans"/>
              </a:rPr>
              <a:t>C. 3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osefin San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osefin Sans"/>
              </a:rPr>
              <a:t>D. 4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655146"/>
      </p:ext>
    </p:extLst>
  </p:cSld>
  <p:clrMapOvr>
    <a:masterClrMapping/>
  </p:clrMapOvr>
  <p:transition advClick="0" advTm="2147255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8" name="Rectangle 6">
            <a:extLst>
              <a:ext uri="{FF2B5EF4-FFF2-40B4-BE49-F238E27FC236}">
                <a16:creationId xmlns:a16="http://schemas.microsoft.com/office/drawing/2014/main" id="{B66164A9-7C16-4A30-B276-B0118E29E6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friend</a:t>
            </a:r>
            <a:r>
              <a:rPr lang="en-US" sz="3600" dirty="0"/>
              <a:t> Functions and</a:t>
            </a:r>
            <a:r>
              <a:rPr lang="en-US" sz="3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friend </a:t>
            </a:r>
            <a:r>
              <a:rPr lang="en-US" sz="3600" dirty="0"/>
              <a:t>Classes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2CB5046-4B8D-4ABC-8D07-3C7F4432AFDE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47675" y="1227137"/>
            <a:ext cx="8105775" cy="4403725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sz="1600" dirty="0"/>
              <a:t>To declare a function as a </a:t>
            </a:r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friend</a:t>
            </a:r>
            <a:r>
              <a:rPr lang="en-US" sz="1600" dirty="0"/>
              <a:t> of a class: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sz="1600" dirty="0"/>
              <a:t>Provide the function prototype in the class definition preceded by keyword </a:t>
            </a:r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friend</a:t>
            </a:r>
            <a:r>
              <a:rPr lang="en-US" sz="1600" dirty="0">
                <a:latin typeface="Lucida Console" pitchFamily="49" charset="0"/>
              </a:rPr>
              <a:t>.</a:t>
            </a:r>
            <a:endParaRPr lang="en-US" sz="1600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600" dirty="0"/>
              <a:t>To declare a class as a friend of another class: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sz="1600" dirty="0"/>
              <a:t>Place a declaration of the form</a:t>
            </a:r>
          </a:p>
          <a:p>
            <a:pPr lvl="1" eaLnBrk="1" hangingPunct="1">
              <a:buFontTx/>
              <a:buNone/>
              <a:defRPr/>
            </a:pPr>
            <a:r>
              <a:rPr lang="en-US" sz="1600" dirty="0"/>
              <a:t>	</a:t>
            </a:r>
            <a:r>
              <a:rPr lang="en-US" sz="1600" dirty="0">
                <a:latin typeface="Lucida Console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friend class </a:t>
            </a:r>
            <a:r>
              <a:rPr lang="en-US" sz="16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ClassTwo</a:t>
            </a:r>
            <a: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  <a:br>
              <a:rPr lang="en-US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</a:rPr>
            </a:br>
            <a:r>
              <a:rPr lang="en-US" sz="1600" dirty="0"/>
              <a:t>in the definition of class </a:t>
            </a:r>
            <a:r>
              <a:rPr lang="en-US" sz="16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ClassOne</a:t>
            </a:r>
            <a:endParaRPr lang="en-US" sz="1600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600" dirty="0"/>
              <a:t>All member functions of class </a:t>
            </a:r>
            <a:r>
              <a:rPr lang="en-US" sz="16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ClassTwo</a:t>
            </a:r>
            <a:r>
              <a:rPr lang="en-US" sz="1600" dirty="0"/>
              <a:t> are </a:t>
            </a:r>
            <a:r>
              <a:rPr lang="en-US" sz="1600" dirty="0">
                <a:latin typeface="Lucida Console" pitchFamily="49" charset="0"/>
              </a:rPr>
              <a:t>friend</a:t>
            </a:r>
            <a:r>
              <a:rPr lang="en-US" sz="1600" dirty="0"/>
              <a:t>s of class </a:t>
            </a:r>
            <a:r>
              <a:rPr lang="en-US" sz="16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ClassOne</a:t>
            </a:r>
            <a:r>
              <a:rPr lang="en-US" sz="1600" dirty="0">
                <a:latin typeface="Lucida Console" pitchFamily="49" charset="0"/>
              </a:rPr>
              <a:t>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600" dirty="0"/>
              <a:t>Friendship is granted, not taken.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sz="1600" dirty="0"/>
              <a:t>For class B to be a friend of class A, class A must explicitly declare that class B is its friend.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600" dirty="0"/>
              <a:t>Friendship relation is neither symmetric nor transitive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600" b="1" dirty="0"/>
              <a:t>If class A is a friend of class B, and class B is a friend of class C, you cannot infer that class B is a friend of class A, that class C is a friend of class B, or that class A is a friend of class C.</a:t>
            </a:r>
            <a:r>
              <a:rPr lang="en-US" sz="2400" b="1" dirty="0"/>
              <a:t>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600" dirty="0"/>
              <a:t>It is possible to specify overloaded functions as friends of a class.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sz="1600" dirty="0"/>
              <a:t>Each overloaded function intended to be a friend must be explicitly declared as a friend of the class.</a:t>
            </a:r>
          </a:p>
          <a:p>
            <a:pPr marL="414337" lvl="1" indent="0" eaLnBrk="1" hangingPunct="1">
              <a:buNone/>
              <a:defRPr/>
            </a:pPr>
            <a:endParaRPr lang="en-US" sz="1600" dirty="0"/>
          </a:p>
          <a:p>
            <a:pPr eaLnBrk="1" hangingPunct="1">
              <a:buFont typeface="Arial" charset="0"/>
              <a:buChar char="•"/>
              <a:defRPr/>
            </a:pPr>
            <a:endParaRPr lang="en-US" sz="1600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advClick="0" advTm="2147255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234B768E-1857-48D8-A887-B2766286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function????</a:t>
            </a:r>
            <a:endParaRPr lang="en-IN" altLang="en-US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750D14AF-0E51-4BCA-9A0E-8028945CB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altLang="en-US">
                <a:solidFill>
                  <a:srgbClr val="083763"/>
                </a:solidFill>
              </a:rPr>
              <a:t>Function is a self contained block of statements that perform a coherent task of some kind.</a:t>
            </a:r>
          </a:p>
          <a:p>
            <a:pPr eaLnBrk="1" hangingPunct="1"/>
            <a:r>
              <a:rPr lang="en-IN" altLang="en-US">
                <a:solidFill>
                  <a:srgbClr val="083763"/>
                </a:solidFill>
              </a:rPr>
              <a:t>Every C++ program can be a thought of the collection of functions.  </a:t>
            </a:r>
          </a:p>
          <a:p>
            <a:pPr eaLnBrk="1" hangingPunct="1"/>
            <a:r>
              <a:rPr lang="en-IN" altLang="en-US">
                <a:solidFill>
                  <a:srgbClr val="083763"/>
                </a:solidFill>
              </a:rPr>
              <a:t>main( ) is also a function.</a:t>
            </a:r>
          </a:p>
          <a:p>
            <a:pPr eaLnBrk="1" hangingPunct="1"/>
            <a:endParaRPr lang="en-IN" altLang="en-US">
              <a:solidFill>
                <a:srgbClr val="083763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CEB246-0C74-4F83-8043-5123F98B4733}"/>
                  </a:ext>
                </a:extLst>
              </p14:cNvPr>
              <p14:cNvContentPartPr/>
              <p14:nvPr/>
            </p14:nvContentPartPr>
            <p14:xfrm>
              <a:off x="114480" y="895320"/>
              <a:ext cx="8934840" cy="5886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CEB246-0C74-4F83-8043-5123F98B47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120" y="885960"/>
                <a:ext cx="8953560" cy="5905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A91C-3129-4156-86EB-E1F570A1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13752-B370-43DE-8215-2FE4B5F20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2F92A7-14BB-4BC5-8D0A-D0E7674ACCD6}"/>
                  </a:ext>
                </a:extLst>
              </p14:cNvPr>
              <p14:cNvContentPartPr/>
              <p14:nvPr/>
            </p14:nvContentPartPr>
            <p14:xfrm>
              <a:off x="1111320" y="882720"/>
              <a:ext cx="7709400" cy="4293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2F92A7-14BB-4BC5-8D0A-D0E7674ACC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1960" y="873360"/>
                <a:ext cx="7728120" cy="431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5082127"/>
      </p:ext>
    </p:extLst>
  </p:cSld>
  <p:clrMapOvr>
    <a:masterClrMapping/>
  </p:clrMapOvr>
  <p:transition advClick="0" advTm="2147255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7D8B-5E79-4D4E-BEC9-AE6B88CF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/>
              <a:t>Types of Functions. </a:t>
            </a:r>
            <a:br>
              <a:rPr lang="en-IN" dirty="0"/>
            </a:br>
            <a:endParaRPr lang="en-IN" dirty="0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DCE18C5F-8F7D-4BB1-896B-CF642B4B9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altLang="en-US">
                <a:solidFill>
                  <a:srgbClr val="083763"/>
                </a:solidFill>
              </a:rPr>
              <a:t>Library functions</a:t>
            </a:r>
          </a:p>
          <a:p>
            <a:pPr lvl="1" eaLnBrk="1" hangingPunct="1"/>
            <a:r>
              <a:rPr lang="en-IN" altLang="en-US">
                <a:solidFill>
                  <a:srgbClr val="083763"/>
                </a:solidFill>
              </a:rPr>
              <a:t>These are the in- -built functions of ‘C++ ’library. </a:t>
            </a:r>
          </a:p>
          <a:p>
            <a:pPr lvl="1" eaLnBrk="1" hangingPunct="1"/>
            <a:r>
              <a:rPr lang="en-IN" altLang="en-US">
                <a:solidFill>
                  <a:srgbClr val="083763"/>
                </a:solidFill>
              </a:rPr>
              <a:t>These are already defined in header files. </a:t>
            </a:r>
          </a:p>
          <a:p>
            <a:pPr lvl="1" eaLnBrk="1" hangingPunct="1"/>
            <a:r>
              <a:rPr lang="en-IN" altLang="en-US">
                <a:solidFill>
                  <a:srgbClr val="083763"/>
                </a:solidFill>
              </a:rPr>
              <a:t>e.g. Cout&lt;&lt;; is a function which is used to print at output. It is defined in ‘iostream.h  ’ file .</a:t>
            </a:r>
          </a:p>
          <a:p>
            <a:pPr eaLnBrk="1" hangingPunct="1"/>
            <a:r>
              <a:rPr lang="en-IN" altLang="en-US">
                <a:solidFill>
                  <a:srgbClr val="083763"/>
                </a:solidFill>
              </a:rPr>
              <a:t>User defined functions.</a:t>
            </a:r>
          </a:p>
          <a:p>
            <a:pPr lvl="1" eaLnBrk="1" hangingPunct="1"/>
            <a:r>
              <a:rPr lang="en-IN" altLang="en-US">
                <a:solidFill>
                  <a:srgbClr val="083763"/>
                </a:solidFill>
              </a:rPr>
              <a:t>Programmer can create their own function in C++ to perform specific task</a:t>
            </a:r>
          </a:p>
          <a:p>
            <a:pPr lvl="1" eaLnBrk="1" hangingPunct="1"/>
            <a:endParaRPr lang="en-IN" altLang="en-US">
              <a:solidFill>
                <a:srgbClr val="083763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B04B43C-1DDF-4244-B330-081985354461}"/>
                  </a:ext>
                </a:extLst>
              </p14:cNvPr>
              <p14:cNvContentPartPr/>
              <p14:nvPr/>
            </p14:nvContentPartPr>
            <p14:xfrm>
              <a:off x="1035000" y="552600"/>
              <a:ext cx="8141400" cy="5175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B04B43C-1DDF-4244-B330-0819853544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5640" y="543240"/>
                <a:ext cx="8160120" cy="5194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0172-00AE-4045-A624-8752278C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AC06C-9212-4191-98ED-AEE8ABC03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295336"/>
      </p:ext>
    </p:extLst>
  </p:cSld>
  <p:clrMapOvr>
    <a:masterClrMapping/>
  </p:clrMapOvr>
  <p:transition advClick="0" advTm="2147255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9F12-0288-44E2-941D-C795C9A8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289AC-1D0D-43BF-A227-731963BF5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08802"/>
      </p:ext>
    </p:extLst>
  </p:cSld>
  <p:clrMapOvr>
    <a:masterClrMapping/>
  </p:clrMapOvr>
  <p:transition advClick="0" advTm="2147255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252E0485-5549-462C-9F0A-62D89DB5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E51C3036-C914-421A-A374-9E8750128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sz="6600">
              <a:solidFill>
                <a:srgbClr val="083763"/>
              </a:solidFill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6600">
                <a:solidFill>
                  <a:srgbClr val="083763"/>
                </a:solidFill>
              </a:rPr>
              <a:t>Why use function?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654F359A-A777-4005-9CC7-8585DA29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642A098C-32A3-4B98-B2D3-9BDA0C172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altLang="en-US">
                <a:solidFill>
                  <a:srgbClr val="083763"/>
                </a:solidFill>
              </a:rPr>
              <a:t>Writing functions avoids rewriting of the same code again and again in the program.  </a:t>
            </a:r>
          </a:p>
          <a:p>
            <a:pPr eaLnBrk="1" hangingPunct="1"/>
            <a:r>
              <a:rPr lang="en-US" altLang="en-US">
                <a:solidFill>
                  <a:srgbClr val="083763"/>
                </a:solidFill>
              </a:rPr>
              <a:t>Using function large programs can be reduced to smaller ones. It is easy to debug and find out the errors in it.</a:t>
            </a:r>
            <a:endParaRPr lang="en-IN" altLang="en-US">
              <a:solidFill>
                <a:srgbClr val="083763"/>
              </a:solidFill>
            </a:endParaRPr>
          </a:p>
          <a:p>
            <a:pPr eaLnBrk="1" hangingPunct="1"/>
            <a:r>
              <a:rPr lang="en-IN" altLang="en-US">
                <a:solidFill>
                  <a:srgbClr val="083763"/>
                </a:solidFill>
              </a:rPr>
              <a:t>Using a function it becomes easier to write program to keep track of what they are doing. 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>
            <a:extLst>
              <a:ext uri="{FF2B5EF4-FFF2-40B4-BE49-F238E27FC236}">
                <a16:creationId xmlns:a16="http://schemas.microsoft.com/office/drawing/2014/main" id="{425CC9C1-485A-43C6-A558-6D9EE18954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Data Members</a:t>
            </a:r>
          </a:p>
        </p:txBody>
      </p:sp>
      <p:sp>
        <p:nvSpPr>
          <p:cNvPr id="96259" name="Content Placeholder 2">
            <a:extLst>
              <a:ext uri="{FF2B5EF4-FFF2-40B4-BE49-F238E27FC236}">
                <a16:creationId xmlns:a16="http://schemas.microsoft.com/office/drawing/2014/main" id="{072CFF38-313F-4E2E-A712-DF22081209C0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It is initialized to zero when first object of its class is created . No other initialization is permitted.</a:t>
            </a:r>
          </a:p>
          <a:p>
            <a:r>
              <a:rPr lang="en-US" altLang="en-US" b="1"/>
              <a:t>Only one copy of that member is created for entire class and shared by all objects of that class.</a:t>
            </a:r>
          </a:p>
          <a:p>
            <a:r>
              <a:rPr lang="en-US" altLang="en-US"/>
              <a:t>Visible only within class but lifetime in entire program.</a:t>
            </a:r>
          </a:p>
          <a:p>
            <a:pPr lvl="2"/>
            <a:r>
              <a:rPr lang="en-US" altLang="en-US"/>
              <a:t>Static int age;</a:t>
            </a:r>
          </a:p>
        </p:txBody>
      </p:sp>
    </p:spTree>
  </p:cSld>
  <p:clrMapOvr>
    <a:masterClrMapping/>
  </p:clrMapOvr>
  <p:transition advClick="0" advTm="2147255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20C4861-571A-4CFD-8E0E-00C08936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endParaRPr lang="en-US" alt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06ACE-3D39-4B6C-909E-84751D8C6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//Function Declaration</a:t>
            </a:r>
            <a:br>
              <a:rPr lang="en-US" sz="2800" b="1" dirty="0"/>
            </a:br>
            <a:r>
              <a:rPr lang="en-US" sz="2800" dirty="0" err="1"/>
              <a:t>retn_type</a:t>
            </a:r>
            <a:r>
              <a:rPr lang="en-US" sz="2800" dirty="0"/>
              <a:t>  </a:t>
            </a:r>
            <a:r>
              <a:rPr lang="en-US" sz="2800" dirty="0" err="1"/>
              <a:t>func_name</a:t>
            </a:r>
            <a:r>
              <a:rPr lang="en-US" sz="2800" dirty="0"/>
              <a:t>(</a:t>
            </a:r>
            <a:r>
              <a:rPr lang="en-US" sz="2800" dirty="0" err="1"/>
              <a:t>data_type</a:t>
            </a:r>
            <a:r>
              <a:rPr lang="en-US" sz="2800" dirty="0"/>
              <a:t> 1,data_type par2);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endParaRPr lang="en-US" b="1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3100" b="1" dirty="0"/>
              <a:t>//Function </a:t>
            </a:r>
            <a:r>
              <a:rPr lang="en-US" sz="3100" b="1" dirty="0" err="1"/>
              <a:t>Defination</a:t>
            </a:r>
            <a:endParaRPr lang="en-US" sz="3100" b="1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3100" b="1" dirty="0" err="1"/>
              <a:t>rent_type</a:t>
            </a:r>
            <a:r>
              <a:rPr lang="en-US" sz="3100" b="1" dirty="0"/>
              <a:t>  </a:t>
            </a:r>
            <a:r>
              <a:rPr lang="en-US" sz="3100" b="1" dirty="0" err="1"/>
              <a:t>func_name</a:t>
            </a:r>
            <a:r>
              <a:rPr lang="en-US" sz="3100" b="1" dirty="0"/>
              <a:t>(</a:t>
            </a:r>
            <a:r>
              <a:rPr lang="en-US" sz="3100" b="1" dirty="0" err="1"/>
              <a:t>data_type</a:t>
            </a:r>
            <a:r>
              <a:rPr lang="en-US" sz="3100" b="1" dirty="0"/>
              <a:t> par1,data_type par2)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3100" b="1" dirty="0"/>
              <a:t>{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3100" b="1" dirty="0"/>
              <a:t>// body of the function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3100" b="1" dirty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endParaRPr lang="en-US" sz="3100" b="1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3100" b="1" dirty="0"/>
              <a:t>//Function Call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3100" b="1" dirty="0" err="1"/>
              <a:t>func_name</a:t>
            </a:r>
            <a:r>
              <a:rPr lang="en-US" sz="3100" b="1" dirty="0"/>
              <a:t>(par1,par2);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D0F9B52-6431-433C-A1D7-32948F07CB40}"/>
                  </a:ext>
                </a:extLst>
              </p14:cNvPr>
              <p14:cNvContentPartPr/>
              <p14:nvPr/>
            </p14:nvContentPartPr>
            <p14:xfrm>
              <a:off x="1587600" y="1276200"/>
              <a:ext cx="7512480" cy="517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D0F9B52-6431-433C-A1D7-32948F07CB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8240" y="1266840"/>
                <a:ext cx="7531200" cy="5194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B7D61C47-C850-47D6-885B-09F9484F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 prototype</a:t>
            </a:r>
            <a:endParaRPr lang="en-IN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0A25EE27-9D5E-4E1F-A7BE-5B1C141DE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83763"/>
                </a:solidFill>
              </a:rPr>
              <a:t>A prototype statement helps the compiler to check the return type and arguments type of the function.</a:t>
            </a:r>
          </a:p>
          <a:p>
            <a:pPr eaLnBrk="1" hangingPunct="1"/>
            <a:r>
              <a:rPr lang="en-US" altLang="en-US">
                <a:solidFill>
                  <a:srgbClr val="083763"/>
                </a:solidFill>
              </a:rPr>
              <a:t>A prototype function consist of the functions return type, name and argument list.</a:t>
            </a:r>
          </a:p>
          <a:p>
            <a:pPr eaLnBrk="1" hangingPunct="1"/>
            <a:r>
              <a:rPr lang="en-US" altLang="en-US">
                <a:solidFill>
                  <a:srgbClr val="083763"/>
                </a:solidFill>
              </a:rPr>
              <a:t>Example</a:t>
            </a:r>
          </a:p>
          <a:p>
            <a:pPr lvl="1" eaLnBrk="1" hangingPunct="1"/>
            <a:r>
              <a:rPr lang="en-US" altLang="en-US">
                <a:solidFill>
                  <a:srgbClr val="083763"/>
                </a:solidFill>
              </a:rPr>
              <a:t>int sum( int  x, int  y);</a:t>
            </a:r>
            <a:endParaRPr lang="en-IN" altLang="en-US">
              <a:solidFill>
                <a:srgbClr val="083763"/>
              </a:solidFill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E18E1-0F5E-4E45-93B5-BF83F8A4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7188"/>
            <a:ext cx="8229600" cy="6429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Example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27AF8-7757-49F8-A9D4-3F0F464B6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324475"/>
          </a:xfrm>
        </p:spPr>
        <p:txBody>
          <a:bodyPr rtlCol="0"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#include&lt;</a:t>
            </a:r>
            <a:r>
              <a:rPr lang="en-US" sz="2800" b="1" dirty="0" err="1"/>
              <a:t>iostream.h</a:t>
            </a:r>
            <a:r>
              <a:rPr lang="en-US" sz="2800" b="1" dirty="0"/>
              <a:t>&gt;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#include&lt;</a:t>
            </a:r>
            <a:r>
              <a:rPr lang="en-US" sz="2800" b="1" dirty="0" err="1"/>
              <a:t>conio.h</a:t>
            </a:r>
            <a:r>
              <a:rPr lang="en-US" sz="2800" b="1" dirty="0"/>
              <a:t>&gt;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None/>
              <a:defRPr/>
            </a:pPr>
            <a:r>
              <a:rPr lang="en-US" sz="2800" b="1" dirty="0"/>
              <a:t>void sum(</a:t>
            </a:r>
            <a:r>
              <a:rPr lang="en-US" sz="2800" b="1" dirty="0" err="1"/>
              <a:t>int</a:t>
            </a:r>
            <a:r>
              <a:rPr lang="en-US" sz="2800" b="1" dirty="0"/>
              <a:t>, </a:t>
            </a:r>
            <a:r>
              <a:rPr lang="en-US" sz="2800" b="1" dirty="0" err="1"/>
              <a:t>int</a:t>
            </a:r>
            <a:r>
              <a:rPr lang="en-US" sz="2800" b="1" dirty="0"/>
              <a:t>);              // function declaration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main()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{						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 err="1"/>
              <a:t>int</a:t>
            </a:r>
            <a:r>
              <a:rPr lang="en-US" sz="2800" b="1" dirty="0"/>
              <a:t> a, b;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   </a:t>
            </a:r>
            <a:r>
              <a:rPr lang="en-US" sz="2800" b="1" dirty="0" err="1"/>
              <a:t>cout</a:t>
            </a:r>
            <a:r>
              <a:rPr lang="en-US" sz="2800" b="1" dirty="0"/>
              <a:t>&lt;&lt;“enter the two no”;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   </a:t>
            </a:r>
            <a:r>
              <a:rPr lang="en-US" sz="2800" b="1" dirty="0" err="1"/>
              <a:t>cin</a:t>
            </a:r>
            <a:r>
              <a:rPr lang="en-US" sz="2800" b="1" dirty="0"/>
              <a:t>&gt;&gt;a&gt;&gt;b;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   sum(</a:t>
            </a:r>
            <a:r>
              <a:rPr lang="en-US" sz="2800" b="1" dirty="0" err="1"/>
              <a:t>a,b</a:t>
            </a:r>
            <a:r>
              <a:rPr lang="en-US" sz="2800" b="1" dirty="0"/>
              <a:t>);                     // function calling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  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 void sum( </a:t>
            </a:r>
            <a:r>
              <a:rPr lang="en-US" sz="2800" b="1" dirty="0" err="1"/>
              <a:t>int</a:t>
            </a:r>
            <a:r>
              <a:rPr lang="en-US" sz="2800" b="1" dirty="0"/>
              <a:t> x, </a:t>
            </a:r>
            <a:r>
              <a:rPr lang="en-US" sz="2800" b="1" dirty="0" err="1"/>
              <a:t>int</a:t>
            </a:r>
            <a:r>
              <a:rPr lang="en-US" sz="2800" b="1" dirty="0"/>
              <a:t> y)              // function definition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{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   int c=</a:t>
            </a:r>
            <a:r>
              <a:rPr lang="en-US" sz="2800" b="1" dirty="0" err="1"/>
              <a:t>x+y</a:t>
            </a:r>
            <a:r>
              <a:rPr lang="en-US" sz="2800" b="1" dirty="0"/>
              <a:t>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  </a:t>
            </a:r>
            <a:r>
              <a:rPr lang="en-US" sz="2800" b="1" dirty="0" err="1"/>
              <a:t>cout</a:t>
            </a:r>
            <a:r>
              <a:rPr lang="en-US" sz="2800" b="1" dirty="0"/>
              <a:t>&lt;&lt; “ sum is”&lt;&lt;c;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388B91-BDED-490A-9C93-B342878E01BE}"/>
                  </a:ext>
                </a:extLst>
              </p14:cNvPr>
              <p14:cNvContentPartPr/>
              <p14:nvPr/>
            </p14:nvContentPartPr>
            <p14:xfrm>
              <a:off x="177840" y="1962000"/>
              <a:ext cx="6833160" cy="3880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388B91-BDED-490A-9C93-B342878E01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480" y="1952640"/>
                <a:ext cx="6851880" cy="3899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35800-85E9-42C3-9FDE-E4FFAFCD7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444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A130F-1F4C-46C2-AF57-C87E2C405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5467350"/>
          </a:xfrm>
        </p:spPr>
        <p:txBody>
          <a:bodyPr rtlCol="0"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endParaRPr lang="en-US" sz="2800" b="1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#include&lt;</a:t>
            </a:r>
            <a:r>
              <a:rPr lang="en-US" sz="2800" b="1" dirty="0" err="1"/>
              <a:t>conio.h</a:t>
            </a:r>
            <a:r>
              <a:rPr lang="en-US" sz="2800" b="1" dirty="0"/>
              <a:t>&gt;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 err="1"/>
              <a:t>int</a:t>
            </a:r>
            <a:r>
              <a:rPr lang="en-US" sz="2800" b="1" dirty="0"/>
              <a:t> sum(</a:t>
            </a:r>
            <a:r>
              <a:rPr lang="en-US" sz="2800" b="1" dirty="0" err="1"/>
              <a:t>int</a:t>
            </a:r>
            <a:r>
              <a:rPr lang="en-US" sz="2800" b="1" dirty="0"/>
              <a:t>, </a:t>
            </a:r>
            <a:r>
              <a:rPr lang="en-US" sz="2800" b="1" dirty="0" err="1"/>
              <a:t>int</a:t>
            </a:r>
            <a:r>
              <a:rPr lang="en-US" sz="2800" b="1" dirty="0"/>
              <a:t>);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main()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{						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 err="1"/>
              <a:t>int</a:t>
            </a:r>
            <a:r>
              <a:rPr lang="en-US" sz="2800" b="1" dirty="0"/>
              <a:t> </a:t>
            </a:r>
            <a:r>
              <a:rPr lang="en-US" sz="2800" b="1"/>
              <a:t>a=10,b=20;</a:t>
            </a:r>
            <a:endParaRPr lang="en-US" sz="2800" b="1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 err="1"/>
              <a:t>int</a:t>
            </a:r>
            <a:r>
              <a:rPr lang="en-US" sz="2800" b="1" dirty="0"/>
              <a:t> c=sum(</a:t>
            </a:r>
            <a:r>
              <a:rPr lang="en-US" sz="2800" b="1" dirty="0" err="1"/>
              <a:t>a,b</a:t>
            </a:r>
            <a:r>
              <a:rPr lang="en-US" sz="2800" b="1" dirty="0"/>
              <a:t>);	                            /*actual arguments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 err="1"/>
              <a:t>Cout</a:t>
            </a:r>
            <a:r>
              <a:rPr lang="en-US" sz="2800" b="1" dirty="0"/>
              <a:t>&lt;&lt;“sum is” &lt;&lt; c; 		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 err="1"/>
              <a:t>getch</a:t>
            </a:r>
            <a:r>
              <a:rPr lang="en-US" sz="2800" b="1" dirty="0"/>
              <a:t>();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 err="1"/>
              <a:t>int</a:t>
            </a:r>
            <a:r>
              <a:rPr lang="en-US" sz="2800" b="1" dirty="0"/>
              <a:t> sum(</a:t>
            </a:r>
            <a:r>
              <a:rPr lang="en-US" sz="2800" b="1" dirty="0" err="1"/>
              <a:t>int</a:t>
            </a:r>
            <a:r>
              <a:rPr lang="en-US" sz="2800" b="1" dirty="0"/>
              <a:t> x, </a:t>
            </a:r>
            <a:r>
              <a:rPr lang="en-US" sz="2800" b="1" dirty="0" err="1"/>
              <a:t>int</a:t>
            </a:r>
            <a:r>
              <a:rPr lang="en-US" sz="2800" b="1" dirty="0"/>
              <a:t> y)		/*formal arguments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{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 err="1"/>
              <a:t>int</a:t>
            </a:r>
            <a:r>
              <a:rPr lang="en-US" sz="2800" b="1" dirty="0"/>
              <a:t> s;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s=</a:t>
            </a:r>
            <a:r>
              <a:rPr lang="en-US" sz="2800" b="1" dirty="0" err="1"/>
              <a:t>x+y</a:t>
            </a:r>
            <a:r>
              <a:rPr lang="en-US" sz="2800" b="1" dirty="0"/>
              <a:t>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	return(s);	                /*return value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}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A3865F7-ABB0-4B3E-9E86-4FED13D0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altLang="en-US"/>
              <a:t>Categories of functions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2A23A300-C1B1-40ED-97EB-050228BE3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65125" indent="-255588" eaLnBrk="1" fontAlgn="auto" hangingPunct="1">
              <a:buFont typeface="Wingdings 3" pitchFamily="18" charset="2"/>
              <a:buChar char=""/>
              <a:defRPr/>
            </a:pPr>
            <a:r>
              <a:rPr lang="en-US"/>
              <a:t>A function with no parameter and no return value</a:t>
            </a:r>
          </a:p>
          <a:p>
            <a:pPr marL="365125" indent="-255588" eaLnBrk="1" fontAlgn="auto" hangingPunct="1">
              <a:buFont typeface="Wingdings 3" pitchFamily="18" charset="2"/>
              <a:buChar char=""/>
              <a:defRPr/>
            </a:pPr>
            <a:r>
              <a:rPr lang="en-US"/>
              <a:t>A function with parameter and no return value</a:t>
            </a:r>
          </a:p>
          <a:p>
            <a:pPr marL="365125" indent="-255588" eaLnBrk="1" fontAlgn="auto" hangingPunct="1">
              <a:buFont typeface="Wingdings 3" pitchFamily="18" charset="2"/>
              <a:buChar char=""/>
              <a:defRPr/>
            </a:pPr>
            <a:r>
              <a:rPr lang="en-US"/>
              <a:t>A function with parameter and return value</a:t>
            </a:r>
          </a:p>
          <a:p>
            <a:pPr marL="365125" indent="-255588" eaLnBrk="1" fontAlgn="auto" hangingPunct="1">
              <a:buFont typeface="Wingdings 3" pitchFamily="18" charset="2"/>
              <a:buChar char=""/>
              <a:defRPr/>
            </a:pPr>
            <a:r>
              <a:rPr lang="en-US"/>
              <a:t>A function without parameter and return value</a:t>
            </a:r>
          </a:p>
          <a:p>
            <a:pPr marL="365125" indent="-255588" eaLnBrk="1" fontAlgn="auto" hangingPunct="1">
              <a:buFont typeface="Wingdings 3" pitchFamily="18" charset="2"/>
              <a:buChar char=""/>
              <a:defRPr/>
            </a:pPr>
            <a:endParaRPr lang="en-US"/>
          </a:p>
          <a:p>
            <a:pPr marL="365125" indent="-255588" eaLnBrk="1" fontAlgn="auto" hangingPunct="1">
              <a:buFont typeface="Wingdings 3" pitchFamily="18" charset="2"/>
              <a:buChar char=""/>
              <a:defRPr/>
            </a:pPr>
            <a:endParaRPr lang="en-US"/>
          </a:p>
          <a:p>
            <a:pPr marL="365125" indent="-255588" eaLnBrk="1" fontAlgn="auto" hangingPunct="1">
              <a:buFont typeface="Wingdings 3" pitchFamily="18" charset="2"/>
              <a:buChar char=""/>
              <a:defRPr/>
            </a:pPr>
            <a:endParaRPr lang="en-US"/>
          </a:p>
          <a:p>
            <a:pPr marL="365125" indent="-255588" eaLnBrk="1" fontAlgn="auto" hangingPunct="1">
              <a:buFont typeface="Wingdings 3" pitchFamily="18" charset="2"/>
              <a:buChar char=""/>
              <a:defRPr/>
            </a:pP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CF805C-5313-49AB-AD48-6340AD39B09D}"/>
                  </a:ext>
                </a:extLst>
              </p14:cNvPr>
              <p14:cNvContentPartPr/>
              <p14:nvPr/>
            </p14:nvContentPartPr>
            <p14:xfrm>
              <a:off x="108000" y="723960"/>
              <a:ext cx="9049320" cy="6121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CF805C-5313-49AB-AD48-6340AD39B0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640" y="714600"/>
                <a:ext cx="9068040" cy="6140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5349-1E60-446C-B3D2-4B7452AA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2C34-5998-4A18-A79B-D2666BB57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E78588-96EB-484C-A0EE-1046DE9A71CD}"/>
                  </a:ext>
                </a:extLst>
              </p14:cNvPr>
              <p14:cNvContentPartPr/>
              <p14:nvPr/>
            </p14:nvContentPartPr>
            <p14:xfrm>
              <a:off x="266760" y="0"/>
              <a:ext cx="8871480" cy="6547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E78588-96EB-484C-A0EE-1046DE9A71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-9360"/>
                <a:ext cx="8890200" cy="656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6832384"/>
      </p:ext>
    </p:extLst>
  </p:cSld>
  <p:clrMapOvr>
    <a:masterClrMapping/>
  </p:clrMapOvr>
  <p:transition advClick="0" advTm="21472550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20083-93A7-4261-AF56-ED0C2613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1AEBB-A87C-46C3-875E-1E25C6EEB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137FD6-AAF8-4969-BCA3-97AA454CB9D3}"/>
                  </a:ext>
                </a:extLst>
              </p14:cNvPr>
              <p14:cNvContentPartPr/>
              <p14:nvPr/>
            </p14:nvContentPartPr>
            <p14:xfrm>
              <a:off x="146160" y="0"/>
              <a:ext cx="8979120" cy="6617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137FD6-AAF8-4969-BCA3-97AA454CB9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800" y="-9360"/>
                <a:ext cx="8997840" cy="663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8313986"/>
      </p:ext>
    </p:extLst>
  </p:cSld>
  <p:clrMapOvr>
    <a:masterClrMapping/>
  </p:clrMapOvr>
  <p:transition advClick="0" advTm="21472550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F6D4-6442-445A-961C-602CE8DB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48C7-E535-49DD-9625-8CA524D9B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E0F9D8-E1F1-468E-BA76-8A840D65C144}"/>
                  </a:ext>
                </a:extLst>
              </p14:cNvPr>
              <p14:cNvContentPartPr/>
              <p14:nvPr/>
            </p14:nvContentPartPr>
            <p14:xfrm>
              <a:off x="-539640" y="38160"/>
              <a:ext cx="9620640" cy="6635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E0F9D8-E1F1-468E-BA76-8A840D65C1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49000" y="28800"/>
                <a:ext cx="9639360" cy="665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025140"/>
      </p:ext>
    </p:extLst>
  </p:cSld>
  <p:clrMapOvr>
    <a:masterClrMapping/>
  </p:clrMapOvr>
  <p:transition advClick="0" advTm="21472550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7C3BF697-6FE6-46C4-8EDF-7C22996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7188"/>
            <a:ext cx="8229600" cy="642937"/>
          </a:xfrm>
        </p:spPr>
        <p:txBody>
          <a:bodyPr/>
          <a:lstStyle/>
          <a:p>
            <a:pPr eaLnBrk="1" hangingPunct="1"/>
            <a:r>
              <a:rPr lang="en-US" altLang="en-US" sz="2800"/>
              <a:t>A function with no parameter and no return value</a:t>
            </a:r>
            <a:endParaRPr lang="en-IN" alt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EE13-FE0D-4FF6-B1A1-3236D56C7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324475"/>
          </a:xfrm>
        </p:spPr>
        <p:txBody>
          <a:bodyPr rtlCol="0"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#include&lt;</a:t>
            </a:r>
            <a:r>
              <a:rPr lang="en-US" sz="2800" b="1" dirty="0" err="1"/>
              <a:t>conio.h</a:t>
            </a:r>
            <a:r>
              <a:rPr lang="en-US" sz="2800" b="1" dirty="0"/>
              <a:t>&gt;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 main()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{						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void print();	                /*</a:t>
            </a:r>
            <a:r>
              <a:rPr lang="en-US" sz="2800" b="1" dirty="0" err="1"/>
              <a:t>func</a:t>
            </a:r>
            <a:r>
              <a:rPr lang="en-US" sz="2800" b="1" dirty="0"/>
              <a:t> declaration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800" b="1" dirty="0" err="1"/>
              <a:t>cout</a:t>
            </a:r>
            <a:r>
              <a:rPr lang="en-US" sz="2800" b="1" dirty="0"/>
              <a:t>&lt;&lt;“no parameter and no return value”;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print();		                   /*</a:t>
            </a:r>
            <a:r>
              <a:rPr lang="en-US" sz="2800" b="1" dirty="0" err="1"/>
              <a:t>func</a:t>
            </a:r>
            <a:r>
              <a:rPr lang="en-US" sz="2800" b="1" dirty="0"/>
              <a:t> calling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 err="1"/>
              <a:t>getch</a:t>
            </a:r>
            <a:r>
              <a:rPr lang="en-US" sz="2800" b="1" dirty="0"/>
              <a:t>();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void print()	      /*</a:t>
            </a:r>
            <a:r>
              <a:rPr lang="en-US" sz="2800" b="1" dirty="0" err="1"/>
              <a:t>func</a:t>
            </a:r>
            <a:r>
              <a:rPr lang="en-US" sz="2800" b="1" dirty="0"/>
              <a:t> definition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{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for(</a:t>
            </a:r>
            <a:r>
              <a:rPr lang="en-US" sz="2800" b="1" dirty="0" err="1"/>
              <a:t>int</a:t>
            </a:r>
            <a:r>
              <a:rPr lang="en-US" sz="2800" b="1" dirty="0"/>
              <a:t> </a:t>
            </a:r>
            <a:r>
              <a:rPr lang="en-US" sz="2800" b="1" dirty="0" err="1"/>
              <a:t>i</a:t>
            </a:r>
            <a:r>
              <a:rPr lang="en-US" sz="2800" b="1" dirty="0"/>
              <a:t>=1;i&lt;=30;i++)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{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 err="1"/>
              <a:t>cout</a:t>
            </a:r>
            <a:r>
              <a:rPr lang="en-US" sz="2800" b="1" dirty="0"/>
              <a:t>&lt;&lt;“*”;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 err="1"/>
              <a:t>Cout</a:t>
            </a:r>
            <a:r>
              <a:rPr lang="en-US" sz="2800" b="1" dirty="0"/>
              <a:t>&lt;&lt;“\n”;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800" b="1" dirty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IN" dirty="0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F8453D72-65C0-4488-94D2-590B7FA4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 function with no parameter and no return value</a:t>
            </a:r>
            <a:endParaRPr lang="en-IN" altLang="en-US" sz="2800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12FABE8B-0CCF-4987-B6E9-20503B2F5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83763"/>
                </a:solidFill>
              </a:rPr>
              <a:t>There is no data transfer between calling and called function </a:t>
            </a:r>
          </a:p>
          <a:p>
            <a:pPr eaLnBrk="1" hangingPunct="1"/>
            <a:r>
              <a:rPr lang="en-US" altLang="en-US">
                <a:solidFill>
                  <a:srgbClr val="083763"/>
                </a:solidFill>
              </a:rPr>
              <a:t>The function is only executed and nothing is obtained</a:t>
            </a:r>
          </a:p>
          <a:p>
            <a:pPr eaLnBrk="1" hangingPunct="1"/>
            <a:r>
              <a:rPr lang="en-US" altLang="en-US">
                <a:solidFill>
                  <a:srgbClr val="083763"/>
                </a:solidFill>
              </a:rPr>
              <a:t>Such functions may be used to print some messages, draw stars etc</a:t>
            </a:r>
            <a:endParaRPr lang="en-IN" altLang="en-US">
              <a:solidFill>
                <a:srgbClr val="083763"/>
              </a:solidFill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F59D2-9595-4AEC-9607-DD4ABD01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52C26-B552-4A4C-8CEA-0DDEACC9B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766414"/>
      </p:ext>
    </p:extLst>
  </p:cSld>
  <p:clrMapOvr>
    <a:masterClrMapping/>
  </p:clrMapOvr>
  <p:transition advClick="0" advTm="214725500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CBD04003-C6C0-4295-82EA-A2C48E370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 function with parameter and no return value</a:t>
            </a:r>
            <a:endParaRPr lang="en-IN" alt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52352-681F-4E7E-AC62-3F1169352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000" b="1" dirty="0"/>
              <a:t>#include&lt;</a:t>
            </a:r>
            <a:r>
              <a:rPr lang="en-US" sz="2000" b="1" dirty="0" err="1"/>
              <a:t>conio.h</a:t>
            </a:r>
            <a:r>
              <a:rPr lang="en-US" sz="2000" b="1" dirty="0"/>
              <a:t>&gt;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000" b="1" dirty="0"/>
              <a:t> main()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000" b="1" dirty="0"/>
              <a:t>{						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000" b="1" dirty="0" err="1"/>
              <a:t>int</a:t>
            </a:r>
            <a:r>
              <a:rPr lang="en-US" sz="2000" b="1" dirty="0"/>
              <a:t> a=10,b=20;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000" b="1" dirty="0"/>
              <a:t>void </a:t>
            </a:r>
            <a:r>
              <a:rPr lang="en-US" sz="2000" b="1" dirty="0" err="1"/>
              <a:t>mul</a:t>
            </a:r>
            <a:r>
              <a:rPr lang="en-US" sz="2000" b="1" dirty="0"/>
              <a:t>(</a:t>
            </a:r>
            <a:r>
              <a:rPr lang="en-US" sz="2000" b="1" dirty="0" err="1"/>
              <a:t>int,int</a:t>
            </a:r>
            <a:r>
              <a:rPr lang="en-US" sz="2000" b="1" dirty="0"/>
              <a:t>);	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000" b="1" dirty="0" err="1"/>
              <a:t>mul</a:t>
            </a:r>
            <a:r>
              <a:rPr lang="en-US" sz="2000" b="1" dirty="0"/>
              <a:t>(</a:t>
            </a:r>
            <a:r>
              <a:rPr lang="en-US" sz="2000" b="1" dirty="0" err="1"/>
              <a:t>a,b</a:t>
            </a:r>
            <a:r>
              <a:rPr lang="en-US" sz="2000" b="1" dirty="0"/>
              <a:t>);	 	/*actual arguments		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000" b="1" dirty="0" err="1"/>
              <a:t>getch</a:t>
            </a:r>
            <a:r>
              <a:rPr lang="en-US" sz="2000" b="1" dirty="0"/>
              <a:t>();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000" b="1" dirty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000" b="1" dirty="0"/>
              <a:t>void </a:t>
            </a:r>
            <a:r>
              <a:rPr lang="en-US" sz="2000" b="1" dirty="0" err="1"/>
              <a:t>mul</a:t>
            </a:r>
            <a:r>
              <a:rPr lang="en-US" sz="2000" b="1" dirty="0"/>
              <a:t>(</a:t>
            </a:r>
            <a:r>
              <a:rPr lang="en-US" sz="2000" b="1" dirty="0" err="1"/>
              <a:t>int</a:t>
            </a:r>
            <a:r>
              <a:rPr lang="en-US" sz="2000" b="1" dirty="0"/>
              <a:t> x, </a:t>
            </a:r>
            <a:r>
              <a:rPr lang="en-US" sz="2000" b="1" dirty="0" err="1"/>
              <a:t>int</a:t>
            </a:r>
            <a:r>
              <a:rPr lang="en-US" sz="2000" b="1" dirty="0"/>
              <a:t> y)		/*formal arguments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000" b="1" dirty="0"/>
              <a:t>{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000" b="1" dirty="0" err="1"/>
              <a:t>int</a:t>
            </a:r>
            <a:r>
              <a:rPr lang="en-US" sz="2000" b="1" dirty="0"/>
              <a:t> s;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000" b="1" dirty="0"/>
              <a:t>s=x*y;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000" b="1" dirty="0" err="1"/>
              <a:t>Cout</a:t>
            </a:r>
            <a:r>
              <a:rPr lang="en-US" sz="2000" b="1" dirty="0"/>
              <a:t>&lt;&lt;“</a:t>
            </a:r>
            <a:r>
              <a:rPr lang="en-US" sz="2000" b="1" dirty="0" err="1"/>
              <a:t>mul</a:t>
            </a:r>
            <a:r>
              <a:rPr lang="en-US" sz="2000" b="1" dirty="0"/>
              <a:t> is” &lt;&lt; s;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2000" b="1" dirty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IN" sz="2000" dirty="0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679667B4-3CB0-444F-A030-57C8A8C39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A function with parameter and return value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735D29E2-459A-4C50-9C41-AE9E22A6B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 rtlCol="0">
            <a:normAutofit fontScale="55000" lnSpcReduction="20000"/>
          </a:bodyPr>
          <a:lstStyle/>
          <a:p>
            <a:pPr marL="273050" indent="-273050" eaLnBrk="1" fontAlgn="auto" hangingPunct="1">
              <a:buFont typeface="Monotype Sorts" pitchFamily="2" charset="2"/>
              <a:buNone/>
              <a:defRPr/>
            </a:pPr>
            <a:r>
              <a:rPr lang="en-US" sz="1600" b="1" dirty="0"/>
              <a:t>#include&lt;</a:t>
            </a:r>
            <a:r>
              <a:rPr lang="en-US" sz="1600" b="1" dirty="0" err="1"/>
              <a:t>conio.h</a:t>
            </a:r>
            <a:r>
              <a:rPr lang="en-US" sz="1600" b="1" dirty="0"/>
              <a:t>&gt;</a:t>
            </a:r>
          </a:p>
          <a:p>
            <a:pPr marL="273050" indent="-273050" eaLnBrk="1" fontAlgn="auto" hangingPunct="1">
              <a:buFont typeface="Monotype Sorts" pitchFamily="2" charset="2"/>
              <a:buNone/>
              <a:defRPr/>
            </a:pPr>
            <a:r>
              <a:rPr lang="en-US" sz="1600" b="1" dirty="0"/>
              <a:t>void main()</a:t>
            </a:r>
          </a:p>
          <a:p>
            <a:pPr marL="273050" indent="-273050" eaLnBrk="1" fontAlgn="auto" hangingPunct="1">
              <a:buFont typeface="Monotype Sorts" pitchFamily="2" charset="2"/>
              <a:buNone/>
              <a:defRPr/>
            </a:pPr>
            <a:r>
              <a:rPr lang="en-US" sz="1600" b="1" dirty="0"/>
              <a:t>{						</a:t>
            </a:r>
          </a:p>
          <a:p>
            <a:pPr marL="273050" indent="-273050" eaLnBrk="1" fontAlgn="auto" hangingPunct="1">
              <a:buFont typeface="Monotype Sorts" pitchFamily="2" charset="2"/>
              <a:buNone/>
              <a:defRPr/>
            </a:pPr>
            <a:r>
              <a:rPr lang="en-US" sz="1600" b="1" dirty="0"/>
              <a:t>int a=10,b=20,c;</a:t>
            </a:r>
          </a:p>
          <a:p>
            <a:pPr marL="273050" indent="-273050" eaLnBrk="1" fontAlgn="auto" hangingPunct="1">
              <a:buFont typeface="Monotype Sorts" pitchFamily="2" charset="2"/>
              <a:buNone/>
              <a:defRPr/>
            </a:pPr>
            <a:r>
              <a:rPr lang="en-US" sz="1600" b="1" dirty="0"/>
              <a:t>int max(</a:t>
            </a:r>
            <a:r>
              <a:rPr lang="en-US" sz="1600" b="1" dirty="0" err="1"/>
              <a:t>int,int</a:t>
            </a:r>
            <a:r>
              <a:rPr lang="en-US" sz="1600" b="1" dirty="0"/>
              <a:t>);</a:t>
            </a:r>
          </a:p>
          <a:p>
            <a:pPr marL="273050" indent="-273050" eaLnBrk="1" fontAlgn="auto" hangingPunct="1">
              <a:buFont typeface="Monotype Sorts" pitchFamily="2" charset="2"/>
              <a:buNone/>
              <a:defRPr/>
            </a:pPr>
            <a:r>
              <a:rPr lang="en-US" sz="1600" b="1" dirty="0"/>
              <a:t>c=max(</a:t>
            </a:r>
            <a:r>
              <a:rPr lang="en-US" sz="1600" b="1" dirty="0" err="1"/>
              <a:t>a,b</a:t>
            </a:r>
            <a:r>
              <a:rPr lang="en-US" sz="1600" b="1" dirty="0"/>
              <a:t>);</a:t>
            </a:r>
          </a:p>
          <a:p>
            <a:pPr marL="273050" indent="-273050" eaLnBrk="1" fontAlgn="auto" hangingPunct="1">
              <a:buFont typeface="Monotype Sorts" pitchFamily="2" charset="2"/>
              <a:buNone/>
              <a:defRPr/>
            </a:pPr>
            <a:r>
              <a:rPr lang="en-US" sz="1600" b="1" dirty="0" err="1"/>
              <a:t>Cout</a:t>
            </a:r>
            <a:r>
              <a:rPr lang="en-US" sz="1600" b="1" dirty="0"/>
              <a:t>&lt;&lt;“greatest no is” &lt;&lt;c;</a:t>
            </a:r>
          </a:p>
          <a:p>
            <a:pPr marL="273050" indent="-273050" eaLnBrk="1" fontAlgn="auto" hangingPunct="1">
              <a:buFont typeface="Monotype Sorts" pitchFamily="2" charset="2"/>
              <a:buNone/>
              <a:defRPr/>
            </a:pPr>
            <a:r>
              <a:rPr lang="en-US" sz="1600" b="1" dirty="0" err="1"/>
              <a:t>getch</a:t>
            </a:r>
            <a:r>
              <a:rPr lang="en-US" sz="1600" b="1" dirty="0"/>
              <a:t>();</a:t>
            </a:r>
          </a:p>
          <a:p>
            <a:pPr marL="273050" indent="-273050" eaLnBrk="1" fontAlgn="auto" hangingPunct="1">
              <a:buFont typeface="Monotype Sorts" pitchFamily="2" charset="2"/>
              <a:buNone/>
              <a:defRPr/>
            </a:pPr>
            <a:r>
              <a:rPr lang="en-US" sz="1600" b="1" dirty="0"/>
              <a:t>}</a:t>
            </a:r>
          </a:p>
          <a:p>
            <a:pPr marL="273050" indent="-273050" eaLnBrk="1" fontAlgn="auto" hangingPunct="1">
              <a:buFont typeface="Monotype Sorts" pitchFamily="2" charset="2"/>
              <a:buNone/>
              <a:defRPr/>
            </a:pPr>
            <a:r>
              <a:rPr lang="en-US" sz="1600" b="1" dirty="0"/>
              <a:t>int max(int x, int y)</a:t>
            </a:r>
          </a:p>
          <a:p>
            <a:pPr marL="273050" indent="-273050" eaLnBrk="1" fontAlgn="auto" hangingPunct="1">
              <a:buFont typeface="Monotype Sorts" pitchFamily="2" charset="2"/>
              <a:buNone/>
              <a:defRPr/>
            </a:pPr>
            <a:r>
              <a:rPr lang="en-US" sz="1600" b="1" dirty="0"/>
              <a:t>{</a:t>
            </a:r>
          </a:p>
          <a:p>
            <a:pPr marL="273050" indent="-273050" eaLnBrk="1" fontAlgn="auto" hangingPunct="1">
              <a:buFont typeface="Monotype Sorts" pitchFamily="2" charset="2"/>
              <a:buNone/>
              <a:defRPr/>
            </a:pPr>
            <a:r>
              <a:rPr lang="en-US" sz="1600" b="1" dirty="0"/>
              <a:t>if(x&gt;y)</a:t>
            </a:r>
          </a:p>
          <a:p>
            <a:pPr marL="273050" indent="-273050" eaLnBrk="1" fontAlgn="auto" hangingPunct="1">
              <a:buFont typeface="Monotype Sorts" pitchFamily="2" charset="2"/>
              <a:buNone/>
              <a:defRPr/>
            </a:pPr>
            <a:r>
              <a:rPr lang="en-US" sz="1600" b="1" dirty="0"/>
              <a:t>return(x);</a:t>
            </a:r>
          </a:p>
          <a:p>
            <a:pPr marL="273050" indent="-273050" eaLnBrk="1" fontAlgn="auto" hangingPunct="1">
              <a:buFont typeface="Monotype Sorts" pitchFamily="2" charset="2"/>
              <a:buNone/>
              <a:defRPr/>
            </a:pPr>
            <a:r>
              <a:rPr lang="en-US" sz="1600" b="1" dirty="0"/>
              <a:t>else</a:t>
            </a:r>
          </a:p>
          <a:p>
            <a:pPr marL="273050" indent="-273050" eaLnBrk="1" fontAlgn="auto" hangingPunct="1">
              <a:buFont typeface="Monotype Sorts" pitchFamily="2" charset="2"/>
              <a:buNone/>
              <a:defRPr/>
            </a:pPr>
            <a:r>
              <a:rPr lang="en-US" sz="1600" b="1" dirty="0"/>
              <a:t>{</a:t>
            </a:r>
          </a:p>
          <a:p>
            <a:pPr marL="273050" indent="-273050" eaLnBrk="1" fontAlgn="auto" hangingPunct="1">
              <a:buFont typeface="Monotype Sorts" pitchFamily="2" charset="2"/>
              <a:buNone/>
              <a:defRPr/>
            </a:pPr>
            <a:r>
              <a:rPr lang="en-US" sz="1600" b="1" dirty="0"/>
              <a:t>return(y);</a:t>
            </a:r>
          </a:p>
          <a:p>
            <a:pPr marL="273050" indent="-273050" eaLnBrk="1" fontAlgn="auto" hangingPunct="1">
              <a:buFont typeface="Monotype Sorts" pitchFamily="2" charset="2"/>
              <a:buNone/>
              <a:defRPr/>
            </a:pPr>
            <a:r>
              <a:rPr lang="en-US" sz="1600" b="1" dirty="0"/>
              <a:t>}</a:t>
            </a:r>
          </a:p>
          <a:p>
            <a:pPr marL="273050" indent="-273050" eaLnBrk="1" fontAlgn="auto" hangingPunct="1">
              <a:buFont typeface="Monotype Sorts" pitchFamily="2" charset="2"/>
              <a:buNone/>
              <a:defRPr/>
            </a:pPr>
            <a:r>
              <a:rPr lang="en-US" sz="1600" b="1" dirty="0"/>
              <a:t>}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9506DE37-813F-44BB-8C81-89F5168F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 function without parameter and return value</a:t>
            </a:r>
            <a:endParaRPr lang="en-IN" alt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59A3B-2343-43C1-9DC9-3CA920CBA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1600" b="1" dirty="0"/>
              <a:t>#include&lt;</a:t>
            </a:r>
            <a:r>
              <a:rPr lang="en-US" sz="1600" b="1" dirty="0" err="1"/>
              <a:t>conio.h</a:t>
            </a:r>
            <a:r>
              <a:rPr lang="en-US" sz="1600" b="1" dirty="0"/>
              <a:t>&gt;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1600" b="1" dirty="0"/>
              <a:t>main()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1600" b="1" dirty="0"/>
              <a:t>{						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1600" b="1" dirty="0" err="1"/>
              <a:t>int</a:t>
            </a:r>
            <a:r>
              <a:rPr lang="en-US" sz="1600" b="1" dirty="0"/>
              <a:t> a=10,b=20;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1600" b="1" dirty="0" err="1"/>
              <a:t>int</a:t>
            </a:r>
            <a:r>
              <a:rPr lang="en-US" sz="1600" b="1" dirty="0"/>
              <a:t> sum();	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1600" b="1" dirty="0" err="1"/>
              <a:t>int</a:t>
            </a:r>
            <a:r>
              <a:rPr lang="en-US" sz="1600" b="1" dirty="0"/>
              <a:t> c=sum();	 /*actual arguments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1600" b="1" dirty="0" err="1"/>
              <a:t>Cout</a:t>
            </a:r>
            <a:r>
              <a:rPr lang="en-US" sz="1600" b="1" dirty="0"/>
              <a:t>&lt;&lt;“sum is”&lt;&lt; c; 		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1600" b="1" dirty="0" err="1"/>
              <a:t>getch</a:t>
            </a:r>
            <a:r>
              <a:rPr lang="en-US" sz="1600" b="1" dirty="0"/>
              <a:t>();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1600" b="1" dirty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1600" b="1" dirty="0" err="1"/>
              <a:t>int</a:t>
            </a:r>
            <a:r>
              <a:rPr lang="en-US" sz="1600" b="1" dirty="0"/>
              <a:t> sum()		/*formal arguments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1600" b="1" dirty="0"/>
              <a:t>{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1600" b="1" dirty="0" err="1"/>
              <a:t>int</a:t>
            </a:r>
            <a:r>
              <a:rPr lang="en-US" sz="1600" b="1" dirty="0"/>
              <a:t> x=10,y=20;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1600" b="1" dirty="0"/>
              <a:t>return(</a:t>
            </a:r>
            <a:r>
              <a:rPr lang="en-US" sz="1600" b="1" dirty="0" err="1"/>
              <a:t>x+y</a:t>
            </a:r>
            <a:r>
              <a:rPr lang="en-US" sz="1600" b="1" dirty="0"/>
              <a:t>);         /*return value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en-US" sz="1600" b="1" dirty="0"/>
              <a:t>}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endParaRPr lang="en-US" sz="16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1600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IN" sz="1600" dirty="0"/>
          </a:p>
          <a:p>
            <a:pPr marL="274320" indent="-27432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IN" sz="1600" dirty="0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A2484060-6519-4F11-8D0D-95566815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Default arguments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A6702037-982F-428C-8D81-B27FCAA50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 the function prototype declaration , the default values are given. Whenever a call is made to function without specifying an argument , the program will automatically assign values to the parameters from  the default function prototype.</a:t>
            </a:r>
          </a:p>
          <a:p>
            <a:pPr eaLnBrk="1" hangingPunct="1">
              <a:defRPr/>
            </a:pPr>
            <a:r>
              <a:rPr lang="en-US"/>
              <a:t>Default arguments facilitate easy development and maintenance of programs.</a:t>
            </a:r>
          </a:p>
        </p:txBody>
      </p:sp>
    </p:spTree>
  </p:cSld>
  <p:clrMapOvr>
    <a:masterClrMapping/>
  </p:clrMapOvr>
  <p:transition advClick="0" advTm="214725500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CF5EB-37FF-4414-A9E7-951E7DEA1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721D1-9544-4066-BD33-4BE99C5B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342477"/>
      </p:ext>
    </p:extLst>
  </p:cSld>
  <p:clrMapOvr>
    <a:masterClrMapping/>
  </p:clrMapOvr>
  <p:transition advClick="0" advTm="214725500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04744AFF-D235-4BDB-BD74-EFD8EC16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EA9FB-D92E-4BA7-A417-3F9EB0420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  void sum(int x=10, int y=20);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main()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{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 err="1"/>
              <a:t>int</a:t>
            </a:r>
            <a:r>
              <a:rPr lang="en-US" dirty="0"/>
              <a:t> a, b;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        sum();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}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    void sum(int a1=10,int a2=20)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{ 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 temp= a1+a2;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}</a:t>
            </a:r>
          </a:p>
        </p:txBody>
      </p:sp>
    </p:spTree>
  </p:cSld>
  <p:clrMapOvr>
    <a:masterClrMapping/>
  </p:clrMapOvr>
  <p:transition advClick="0" advTm="214725500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9CAFFF47-C20F-44E3-A503-9A7F9978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Default Arguments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859B64C7-CD7A-43B0-A944-F99D6B305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3983038" cy="440372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/>
              <a:t>#include &lt;iostream&gt;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/>
              <a:t>using namespace std;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/>
              <a:t>void display(char = '*', int =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/>
              <a:t>int main()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/>
              <a:t>  cout&lt;&lt;"No argument passed:\n";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/>
              <a:t> display();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/>
              <a:t>  cout&lt;&lt;"\n\nFirst argument passed:\n";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/>
              <a:t> display('#');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/>
              <a:t> cout&lt;&lt;"\n\nBoth argument passed:\n";</a:t>
            </a:r>
          </a:p>
        </p:txBody>
      </p:sp>
      <p:sp>
        <p:nvSpPr>
          <p:cNvPr id="24580" name="Content Placeholder 3">
            <a:extLst>
              <a:ext uri="{FF2B5EF4-FFF2-40B4-BE49-F238E27FC236}">
                <a16:creationId xmlns:a16="http://schemas.microsoft.com/office/drawing/2014/main" id="{AE4FBCAB-5BE7-4D65-84A4-1EBE27315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3984625" cy="440372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/>
              <a:t>display('$', 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/>
              <a:t> return 0;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/>
              <a:t>void display(char c, int n){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/>
              <a:t> for(int i = 1; i &lt;=n; ++i)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/>
              <a:t>    cout&lt;&lt;c;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/>
              <a:t>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/>
              <a:t>  cout&lt;&lt;endl;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  <p:transition advClick="0" advTm="2147255000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01D92F4-0C69-4DB3-AE68-AE0A0BEEE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SCOPE RULES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B0EFA279-83C4-4B4F-A9DE-7CB429253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029200"/>
          </a:xfrm>
        </p:spPr>
        <p:txBody>
          <a:bodyPr rtlCol="0"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/>
              <a:t>Local Variable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/>
              <a:t>Global variable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u="sng"/>
              <a:t>Local Variables </a:t>
            </a:r>
            <a:r>
              <a:rPr lang="en-US"/>
              <a:t>are defined inside the function body or in a compound statement. The scope of these variables are inside the function where they are defined.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/>
              <a:t>Eg: int fact (int n)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/>
              <a:t>{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/>
              <a:t>Int i, fact, j;  // i, j are local variables.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/>
              <a:t>-----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/>
              <a:t>----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/>
              <a:t>}</a:t>
            </a: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FC44F-24D1-45ED-A970-4491447E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D39C4-E596-4DEA-9647-4602213EF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145121"/>
      </p:ext>
    </p:extLst>
  </p:cSld>
  <p:clrMapOvr>
    <a:masterClrMapping/>
  </p:clrMapOvr>
  <p:transition advClick="0" advTm="2147255000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8E37-E6FF-4F1A-869B-FBAB3F34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41F8F-2EA8-45E0-890A-F21513A90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814887"/>
      </p:ext>
    </p:extLst>
  </p:cSld>
  <p:clrMapOvr>
    <a:masterClrMapping/>
  </p:clrMapOvr>
  <p:transition advClick="0" advTm="2147255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EA08-58FC-4F2F-86F0-58334C2D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FD355-76CE-4AC8-9563-6C7E593AC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578462"/>
      </p:ext>
    </p:extLst>
  </p:cSld>
  <p:clrMapOvr>
    <a:masterClrMapping/>
  </p:clrMapOvr>
  <p:transition advClick="0" advTm="2147255000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F094D5F5-CB7D-4E8A-B183-FC756F90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E56B6D5B-9CCA-4241-BA22-25188BF3C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u="sng">
                <a:solidFill>
                  <a:srgbClr val="083763"/>
                </a:solidFill>
              </a:rPr>
              <a:t>Global variables </a:t>
            </a:r>
            <a:r>
              <a:rPr lang="en-US" altLang="en-US">
                <a:solidFill>
                  <a:srgbClr val="083763"/>
                </a:solidFill>
              </a:rPr>
              <a:t> are those variables whose scope is available through out the program.</a:t>
            </a:r>
            <a:endParaRPr lang="en-US" altLang="en-US" b="1" u="sng">
              <a:solidFill>
                <a:srgbClr val="083763"/>
              </a:solidFill>
            </a:endParaRP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">
            <a:extLst>
              <a:ext uri="{FF2B5EF4-FFF2-40B4-BE49-F238E27FC236}">
                <a16:creationId xmlns:a16="http://schemas.microsoft.com/office/drawing/2014/main" id="{974B2D7C-9A6B-466B-A12E-0F2AD04FDC9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990600" y="21336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5400"/>
              <a:t>FUNCTION OVERLOADING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D16744A5-7CFA-4402-8954-7375D904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Overloading in C++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A4502228-083C-4E97-956D-B89DCBAAF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/>
              <a:t>What is overloading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/>
              <a:t>	– Overloading means assigning multiple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/>
              <a:t>	meanings to a function name or operator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/>
              <a:t>	symbol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/>
              <a:t>	– It allows multiple definitions of a function with the same name, but different signatures.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/>
              <a:t>C++ supports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/>
              <a:t>	– Function overloading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/>
              <a:t>	– Operator overloading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536D8090-CF03-440C-9602-14CCD1C4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is Overloading Useful?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5503C1D0-8E81-49B9-A771-95765D9DE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/>
              <a:t> Function overloading allows functions that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/>
              <a:t>	 conceptually perform the same task on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/>
              <a:t>	 objects of different types to be given the  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/>
              <a:t>     same name.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/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en-US"/>
              <a:t> Operator overloading provides a convenient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/>
              <a:t>	 notation for manipulating user-defined        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/>
              <a:t>     objects with conventional operators.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D69FF841-2D33-4E08-B34D-195A6D6B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Function Overloading </a:t>
            </a:r>
            <a:endParaRPr lang="en-US" altLang="en-US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DA488FF8-EB2E-4A82-AAA3-63030A521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83763"/>
                </a:solidFill>
              </a:rPr>
              <a:t>Is the process of using the same name for two or more functions</a:t>
            </a:r>
          </a:p>
          <a:p>
            <a:pPr eaLnBrk="1" hangingPunct="1"/>
            <a:r>
              <a:rPr lang="en-US" altLang="en-US">
                <a:solidFill>
                  <a:srgbClr val="083763"/>
                </a:solidFill>
              </a:rPr>
              <a:t>Requires each redefinition of a function to use a different function signature that is: </a:t>
            </a:r>
          </a:p>
          <a:p>
            <a:pPr lvl="1" eaLnBrk="1" hangingPunct="1"/>
            <a:r>
              <a:rPr lang="en-US" altLang="en-US">
                <a:solidFill>
                  <a:srgbClr val="083763"/>
                </a:solidFill>
              </a:rPr>
              <a:t>different types of parameters,</a:t>
            </a:r>
          </a:p>
          <a:p>
            <a:pPr lvl="1" eaLnBrk="1" hangingPunct="1"/>
            <a:r>
              <a:rPr lang="en-US" altLang="en-US">
                <a:solidFill>
                  <a:srgbClr val="083763"/>
                </a:solidFill>
              </a:rPr>
              <a:t>or sequence of parameters, </a:t>
            </a:r>
          </a:p>
          <a:p>
            <a:pPr lvl="1" eaLnBrk="1" hangingPunct="1"/>
            <a:r>
              <a:rPr lang="en-US" altLang="en-US">
                <a:solidFill>
                  <a:srgbClr val="083763"/>
                </a:solidFill>
              </a:rPr>
              <a:t>or number of parameters </a:t>
            </a:r>
          </a:p>
          <a:p>
            <a:pPr eaLnBrk="1" hangingPunct="1"/>
            <a:r>
              <a:rPr lang="en-US" altLang="en-US">
                <a:solidFill>
                  <a:srgbClr val="083763"/>
                </a:solidFill>
              </a:rPr>
              <a:t>Is used so that a programmer does not have to remember multiple function names</a:t>
            </a:r>
            <a:endParaRPr lang="en-GB" altLang="en-US">
              <a:solidFill>
                <a:srgbClr val="083763"/>
              </a:solidFill>
            </a:endParaRPr>
          </a:p>
          <a:p>
            <a:pPr eaLnBrk="1" hangingPunct="1"/>
            <a:endParaRPr lang="en-US" altLang="en-US">
              <a:solidFill>
                <a:srgbClr val="083763"/>
              </a:solidFill>
            </a:endParaRP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4">
            <a:extLst>
              <a:ext uri="{FF2B5EF4-FFF2-40B4-BE49-F238E27FC236}">
                <a16:creationId xmlns:a16="http://schemas.microsoft.com/office/drawing/2014/main" id="{76B01A39-B99C-45B5-8AF9-49CFABB3A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45A07-546E-4594-B40B-65465F08A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/>
              <a:t>Void sum(</a:t>
            </a:r>
            <a:r>
              <a:rPr lang="en-US" dirty="0" err="1"/>
              <a:t>int,int</a:t>
            </a:r>
            <a:r>
              <a:rPr lang="en-US" dirty="0"/>
              <a:t>);</a:t>
            </a:r>
          </a:p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/>
              <a:t>Void sum(</a:t>
            </a:r>
            <a:r>
              <a:rPr lang="en-US" dirty="0" err="1"/>
              <a:t>double,double</a:t>
            </a:r>
            <a:r>
              <a:rPr lang="en-US" dirty="0"/>
              <a:t>);</a:t>
            </a:r>
          </a:p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/>
              <a:t>Void sum(</a:t>
            </a:r>
            <a:r>
              <a:rPr lang="en-US" dirty="0" err="1"/>
              <a:t>char,char</a:t>
            </a:r>
            <a:r>
              <a:rPr lang="en-US" dirty="0"/>
              <a:t>);</a:t>
            </a:r>
          </a:p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/>
              <a:t>main()</a:t>
            </a:r>
          </a:p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/>
              <a:t>{</a:t>
            </a:r>
          </a:p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 err="1"/>
              <a:t>int</a:t>
            </a:r>
            <a:r>
              <a:rPr lang="en-US" dirty="0"/>
              <a:t> a=10,b=20 ;</a:t>
            </a:r>
          </a:p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/>
              <a:t>double c=7.52,d=8.14;</a:t>
            </a:r>
          </a:p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/>
              <a:t>char e=‘a’ , f=‘b’ ; </a:t>
            </a:r>
          </a:p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/>
              <a:t>sum(</a:t>
            </a:r>
            <a:r>
              <a:rPr lang="en-US" dirty="0" err="1"/>
              <a:t>a,b</a:t>
            </a:r>
            <a:r>
              <a:rPr lang="en-US" dirty="0"/>
              <a:t>);</a:t>
            </a:r>
          </a:p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/>
              <a:t>sum(</a:t>
            </a:r>
            <a:r>
              <a:rPr lang="en-US" dirty="0" err="1"/>
              <a:t>c,d</a:t>
            </a:r>
            <a:r>
              <a:rPr lang="en-US" dirty="0"/>
              <a:t>);</a:t>
            </a:r>
          </a:p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/>
              <a:t>sum(</a:t>
            </a:r>
            <a:r>
              <a:rPr lang="en-US" dirty="0" err="1"/>
              <a:t>e,f</a:t>
            </a:r>
            <a:r>
              <a:rPr lang="en-US" dirty="0"/>
              <a:t>);</a:t>
            </a:r>
          </a:p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/>
              <a:t>}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401FCA-D343-4323-9215-5192BA31D3D2}"/>
              </a:ext>
            </a:extLst>
          </p:cNvPr>
          <p:cNvSpPr txBox="1"/>
          <p:nvPr/>
        </p:nvSpPr>
        <p:spPr>
          <a:xfrm>
            <a:off x="4419600" y="2133600"/>
            <a:ext cx="4572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b="1" dirty="0"/>
              <a:t>void sum(int x, int y)</a:t>
            </a:r>
          </a:p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b="1" dirty="0"/>
              <a:t>{</a:t>
            </a:r>
          </a:p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b="1" dirty="0" err="1"/>
              <a:t>cout</a:t>
            </a:r>
            <a:r>
              <a:rPr lang="en-US" b="1" dirty="0"/>
              <a:t>&lt;&lt;“\n sum of integers are”&lt;&lt;</a:t>
            </a:r>
            <a:r>
              <a:rPr lang="en-US" b="1" dirty="0" err="1"/>
              <a:t>x+y</a:t>
            </a:r>
            <a:r>
              <a:rPr lang="en-US" b="1" dirty="0"/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b="1" dirty="0"/>
              <a:t>}</a:t>
            </a:r>
          </a:p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b="1" dirty="0"/>
              <a:t>void sum(double x, double y)</a:t>
            </a:r>
          </a:p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b="1" dirty="0"/>
              <a:t>{</a:t>
            </a:r>
          </a:p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b="1" dirty="0" err="1"/>
              <a:t>cout</a:t>
            </a:r>
            <a:r>
              <a:rPr lang="en-US" b="1" dirty="0"/>
              <a:t>&lt;&lt;“\n sum of two floating no are”&lt;&lt;</a:t>
            </a:r>
            <a:r>
              <a:rPr lang="en-US" b="1" dirty="0" err="1"/>
              <a:t>x+y</a:t>
            </a:r>
            <a:r>
              <a:rPr lang="en-US" b="1" dirty="0"/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b="1" dirty="0"/>
              <a:t>}</a:t>
            </a:r>
          </a:p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b="1" dirty="0"/>
              <a:t>void sum(char x, char y)</a:t>
            </a:r>
          </a:p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b="1" dirty="0"/>
              <a:t>{</a:t>
            </a:r>
          </a:p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b="1" dirty="0" err="1"/>
              <a:t>cout</a:t>
            </a:r>
            <a:r>
              <a:rPr lang="en-US" b="1" dirty="0"/>
              <a:t>&lt;&lt;“\n sum of characters are”&lt;&lt;</a:t>
            </a:r>
            <a:r>
              <a:rPr lang="en-US" b="1" dirty="0" err="1"/>
              <a:t>x+y</a:t>
            </a:r>
            <a:r>
              <a:rPr lang="en-US" b="1" dirty="0"/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b="1" dirty="0"/>
              <a:t>}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b="1" dirty="0"/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FE93DB-628C-493A-A188-BA84F7FE888A}"/>
              </a:ext>
            </a:extLst>
          </p:cNvPr>
          <p:cNvSpPr txBox="1"/>
          <p:nvPr/>
        </p:nvSpPr>
        <p:spPr>
          <a:xfrm>
            <a:off x="685800" y="457200"/>
            <a:ext cx="457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#include&lt;iostream&gt;</a:t>
            </a:r>
            <a:br>
              <a:rPr lang="en-IN" sz="2400" dirty="0"/>
            </a:b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using namespace std;</a:t>
            </a:r>
            <a:br>
              <a:rPr lang="en-IN" sz="2400" dirty="0"/>
            </a:b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void f1();</a:t>
            </a:r>
            <a:br>
              <a:rPr lang="en-IN" sz="2400" dirty="0"/>
            </a:b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void f2();</a:t>
            </a:r>
            <a:br>
              <a:rPr lang="en-IN" sz="2400" dirty="0"/>
            </a:b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int a=20;</a:t>
            </a:r>
            <a:br>
              <a:rPr lang="en-IN" sz="2400" dirty="0"/>
            </a:b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main()</a:t>
            </a:r>
            <a:br>
              <a:rPr lang="en-IN" sz="2400" dirty="0"/>
            </a:b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{a=30;</a:t>
            </a:r>
            <a:br>
              <a:rPr lang="en-IN" sz="2400" dirty="0"/>
            </a:br>
            <a:r>
              <a:rPr lang="en-IN" sz="2400" b="0" i="0" dirty="0" err="1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cout</a:t>
            </a: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&lt;&lt;a;</a:t>
            </a:r>
            <a:br>
              <a:rPr lang="en-IN" sz="2400" dirty="0"/>
            </a:b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{</a:t>
            </a:r>
            <a:br>
              <a:rPr lang="en-IN" sz="2400" dirty="0"/>
            </a:b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a=35;</a:t>
            </a:r>
            <a:br>
              <a:rPr lang="en-IN" sz="2400" dirty="0"/>
            </a:br>
            <a:r>
              <a:rPr lang="en-IN" sz="2400" b="0" i="0" dirty="0" err="1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cout</a:t>
            </a: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&lt;&lt;a;</a:t>
            </a:r>
            <a:br>
              <a:rPr lang="en-IN" sz="2400" dirty="0"/>
            </a:b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}</a:t>
            </a:r>
            <a:br>
              <a:rPr lang="en-IN" sz="2400" dirty="0"/>
            </a:b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f1();</a:t>
            </a:r>
            <a:br>
              <a:rPr lang="en-IN" sz="2400" dirty="0"/>
            </a:br>
            <a:r>
              <a:rPr lang="en-IN" sz="2400" b="0" i="0" dirty="0" err="1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cout</a:t>
            </a: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&lt;&lt;a;</a:t>
            </a:r>
            <a:br>
              <a:rPr lang="en-IN" sz="2400" dirty="0"/>
            </a:b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f2();</a:t>
            </a:r>
            <a:br>
              <a:rPr lang="en-IN" sz="2400" dirty="0"/>
            </a:br>
            <a:r>
              <a:rPr lang="en-IN" sz="2400" b="0" i="0" dirty="0" err="1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cout</a:t>
            </a: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&lt;&lt;a;</a:t>
            </a:r>
            <a:br>
              <a:rPr lang="en-IN" sz="2400" dirty="0"/>
            </a:b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}</a:t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53B8F-E4FE-4244-8B49-8F5C68430065}"/>
              </a:ext>
            </a:extLst>
          </p:cNvPr>
          <p:cNvSpPr txBox="1"/>
          <p:nvPr/>
        </p:nvSpPr>
        <p:spPr>
          <a:xfrm>
            <a:off x="5287297" y="990600"/>
            <a:ext cx="457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void f1()</a:t>
            </a:r>
            <a:br>
              <a:rPr lang="en-IN" sz="2400" dirty="0"/>
            </a:b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{</a:t>
            </a:r>
            <a:br>
              <a:rPr lang="en-IN" sz="2400" dirty="0"/>
            </a:b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a=60;</a:t>
            </a:r>
            <a:br>
              <a:rPr lang="en-IN" sz="2400" dirty="0"/>
            </a:br>
            <a:r>
              <a:rPr lang="en-IN" sz="2400" b="0" i="0" dirty="0" err="1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cout</a:t>
            </a: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&lt;&lt;a;</a:t>
            </a:r>
            <a:br>
              <a:rPr lang="en-IN" sz="2400" dirty="0"/>
            </a:b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}</a:t>
            </a:r>
            <a:br>
              <a:rPr lang="en-IN" sz="2400" dirty="0"/>
            </a:b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void f2()</a:t>
            </a:r>
            <a:br>
              <a:rPr lang="en-IN" sz="2400" dirty="0"/>
            </a:b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{</a:t>
            </a:r>
            <a:br>
              <a:rPr lang="en-IN" sz="2400" dirty="0"/>
            </a:b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a=70;</a:t>
            </a:r>
            <a:br>
              <a:rPr lang="en-IN" sz="2400" dirty="0"/>
            </a:br>
            <a:r>
              <a:rPr lang="en-IN" sz="2400" b="0" i="0" dirty="0" err="1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cout</a:t>
            </a: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&lt;&lt;a;</a:t>
            </a:r>
            <a:br>
              <a:rPr lang="en-IN" sz="2400" dirty="0"/>
            </a:br>
            <a:r>
              <a:rPr lang="en-IN" sz="2400" b="0" i="0" dirty="0">
                <a:solidFill>
                  <a:srgbClr val="4E5A66"/>
                </a:solidFill>
                <a:effectLst/>
                <a:latin typeface="Source Sans Pro" panose="020B0503030403020204" pitchFamily="34" charset="0"/>
              </a:rPr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92148501"/>
      </p:ext>
    </p:extLst>
  </p:cSld>
  <p:clrMapOvr>
    <a:masterClrMapping/>
  </p:clrMapOvr>
  <p:transition advClick="0" advTm="2147255000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BD28-D396-428A-BCF8-AD7F5EA3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18B31-BC92-4472-9BE4-A6559CE7E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B5FD1A-EDE3-43AA-AE3F-A3C3EC697A63}"/>
                  </a:ext>
                </a:extLst>
              </p14:cNvPr>
              <p14:cNvContentPartPr/>
              <p14:nvPr/>
            </p14:nvContentPartPr>
            <p14:xfrm>
              <a:off x="393840" y="101520"/>
              <a:ext cx="8687160" cy="409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B5FD1A-EDE3-43AA-AE3F-A3C3EC697A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480" y="92160"/>
                <a:ext cx="8705880" cy="411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9982411"/>
      </p:ext>
    </p:extLst>
  </p:cSld>
  <p:clrMapOvr>
    <a:masterClrMapping/>
  </p:clrMapOvr>
  <p:transition advClick="0" advTm="2147255000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536AF7-676C-4916-9900-0B70F213831D}"/>
                  </a:ext>
                </a:extLst>
              </p14:cNvPr>
              <p14:cNvContentPartPr/>
              <p14:nvPr/>
            </p14:nvContentPartPr>
            <p14:xfrm>
              <a:off x="901800" y="812880"/>
              <a:ext cx="6274080" cy="589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536AF7-676C-4916-9900-0B70F21383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2440" y="803520"/>
                <a:ext cx="6292800" cy="59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46F3944-F871-40D8-AAF3-601121525949}"/>
                  </a:ext>
                </a:extLst>
              </p14:cNvPr>
              <p14:cNvContentPartPr/>
              <p14:nvPr/>
            </p14:nvContentPartPr>
            <p14:xfrm>
              <a:off x="584280" y="704880"/>
              <a:ext cx="8458560" cy="6026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46F3944-F871-40D8-AAF3-6011215259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4920" y="695520"/>
                <a:ext cx="8477280" cy="604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4547579"/>
      </p:ext>
    </p:extLst>
  </p:cSld>
  <p:clrMapOvr>
    <a:masterClrMapping/>
  </p:clrMapOvr>
  <p:transition advClick="0" advTm="2147255000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DB51F2-ADCD-49EC-8775-78D8232A40AD}"/>
                  </a:ext>
                </a:extLst>
              </p14:cNvPr>
              <p14:cNvContentPartPr/>
              <p14:nvPr/>
            </p14:nvContentPartPr>
            <p14:xfrm>
              <a:off x="1371600" y="63360"/>
              <a:ext cx="7785720" cy="649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DB51F2-ADCD-49EC-8775-78D8232A40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2240" y="54000"/>
                <a:ext cx="7804440" cy="65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F2C250B-AF98-4046-8333-774336B507C9}"/>
                  </a:ext>
                </a:extLst>
              </p14:cNvPr>
              <p14:cNvContentPartPr/>
              <p14:nvPr/>
            </p14:nvContentPartPr>
            <p14:xfrm>
              <a:off x="-704880" y="1022400"/>
              <a:ext cx="9690480" cy="5511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F2C250B-AF98-4046-8333-774336B507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714240" y="1013040"/>
                <a:ext cx="9709200" cy="553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6616334"/>
      </p:ext>
    </p:extLst>
  </p:cSld>
  <p:clrMapOvr>
    <a:masterClrMapping/>
  </p:clrMapOvr>
  <p:transition advClick="0" advTm="2147255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>
            <a:extLst>
              <a:ext uri="{FF2B5EF4-FFF2-40B4-BE49-F238E27FC236}">
                <a16:creationId xmlns:a16="http://schemas.microsoft.com/office/drawing/2014/main" id="{DFCE5D1F-AA45-4010-AFED-0BAA37C6DA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class member</a:t>
            </a:r>
          </a:p>
        </p:txBody>
      </p:sp>
      <p:sp>
        <p:nvSpPr>
          <p:cNvPr id="97283" name="Content Placeholder 2">
            <a:extLst>
              <a:ext uri="{FF2B5EF4-FFF2-40B4-BE49-F238E27FC236}">
                <a16:creationId xmlns:a16="http://schemas.microsoft.com/office/drawing/2014/main" id="{8733672F-AC30-4698-9ECC-F484136FFF3C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152400" y="-76200"/>
            <a:ext cx="3886200" cy="5410200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class item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{   </a:t>
            </a: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int count;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     int number;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    public: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    void getdata(int d)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	{   number = d;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   	    count++;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  void getcount()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   { 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cout&lt;&lt;count;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}; 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Int item :: coun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t;  // </a:t>
            </a:r>
            <a:r>
              <a:rPr lang="en-US" altLang="en-US" sz="1000">
                <a:latin typeface="Arial" panose="020B0604020202020204" pitchFamily="34" charset="0"/>
                <a:cs typeface="Arial" panose="020B0604020202020204" pitchFamily="34" charset="0"/>
              </a:rPr>
              <a:t>definition of static data member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 main(){    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item a,b,c;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7284" name="Content Placeholder 3">
            <a:extLst>
              <a:ext uri="{FF2B5EF4-FFF2-40B4-BE49-F238E27FC236}">
                <a16:creationId xmlns:a16="http://schemas.microsoft.com/office/drawing/2014/main" id="{9C0A328A-05C3-4005-B9CB-F27A0E4B658F}"/>
              </a:ext>
            </a:extLst>
          </p:cNvPr>
          <p:cNvSpPr>
            <a:spLocks noGrp="1" noChangeArrowheads="1"/>
          </p:cNvSpPr>
          <p:nvPr>
            <p:ph sz="quarter" idx="2"/>
          </p:nvPr>
        </p:nvSpPr>
        <p:spPr>
          <a:xfrm>
            <a:off x="4473575" y="1143000"/>
            <a:ext cx="3168650" cy="4572000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a.getcount();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b.getcount();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c.getcount();</a:t>
            </a:r>
          </a:p>
          <a:p>
            <a:pPr>
              <a:buFont typeface="Times New Roman" panose="02020603050405020304" pitchFamily="18" charset="0"/>
              <a:buNone/>
            </a:pP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a.getdata(100);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b.getdata(200);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c.getdata(300);  </a:t>
            </a:r>
          </a:p>
          <a:p>
            <a:pPr>
              <a:buFont typeface="Times New Roman" panose="02020603050405020304" pitchFamily="18" charset="0"/>
              <a:buNone/>
            </a:pP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Cout&lt;&lt;“ after reading”;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a.getcount();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b.getcount();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c.getcount();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}   </a:t>
            </a:r>
            <a:r>
              <a:rPr lang="en-US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Count:0 0 0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After reading  3 3 3 </a:t>
            </a:r>
          </a:p>
          <a:p>
            <a:endParaRPr lang="en-US" altLang="en-US" sz="1400"/>
          </a:p>
        </p:txBody>
      </p:sp>
    </p:spTree>
  </p:cSld>
  <p:clrMapOvr>
    <a:masterClrMapping/>
  </p:clrMapOvr>
  <p:transition advClick="0" advTm="2147255000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1593-BB15-4875-9288-6FE68A945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FC55D-1C9A-427A-8738-A2EC03DDF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037214"/>
      </p:ext>
    </p:extLst>
  </p:cSld>
  <p:clrMapOvr>
    <a:masterClrMapping/>
  </p:clrMapOvr>
  <p:transition advClick="0" advTm="2147255000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B6F72426-30A7-4EF5-94BA-B074856A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55B901D8-2F8F-4365-9469-54DB54FF2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83763"/>
                </a:solidFill>
              </a:rPr>
              <a:t>Output: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>
                <a:solidFill>
                  <a:srgbClr val="083763"/>
                </a:solidFill>
              </a:rPr>
              <a:t>Sum of integers 30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>
                <a:solidFill>
                  <a:srgbClr val="083763"/>
                </a:solidFill>
              </a:rPr>
              <a:t>sum of two floating no are 15.66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>
                <a:solidFill>
                  <a:srgbClr val="083763"/>
                </a:solidFill>
              </a:rPr>
              <a:t>sum of characters are 195</a:t>
            </a:r>
          </a:p>
          <a:p>
            <a:pPr eaLnBrk="1" hangingPunct="1"/>
            <a:endParaRPr lang="en-US" altLang="en-US">
              <a:solidFill>
                <a:srgbClr val="083763"/>
              </a:solidFill>
            </a:endParaRPr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2221F55E-C0EF-47B2-A0D3-923C0717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4" name="Content Placeholder 3" descr="f5.png">
            <a:extLst>
              <a:ext uri="{FF2B5EF4-FFF2-40B4-BE49-F238E27FC236}">
                <a16:creationId xmlns:a16="http://schemas.microsoft.com/office/drawing/2014/main" id="{5D99D95D-D67B-446D-BBE9-1E137B74C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28600"/>
            <a:ext cx="8305800" cy="6324600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3AFEB088-24D3-4F59-82F5-490AB03D00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Pointers and classes</a:t>
            </a:r>
          </a:p>
        </p:txBody>
      </p:sp>
      <p:sp>
        <p:nvSpPr>
          <p:cNvPr id="111619" name="Content Placeholder 2">
            <a:extLst>
              <a:ext uri="{FF2B5EF4-FFF2-40B4-BE49-F238E27FC236}">
                <a16:creationId xmlns:a16="http://schemas.microsoft.com/office/drawing/2014/main" id="{1AEA63D0-2D80-4061-BDFA-44E472FA63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4963"/>
            <a:ext cx="8105775" cy="4895850"/>
          </a:xfrm>
        </p:spPr>
        <p:txBody>
          <a:bodyPr/>
          <a:lstStyle/>
          <a:p>
            <a:pPr eaLnBrk="1" hangingPunct="1"/>
            <a:r>
              <a:rPr lang="en-US" altLang="en-US"/>
              <a:t>Pointers are variables which hold the memory address of other variable. The use of pointers in classes is similar to that of pointer used with structure.</a:t>
            </a:r>
          </a:p>
          <a:p>
            <a:pPr eaLnBrk="1" hangingPunct="1"/>
            <a:r>
              <a:rPr lang="en-US" altLang="en-US"/>
              <a:t>By using pointers any member function can be accessed by two methods:</a:t>
            </a:r>
          </a:p>
          <a:p>
            <a:pPr algn="ctr" eaLnBrk="1" hangingPunct="1">
              <a:buFont typeface="Times New Roman" panose="02020603050405020304" pitchFamily="18" charset="0"/>
              <a:buNone/>
            </a:pPr>
            <a:r>
              <a:rPr lang="en-US" altLang="en-US"/>
              <a:t>    (*ptr).function_name;</a:t>
            </a:r>
          </a:p>
          <a:p>
            <a:pPr algn="ctr" eaLnBrk="1" hangingPunct="1">
              <a:buFont typeface="Times New Roman" panose="02020603050405020304" pitchFamily="18" charset="0"/>
              <a:buNone/>
            </a:pPr>
            <a:r>
              <a:rPr lang="en-US" altLang="en-US"/>
              <a:t>Or </a:t>
            </a:r>
          </a:p>
          <a:p>
            <a:pPr algn="ctr" eaLnBrk="1" hangingPunct="1">
              <a:buFont typeface="Times New Roman" panose="02020603050405020304" pitchFamily="18" charset="0"/>
              <a:buNone/>
            </a:pPr>
            <a:r>
              <a:rPr lang="en-US" altLang="en-US"/>
              <a:t>Ptr-&gt;function_name;</a:t>
            </a:r>
          </a:p>
        </p:txBody>
      </p:sp>
    </p:spTree>
  </p:cSld>
  <p:clrMapOvr>
    <a:masterClrMapping/>
  </p:clrMapOvr>
  <p:transition advClick="0" advTm="2147255000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>
            <a:extLst>
              <a:ext uri="{FF2B5EF4-FFF2-40B4-BE49-F238E27FC236}">
                <a16:creationId xmlns:a16="http://schemas.microsoft.com/office/drawing/2014/main" id="{C01C43AF-D6CA-4F7A-BFA5-EEBC7DC0FC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112643" name="Content Placeholder 3">
            <a:extLst>
              <a:ext uri="{FF2B5EF4-FFF2-40B4-BE49-F238E27FC236}">
                <a16:creationId xmlns:a16="http://schemas.microsoft.com/office/drawing/2014/main" id="{142A35AB-3AEB-45AF-BC39-371721F79EA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57200" y="857250"/>
            <a:ext cx="3983038" cy="5643563"/>
          </a:xfrm>
        </p:spPr>
        <p:txBody>
          <a:bodyPr/>
          <a:lstStyle/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1800"/>
              <a:t>main()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1800"/>
              <a:t>{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1800"/>
              <a:t>     class student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1800"/>
              <a:t>      {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1800"/>
              <a:t>        private: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1800"/>
              <a:t>             int r;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1800"/>
              <a:t>     	       char n[30];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1800"/>
              <a:t>       public: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1800"/>
              <a:t>      void getdata()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1800"/>
              <a:t>      { 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1800"/>
              <a:t>              cout&lt;&lt;"enter rollno=";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1800"/>
              <a:t>              cin&gt;&gt;r;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1800"/>
              <a:t>               cout&lt;&lt;"enter name=";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1800"/>
              <a:t>               cin&gt;&gt;n;     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1800"/>
              <a:t>     }</a:t>
            </a:r>
          </a:p>
        </p:txBody>
      </p:sp>
      <p:sp>
        <p:nvSpPr>
          <p:cNvPr id="112644" name="Content Placeholder 4">
            <a:extLst>
              <a:ext uri="{FF2B5EF4-FFF2-40B4-BE49-F238E27FC236}">
                <a16:creationId xmlns:a16="http://schemas.microsoft.com/office/drawing/2014/main" id="{6FDE2219-42D7-4D42-957F-415AA1C65F2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578350" y="928688"/>
            <a:ext cx="3984625" cy="5572125"/>
          </a:xfrm>
        </p:spPr>
        <p:txBody>
          <a:bodyPr/>
          <a:lstStyle/>
          <a:p>
            <a:pPr eaLnBrk="1" hangingPunct="1">
              <a:buFont typeface="Times New Roman" panose="02020603050405020304" pitchFamily="18" charset="0"/>
              <a:buNone/>
            </a:pPr>
            <a:endParaRPr lang="en-US" altLang="en-US" sz="2000"/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2000"/>
              <a:t> void display()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2000"/>
              <a:t>     {     cout&lt;&lt;"rollno="&lt;&lt;r;                                       	cout&lt;&lt;"name="&lt;&lt;n;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2000"/>
              <a:t>      }         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2000"/>
              <a:t>};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2000"/>
              <a:t>	class student abc;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2000"/>
              <a:t>  	class student *ptr;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2000"/>
              <a:t>	ptr=&amp;abc;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2000" b="1"/>
              <a:t>     (*ptr).getdata();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2000" b="1"/>
              <a:t>	ptr-&gt;display();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2000"/>
              <a:t>	getch();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2000"/>
              <a:t>	}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advClick="0" advTm="2147255000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>
            <a:extLst>
              <a:ext uri="{FF2B5EF4-FFF2-40B4-BE49-F238E27FC236}">
                <a16:creationId xmlns:a16="http://schemas.microsoft.com/office/drawing/2014/main" id="{8B0DF5EB-6C97-42AB-9A1B-12E61C7763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containing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8F85A-C20B-4EB3-BD5A-4F4EABFB3E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066800"/>
            <a:ext cx="3886200" cy="5791200"/>
          </a:xfrm>
        </p:spPr>
        <p:txBody>
          <a:bodyPr>
            <a:normAutofit fontScale="85000" lnSpcReduction="20000"/>
          </a:bodyPr>
          <a:lstStyle/>
          <a:p>
            <a:pPr>
              <a:buFont typeface="Times New Roman" panose="02020603050405020304" pitchFamily="18" charset="0"/>
              <a:buNone/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class complex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{      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	float real,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imag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void get();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void sum(complex*,complex*);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void show();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};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void complex::get()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{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cin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&gt;&gt;real;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cin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&gt;&gt;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imag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void complex::sum(complex *c1,complex *c2)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 {	real=c1-&gt;real+c2-&gt;real; 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//( member access through pointer)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sz="1600" b="1" dirty="0" err="1">
                <a:latin typeface="Arial" pitchFamily="34" charset="0"/>
                <a:cs typeface="Arial" pitchFamily="34" charset="0"/>
              </a:rPr>
              <a:t>imag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=c1-&gt;imag+c2-&gt;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imag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13668" name="Content Placeholder 3">
            <a:extLst>
              <a:ext uri="{FF2B5EF4-FFF2-40B4-BE49-F238E27FC236}">
                <a16:creationId xmlns:a16="http://schemas.microsoft.com/office/drawing/2014/main" id="{B0A45A25-6154-41F1-A026-F25FF9478D67}"/>
              </a:ext>
            </a:extLst>
          </p:cNvPr>
          <p:cNvSpPr>
            <a:spLocks noGrp="1" noChangeArrowheads="1"/>
          </p:cNvSpPr>
          <p:nvPr>
            <p:ph sz="quarter" idx="2"/>
          </p:nvPr>
        </p:nvSpPr>
        <p:spPr>
          <a:xfrm>
            <a:off x="4876800" y="1143000"/>
            <a:ext cx="3886200" cy="5715000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void complex ::show()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 {        cout&lt;&lt;real&lt;&lt;"+ i"&lt;&lt;imag;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  main()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   {                                                      		complex c1,c2,c3;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		c1.get();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		c2.get();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		c1.show();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		c2.show();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		c3.sum(&amp;c1,&amp;c2);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		c3.show();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</a:p>
        </p:txBody>
      </p:sp>
    </p:spTree>
  </p:cSld>
  <p:clrMapOvr>
    <a:masterClrMapping/>
  </p:clrMapOvr>
  <p:transition advClick="0" advTm="2147255000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92C0F7-4282-4F66-8EEF-AD85869E3864}"/>
              </a:ext>
            </a:extLst>
          </p:cNvPr>
          <p:cNvSpPr txBox="1"/>
          <p:nvPr/>
        </p:nvSpPr>
        <p:spPr>
          <a:xfrm>
            <a:off x="301113" y="487025"/>
            <a:ext cx="8541774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	</a:t>
            </a:r>
            <a:r>
              <a:rPr lang="en-IN" sz="2400" dirty="0" err="1"/>
              <a:t>cout</a:t>
            </a:r>
            <a:r>
              <a:rPr lang="en-IN" sz="2400" dirty="0"/>
              <a:t>&lt;&lt;"\</a:t>
            </a:r>
            <a:r>
              <a:rPr lang="en-IN" sz="2400" dirty="0" err="1"/>
              <a:t>nEnter</a:t>
            </a:r>
            <a:r>
              <a:rPr lang="en-IN" sz="2400" dirty="0"/>
              <a:t> any string";</a:t>
            </a:r>
          </a:p>
          <a:p>
            <a:r>
              <a:rPr lang="en-IN" sz="2400" dirty="0"/>
              <a:t>   </a:t>
            </a:r>
            <a:r>
              <a:rPr lang="en-IN" sz="2400" dirty="0" err="1"/>
              <a:t>fflush</a:t>
            </a:r>
            <a:r>
              <a:rPr lang="en-IN" sz="2400" dirty="0"/>
              <a:t>(stdin);</a:t>
            </a:r>
          </a:p>
          <a:p>
            <a:r>
              <a:rPr lang="en-IN" sz="2400" dirty="0"/>
              <a:t>	gets(s1);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cout</a:t>
            </a:r>
            <a:r>
              <a:rPr lang="en-IN" sz="2400" dirty="0"/>
              <a:t>&lt;&lt;"No is:"&lt;&lt;a&lt;&lt;</a:t>
            </a:r>
            <a:r>
              <a:rPr lang="en-IN" sz="2400" dirty="0" err="1"/>
              <a:t>endl</a:t>
            </a:r>
            <a:r>
              <a:rPr lang="en-IN" sz="2400" dirty="0"/>
              <a:t>;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cout</a:t>
            </a:r>
            <a:r>
              <a:rPr lang="en-IN" sz="2400" dirty="0"/>
              <a:t>&lt;&lt;"with </a:t>
            </a:r>
            <a:r>
              <a:rPr lang="en-IN" sz="2400" dirty="0" err="1"/>
              <a:t>setw</a:t>
            </a:r>
            <a:r>
              <a:rPr lang="en-IN" sz="2400" dirty="0"/>
              <a:t>:"&lt;&lt;</a:t>
            </a:r>
            <a:r>
              <a:rPr lang="en-IN" sz="2400" dirty="0" err="1"/>
              <a:t>setw</a:t>
            </a:r>
            <a:r>
              <a:rPr lang="en-IN" sz="2400" dirty="0"/>
              <a:t>(8)&lt;&lt;a&lt;&lt;</a:t>
            </a:r>
            <a:r>
              <a:rPr lang="en-IN" sz="2400" dirty="0" err="1"/>
              <a:t>endl</a:t>
            </a:r>
            <a:r>
              <a:rPr lang="en-IN" sz="2400" dirty="0"/>
              <a:t>;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cout</a:t>
            </a:r>
            <a:r>
              <a:rPr lang="en-IN" sz="2400" dirty="0"/>
              <a:t>&lt;&lt;"With </a:t>
            </a:r>
            <a:r>
              <a:rPr lang="en-IN" sz="2400" dirty="0" err="1"/>
              <a:t>setfill</a:t>
            </a:r>
            <a:r>
              <a:rPr lang="en-IN" sz="2400" dirty="0"/>
              <a:t>:"&lt;&lt;</a:t>
            </a:r>
            <a:r>
              <a:rPr lang="en-IN" sz="2400" dirty="0" err="1"/>
              <a:t>setw</a:t>
            </a:r>
            <a:r>
              <a:rPr lang="en-IN" sz="2400" dirty="0"/>
              <a:t>(9)&lt;&lt;</a:t>
            </a:r>
            <a:r>
              <a:rPr lang="en-IN" sz="2400" dirty="0" err="1"/>
              <a:t>setfill</a:t>
            </a:r>
            <a:r>
              <a:rPr lang="en-IN" sz="2400" dirty="0"/>
              <a:t>('*')&lt;&lt;a&lt;&lt;</a:t>
            </a:r>
            <a:r>
              <a:rPr lang="en-IN" sz="2400" dirty="0" err="1"/>
              <a:t>endl</a:t>
            </a:r>
            <a:r>
              <a:rPr lang="en-IN" sz="2400" dirty="0"/>
              <a:t>;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cout</a:t>
            </a:r>
            <a:r>
              <a:rPr lang="en-IN" sz="2400" dirty="0"/>
              <a:t>&lt;&lt;"Decimal base:"&lt;&lt;dec&lt;&lt;a&lt;&lt;</a:t>
            </a:r>
            <a:r>
              <a:rPr lang="en-IN" sz="2400" dirty="0" err="1"/>
              <a:t>endl</a:t>
            </a:r>
            <a:r>
              <a:rPr lang="en-IN" sz="2400" dirty="0"/>
              <a:t>;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cout</a:t>
            </a:r>
            <a:r>
              <a:rPr lang="en-IN" sz="2400" dirty="0"/>
              <a:t>&lt;&lt;"Octal base:"&lt;&lt;oct&lt;&lt;a&lt;&lt;</a:t>
            </a:r>
            <a:r>
              <a:rPr lang="en-IN" sz="2400" dirty="0" err="1"/>
              <a:t>endl</a:t>
            </a:r>
            <a:r>
              <a:rPr lang="en-IN" sz="2400" dirty="0"/>
              <a:t>;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cout</a:t>
            </a:r>
            <a:r>
              <a:rPr lang="en-IN" sz="2400" dirty="0"/>
              <a:t>&lt;&lt;"Hexadecimal base:"&lt;&lt;hex&lt;&lt;a&lt;&lt;</a:t>
            </a:r>
            <a:r>
              <a:rPr lang="en-IN" sz="2400" dirty="0" err="1"/>
              <a:t>endl</a:t>
            </a:r>
            <a:r>
              <a:rPr lang="en-IN" sz="2400" dirty="0"/>
              <a:t>;	</a:t>
            </a:r>
          </a:p>
          <a:p>
            <a:r>
              <a:rPr lang="en-IN" sz="2400" dirty="0" err="1"/>
              <a:t>cout</a:t>
            </a:r>
            <a:r>
              <a:rPr lang="en-IN" sz="2400" dirty="0"/>
              <a:t>&lt;&lt;"Enter the float no:";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cin</a:t>
            </a:r>
            <a:r>
              <a:rPr lang="en-IN" sz="2400" dirty="0"/>
              <a:t>&gt;&gt;f;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cout</a:t>
            </a:r>
            <a:r>
              <a:rPr lang="en-IN" sz="2400" dirty="0"/>
              <a:t>&lt;&lt;"with </a:t>
            </a:r>
            <a:r>
              <a:rPr lang="en-IN" sz="2400" dirty="0" err="1"/>
              <a:t>setprecision</a:t>
            </a:r>
            <a:r>
              <a:rPr lang="en-IN" sz="2400" dirty="0"/>
              <a:t>:"&lt;&lt;</a:t>
            </a:r>
            <a:r>
              <a:rPr lang="en-IN" sz="2400" dirty="0" err="1"/>
              <a:t>setprecision</a:t>
            </a:r>
            <a:r>
              <a:rPr lang="en-IN" sz="2400" dirty="0"/>
              <a:t>(4)&lt;&lt;f&lt;&lt;</a:t>
            </a:r>
            <a:r>
              <a:rPr lang="en-IN" sz="2400" dirty="0" err="1"/>
              <a:t>endl</a:t>
            </a:r>
            <a:r>
              <a:rPr lang="en-IN" sz="2400" dirty="0"/>
              <a:t>;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cout</a:t>
            </a:r>
            <a:r>
              <a:rPr lang="en-IN" sz="2400" dirty="0"/>
              <a:t>&lt;&lt;"lovely"&lt;&lt;ends;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cout</a:t>
            </a:r>
            <a:r>
              <a:rPr lang="en-IN" sz="2400" dirty="0"/>
              <a:t>&lt;&lt;"professional"&lt;&lt;</a:t>
            </a:r>
            <a:r>
              <a:rPr lang="en-IN" sz="2400" dirty="0" err="1"/>
              <a:t>endl</a:t>
            </a:r>
            <a:r>
              <a:rPr lang="en-IN" sz="2400" dirty="0"/>
              <a:t>;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cout</a:t>
            </a:r>
            <a:r>
              <a:rPr lang="en-IN" sz="2400" dirty="0"/>
              <a:t>&lt;&lt;"University";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cout.flush</a:t>
            </a:r>
            <a:r>
              <a:rPr lang="en-IN" sz="2400" dirty="0"/>
              <a:t>();</a:t>
            </a:r>
          </a:p>
          <a:p>
            <a:r>
              <a:rPr lang="en-IN" sz="2400" dirty="0"/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B501933-6CE1-481A-9498-6808E45514AD}"/>
                  </a:ext>
                </a:extLst>
              </p14:cNvPr>
              <p14:cNvContentPartPr/>
              <p14:nvPr/>
            </p14:nvContentPartPr>
            <p14:xfrm>
              <a:off x="247680" y="38160"/>
              <a:ext cx="8687160" cy="2298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B501933-6CE1-481A-9498-6808E45514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320" y="28800"/>
                <a:ext cx="8705880" cy="23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6AA3952-9D1A-4236-90C8-2CC4BA1BEFB0}"/>
                  </a:ext>
                </a:extLst>
              </p14:cNvPr>
              <p14:cNvContentPartPr/>
              <p14:nvPr/>
            </p14:nvContentPartPr>
            <p14:xfrm>
              <a:off x="4318200" y="1631880"/>
              <a:ext cx="3740400" cy="1130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6AA3952-9D1A-4236-90C8-2CC4BA1BEF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08840" y="1622520"/>
                <a:ext cx="3759120" cy="114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5197163"/>
      </p:ext>
    </p:extLst>
  </p:cSld>
  <p:clrMapOvr>
    <a:masterClrMapping/>
  </p:clrMapOvr>
  <p:transition advClick="0" advTm="2147255000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088A-AB31-48FB-8A7D-BF9A6185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49C6A-405A-4175-865E-6579AEDE1C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87C69-C478-4A80-8923-A109490F50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C4AC7B-F645-4CCE-9FF0-D1A44F439EBC}"/>
                  </a:ext>
                </a:extLst>
              </p14:cNvPr>
              <p14:cNvContentPartPr/>
              <p14:nvPr/>
            </p14:nvContentPartPr>
            <p14:xfrm>
              <a:off x="933480" y="793800"/>
              <a:ext cx="7423560" cy="1943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C4AC7B-F645-4CCE-9FF0-D1A44F439E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4120" y="784440"/>
                <a:ext cx="7442280" cy="196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169841"/>
      </p:ext>
    </p:extLst>
  </p:cSld>
  <p:clrMapOvr>
    <a:masterClrMapping/>
  </p:clrMapOvr>
  <p:transition advClick="0" advTm="2147255000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3068-EB62-441F-8236-57D8A56B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A2C25-81C1-40A3-BAF4-73B474CBE9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1E320-AE19-49CC-8FE0-11BF831D39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454812"/>
      </p:ext>
    </p:extLst>
  </p:cSld>
  <p:clrMapOvr>
    <a:masterClrMapping/>
  </p:clrMapOvr>
  <p:transition advClick="0" advTm="2147255000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2" descr="jumping_question_hg_clr">
            <a:extLst>
              <a:ext uri="{FF2B5EF4-FFF2-40B4-BE49-F238E27FC236}">
                <a16:creationId xmlns:a16="http://schemas.microsoft.com/office/drawing/2014/main" id="{D61760E1-915B-470B-BFDE-2F517B7009D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762000"/>
            <a:ext cx="2217738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787" name="Picture 3" descr="question_marks_bubbling_hg_clr">
            <a:extLst>
              <a:ext uri="{FF2B5EF4-FFF2-40B4-BE49-F238E27FC236}">
                <a16:creationId xmlns:a16="http://schemas.microsoft.com/office/drawing/2014/main" id="{588793B9-7B98-4C76-9C4F-EC946A55428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57200"/>
            <a:ext cx="36576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788" name="Picture 4" descr="question_marks_bubbling_hg_clr">
            <a:extLst>
              <a:ext uri="{FF2B5EF4-FFF2-40B4-BE49-F238E27FC236}">
                <a16:creationId xmlns:a16="http://schemas.microsoft.com/office/drawing/2014/main" id="{74FA73F3-3943-42EB-89A1-11447D47D29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0"/>
            <a:ext cx="5181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789" name="Picture 5" descr="question_marks_bubbling_hg_clr">
            <a:extLst>
              <a:ext uri="{FF2B5EF4-FFF2-40B4-BE49-F238E27FC236}">
                <a16:creationId xmlns:a16="http://schemas.microsoft.com/office/drawing/2014/main" id="{5B9CBDE3-D0AC-44DE-BC72-A799303C166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81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63B260E-B98A-47BC-B69A-A83D56E22C2C}"/>
                  </a:ext>
                </a:extLst>
              </p14:cNvPr>
              <p14:cNvContentPartPr/>
              <p14:nvPr/>
            </p14:nvContentPartPr>
            <p14:xfrm>
              <a:off x="584280" y="101520"/>
              <a:ext cx="8566560" cy="1441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63B260E-B98A-47BC-B69A-A83D56E22C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4920" y="92160"/>
                <a:ext cx="8585280" cy="1460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>
            <a:extLst>
              <a:ext uri="{FF2B5EF4-FFF2-40B4-BE49-F238E27FC236}">
                <a16:creationId xmlns:a16="http://schemas.microsoft.com/office/drawing/2014/main" id="{5D090875-F916-474C-B715-E3E9F2D786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member function</a:t>
            </a:r>
          </a:p>
        </p:txBody>
      </p:sp>
      <p:sp>
        <p:nvSpPr>
          <p:cNvPr id="98307" name="Content Placeholder 2">
            <a:extLst>
              <a:ext uri="{FF2B5EF4-FFF2-40B4-BE49-F238E27FC236}">
                <a16:creationId xmlns:a16="http://schemas.microsoft.com/office/drawing/2014/main" id="{3C7B9BBE-433B-4DC3-8048-6FA7A967193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Font typeface="Times New Roman" panose="02020603050405020304" pitchFamily="18" charset="0"/>
              <a:buNone/>
            </a:pPr>
            <a:r>
              <a:rPr lang="en-US" altLang="en-US"/>
              <a:t>A static function can have access to </a:t>
            </a:r>
            <a:r>
              <a:rPr lang="en-US" altLang="en-US" b="1"/>
              <a:t>only</a:t>
            </a:r>
            <a:r>
              <a:rPr lang="en-US" altLang="en-US"/>
              <a:t> static members declared in </a:t>
            </a:r>
            <a:r>
              <a:rPr lang="en-US" altLang="en-US" b="1"/>
              <a:t>same</a:t>
            </a:r>
            <a:r>
              <a:rPr lang="en-US" altLang="en-US"/>
              <a:t> class</a:t>
            </a:r>
          </a:p>
          <a:p>
            <a:pPr algn="just">
              <a:buFont typeface="Times New Roman" panose="02020603050405020304" pitchFamily="18" charset="0"/>
              <a:buNone/>
            </a:pPr>
            <a:r>
              <a:rPr lang="en-US" altLang="en-US"/>
              <a:t>Can be called using class name instead of objects</a:t>
            </a:r>
          </a:p>
          <a:p>
            <a:pPr algn="just">
              <a:buFont typeface="Times New Roman" panose="02020603050405020304" pitchFamily="18" charset="0"/>
              <a:buNone/>
            </a:pPr>
            <a:r>
              <a:rPr lang="en-US" altLang="en-US"/>
              <a:t>		</a:t>
            </a:r>
            <a:r>
              <a:rPr lang="en-US" altLang="en-US">
                <a:solidFill>
                  <a:srgbClr val="FF0000"/>
                </a:solidFill>
              </a:rPr>
              <a:t>Class-name :: function-name;</a:t>
            </a:r>
          </a:p>
        </p:txBody>
      </p:sp>
    </p:spTree>
  </p:cSld>
  <p:clrMapOvr>
    <a:masterClrMapping/>
  </p:clrMapOvr>
  <p:transition advClick="0" advTm="2147255000"/>
</p:sld>
</file>

<file path=ppt/theme/theme1.xml><?xml version="1.0" encoding="utf-8"?>
<a:theme xmlns:a="http://schemas.openxmlformats.org/drawingml/2006/main" name="LPU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Lucida Sans Unicode"/>
        <a:cs typeface="Lucida Sans Unicode"/>
      </a:majorFont>
      <a:minorFont>
        <a:latin typeface="Calibri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</Template>
  <TotalTime>2421</TotalTime>
  <Words>4680</Words>
  <Application>Microsoft Office PowerPoint</Application>
  <PresentationFormat>On-screen Show (4:3)</PresentationFormat>
  <Paragraphs>712</Paragraphs>
  <Slides>89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105" baseType="lpstr">
      <vt:lpstr>Arial</vt:lpstr>
      <vt:lpstr>AvantGarde</vt:lpstr>
      <vt:lpstr>Calibri</vt:lpstr>
      <vt:lpstr>Cambria</vt:lpstr>
      <vt:lpstr>Courier New</vt:lpstr>
      <vt:lpstr>Helvetica Neue</vt:lpstr>
      <vt:lpstr>Josefin Sans</vt:lpstr>
      <vt:lpstr>Lato</vt:lpstr>
      <vt:lpstr>Lucida Console</vt:lpstr>
      <vt:lpstr>Monotype Sorts</vt:lpstr>
      <vt:lpstr>Source Sans Pro</vt:lpstr>
      <vt:lpstr>Times New Roman</vt:lpstr>
      <vt:lpstr>Wingdings</vt:lpstr>
      <vt:lpstr>Wingdings 2</vt:lpstr>
      <vt:lpstr>Wingdings 3</vt:lpstr>
      <vt:lpstr>LPU Theme</vt:lpstr>
      <vt:lpstr>  CSE202: OBJECT ORIENTED PROGRAMMING  </vt:lpstr>
      <vt:lpstr>Memory allocation for objects</vt:lpstr>
      <vt:lpstr>PowerPoint Presentation</vt:lpstr>
      <vt:lpstr>PowerPoint Presentation</vt:lpstr>
      <vt:lpstr>Static Data Members</vt:lpstr>
      <vt:lpstr>PowerPoint Presentation</vt:lpstr>
      <vt:lpstr>PowerPoint Presentation</vt:lpstr>
      <vt:lpstr>Static class member</vt:lpstr>
      <vt:lpstr>Static member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Friend Functions and Friend Classes</vt:lpstr>
      <vt:lpstr>PowerPoint Presentation</vt:lpstr>
      <vt:lpstr>PowerPoint Presentation</vt:lpstr>
      <vt:lpstr>PowerPoint Presentation</vt:lpstr>
      <vt:lpstr>Friend Function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Function friendly to two classes</vt:lpstr>
      <vt:lpstr>Swapping Private data of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friend Functions and friend Classes</vt:lpstr>
      <vt:lpstr>What is function????</vt:lpstr>
      <vt:lpstr>PowerPoint Presentation</vt:lpstr>
      <vt:lpstr>Types of Functions.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 prototype</vt:lpstr>
      <vt:lpstr>Example </vt:lpstr>
      <vt:lpstr>PowerPoint Presentation</vt:lpstr>
      <vt:lpstr>Categories of functions</vt:lpstr>
      <vt:lpstr>PowerPoint Presentation</vt:lpstr>
      <vt:lpstr>PowerPoint Presentation</vt:lpstr>
      <vt:lpstr>PowerPoint Presentation</vt:lpstr>
      <vt:lpstr>A function with no parameter and no return value</vt:lpstr>
      <vt:lpstr>A function with no parameter and no return value</vt:lpstr>
      <vt:lpstr>A function with parameter and no return value</vt:lpstr>
      <vt:lpstr>A function with parameter and return value</vt:lpstr>
      <vt:lpstr>A function without parameter and return value</vt:lpstr>
      <vt:lpstr>Default arguments</vt:lpstr>
      <vt:lpstr>PowerPoint Presentation</vt:lpstr>
      <vt:lpstr>PowerPoint Presentation</vt:lpstr>
      <vt:lpstr>Default Arguments</vt:lpstr>
      <vt:lpstr>SCOPE RULES</vt:lpstr>
      <vt:lpstr>PowerPoint Presentation</vt:lpstr>
      <vt:lpstr>PowerPoint Presentation</vt:lpstr>
      <vt:lpstr>PowerPoint Presentation</vt:lpstr>
      <vt:lpstr>FUNCTION OVERLOADING</vt:lpstr>
      <vt:lpstr>Overloading in C++</vt:lpstr>
      <vt:lpstr>Why is Overloading Useful?</vt:lpstr>
      <vt:lpstr>Function Overloading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Pointers and classes</vt:lpstr>
      <vt:lpstr>Example</vt:lpstr>
      <vt:lpstr>Class containing pointer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shilpa9888679493@outlook.com</cp:lastModifiedBy>
  <cp:revision>163</cp:revision>
  <dcterms:created xsi:type="dcterms:W3CDTF">2011-09-13T04:54:51Z</dcterms:created>
  <dcterms:modified xsi:type="dcterms:W3CDTF">2021-02-11T04:47:46Z</dcterms:modified>
</cp:coreProperties>
</file>